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handoutMasterIdLst>
    <p:handoutMasterId r:id="rId34"/>
  </p:handoutMasterIdLst>
  <p:sldIdLst>
    <p:sldId id="256" r:id="rId2"/>
    <p:sldId id="257" r:id="rId3"/>
    <p:sldId id="261" r:id="rId4"/>
    <p:sldId id="258"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8" r:id="rId22"/>
    <p:sldId id="275" r:id="rId23"/>
    <p:sldId id="277" r:id="rId24"/>
    <p:sldId id="279" r:id="rId25"/>
    <p:sldId id="285" r:id="rId26"/>
    <p:sldId id="281" r:id="rId27"/>
    <p:sldId id="280" r:id="rId28"/>
    <p:sldId id="282" r:id="rId29"/>
    <p:sldId id="283" r:id="rId30"/>
    <p:sldId id="284" r:id="rId31"/>
    <p:sldId id="286"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C9A81-051A-49E9-8805-77F6E5FEA026}"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TW" altLang="en-US"/>
        </a:p>
      </dgm:t>
    </dgm:pt>
    <dgm:pt modelId="{FF8F0346-7287-408E-A2F9-D3CB003C003B}">
      <dgm:prSet phldrT="[文字]"/>
      <dgm:spPr/>
      <dgm:t>
        <a:bodyPr/>
        <a:lstStyle/>
        <a:p>
          <a:r>
            <a:rPr lang="zh-TW" altLang="en-US" dirty="0"/>
            <a:t>基本架構</a:t>
          </a:r>
        </a:p>
      </dgm:t>
    </dgm:pt>
    <dgm:pt modelId="{483D7E4A-3931-4A06-9CAB-68DFF8C98AE5}" type="parTrans" cxnId="{24A4A9A3-8FDF-4586-8C96-6FB25A4BFA09}">
      <dgm:prSet/>
      <dgm:spPr/>
      <dgm:t>
        <a:bodyPr/>
        <a:lstStyle/>
        <a:p>
          <a:endParaRPr lang="zh-TW" altLang="en-US"/>
        </a:p>
      </dgm:t>
    </dgm:pt>
    <dgm:pt modelId="{6A519B32-9A42-4981-A0D1-F359ECADC016}" type="sibTrans" cxnId="{24A4A9A3-8FDF-4586-8C96-6FB25A4BFA09}">
      <dgm:prSet/>
      <dgm:spPr/>
      <dgm:t>
        <a:bodyPr/>
        <a:lstStyle/>
        <a:p>
          <a:endParaRPr lang="zh-TW" altLang="en-US"/>
        </a:p>
      </dgm:t>
    </dgm:pt>
    <dgm:pt modelId="{80BFEDCA-394A-4931-B03D-3CC55C9CF20D}">
      <dgm:prSet phldrT="[文字]"/>
      <dgm:spPr/>
      <dgm:t>
        <a:bodyPr/>
        <a:lstStyle/>
        <a:p>
          <a:r>
            <a:rPr lang="zh-TW" altLang="en-US" dirty="0"/>
            <a:t>適用對象</a:t>
          </a:r>
        </a:p>
      </dgm:t>
    </dgm:pt>
    <dgm:pt modelId="{B5C1163C-3169-49D2-9809-54F708A1E296}" type="parTrans" cxnId="{C6FACA57-6630-4221-AC1E-C53EFA663347}">
      <dgm:prSet/>
      <dgm:spPr/>
      <dgm:t>
        <a:bodyPr/>
        <a:lstStyle/>
        <a:p>
          <a:endParaRPr lang="zh-TW" altLang="en-US"/>
        </a:p>
      </dgm:t>
    </dgm:pt>
    <dgm:pt modelId="{613489B2-EA85-42F5-864D-86887AB56AD5}" type="sibTrans" cxnId="{C6FACA57-6630-4221-AC1E-C53EFA663347}">
      <dgm:prSet/>
      <dgm:spPr/>
      <dgm:t>
        <a:bodyPr/>
        <a:lstStyle/>
        <a:p>
          <a:endParaRPr lang="zh-TW" altLang="en-US"/>
        </a:p>
      </dgm:t>
    </dgm:pt>
    <dgm:pt modelId="{80B68E5C-F04A-47DB-99A7-64725C8F13FC}">
      <dgm:prSet phldrT="[文字]"/>
      <dgm:spPr/>
      <dgm:t>
        <a:bodyPr/>
        <a:lstStyle/>
        <a:p>
          <a:pPr rtl="0"/>
          <a:r>
            <a:rPr lang="zh-TW" altLang="en-US" dirty="0">
              <a:sym typeface="Arial"/>
            </a:rPr>
            <a:t>公職人員</a:t>
          </a:r>
          <a:r>
            <a:rPr lang="en-US" altLang="zh-TW" dirty="0">
              <a:sym typeface="Arial"/>
            </a:rPr>
            <a:t>§2</a:t>
          </a:r>
          <a:endParaRPr lang="zh-TW" altLang="en-US" dirty="0"/>
        </a:p>
      </dgm:t>
    </dgm:pt>
    <dgm:pt modelId="{42B1464C-B96A-444D-B90D-80A55025230E}" type="parTrans" cxnId="{074E05C8-9CFF-4906-9214-12AA8ED0E66E}">
      <dgm:prSet/>
      <dgm:spPr/>
      <dgm:t>
        <a:bodyPr/>
        <a:lstStyle/>
        <a:p>
          <a:endParaRPr lang="zh-TW" altLang="en-US"/>
        </a:p>
      </dgm:t>
    </dgm:pt>
    <dgm:pt modelId="{68AF60DE-6758-4700-B6A6-18196C129E6B}" type="sibTrans" cxnId="{074E05C8-9CFF-4906-9214-12AA8ED0E66E}">
      <dgm:prSet/>
      <dgm:spPr/>
      <dgm:t>
        <a:bodyPr/>
        <a:lstStyle/>
        <a:p>
          <a:endParaRPr lang="zh-TW" altLang="en-US"/>
        </a:p>
      </dgm:t>
    </dgm:pt>
    <dgm:pt modelId="{03B0121E-B559-4258-A861-1F88DD7B7B5D}">
      <dgm:prSet phldrT="[文字]"/>
      <dgm:spPr/>
      <dgm:t>
        <a:bodyPr/>
        <a:lstStyle/>
        <a:p>
          <a:pPr rtl="0"/>
          <a:r>
            <a:rPr lang="zh-TW" altLang="en-US" dirty="0">
              <a:sym typeface="Arial"/>
            </a:rPr>
            <a:t>關係人</a:t>
          </a:r>
          <a:r>
            <a:rPr lang="en-US" altLang="zh-TW" dirty="0">
              <a:sym typeface="Arial"/>
            </a:rPr>
            <a:t>§3</a:t>
          </a:r>
          <a:endParaRPr lang="zh-TW" altLang="en-US" dirty="0"/>
        </a:p>
      </dgm:t>
    </dgm:pt>
    <dgm:pt modelId="{11C86492-6B74-46D4-98BE-B20B7FEB06A6}" type="parTrans" cxnId="{D0AEC894-F14E-4419-A8A6-66666EBF41E8}">
      <dgm:prSet/>
      <dgm:spPr/>
      <dgm:t>
        <a:bodyPr/>
        <a:lstStyle/>
        <a:p>
          <a:endParaRPr lang="zh-TW" altLang="en-US"/>
        </a:p>
      </dgm:t>
    </dgm:pt>
    <dgm:pt modelId="{899762B0-7802-4E61-8504-647E7BB701C1}" type="sibTrans" cxnId="{D0AEC894-F14E-4419-A8A6-66666EBF41E8}">
      <dgm:prSet/>
      <dgm:spPr/>
      <dgm:t>
        <a:bodyPr/>
        <a:lstStyle/>
        <a:p>
          <a:endParaRPr lang="zh-TW" altLang="en-US"/>
        </a:p>
      </dgm:t>
    </dgm:pt>
    <dgm:pt modelId="{21516A3C-E302-473A-B89B-701E5F6C47C1}">
      <dgm:prSet phldrT="[文字]"/>
      <dgm:spPr/>
      <dgm:t>
        <a:bodyPr/>
        <a:lstStyle/>
        <a:p>
          <a:pPr rtl="0"/>
          <a:r>
            <a:rPr lang="zh-TW" altLang="en-US" dirty="0">
              <a:sym typeface="Arial"/>
            </a:rPr>
            <a:t>規範方式</a:t>
          </a:r>
          <a:endParaRPr lang="zh-TW" altLang="en-US" dirty="0"/>
        </a:p>
      </dgm:t>
    </dgm:pt>
    <dgm:pt modelId="{1C7B589A-CB43-4DE2-AFC5-593BC15D4D42}" type="parTrans" cxnId="{19E1A29A-0B22-4306-8477-ECA2D9B05313}">
      <dgm:prSet/>
      <dgm:spPr/>
      <dgm:t>
        <a:bodyPr/>
        <a:lstStyle/>
        <a:p>
          <a:endParaRPr lang="zh-TW" altLang="en-US"/>
        </a:p>
      </dgm:t>
    </dgm:pt>
    <dgm:pt modelId="{BB880312-AFBD-4C4F-9F10-F3C7FD1F82A9}" type="sibTrans" cxnId="{19E1A29A-0B22-4306-8477-ECA2D9B05313}">
      <dgm:prSet/>
      <dgm:spPr/>
      <dgm:t>
        <a:bodyPr/>
        <a:lstStyle/>
        <a:p>
          <a:endParaRPr lang="zh-TW" altLang="en-US"/>
        </a:p>
      </dgm:t>
    </dgm:pt>
    <dgm:pt modelId="{8678FD0D-4338-451A-9F57-3B7ABA048DD2}">
      <dgm:prSet phldrT="[文字]"/>
      <dgm:spPr/>
      <dgm:t>
        <a:bodyPr/>
        <a:lstStyle/>
        <a:p>
          <a:r>
            <a:rPr lang="zh-TW" altLang="en-US" dirty="0">
              <a:sym typeface="Arial"/>
            </a:rPr>
            <a:t>利益衝突</a:t>
          </a:r>
          <a:r>
            <a:rPr lang="en-US" altLang="zh-TW" dirty="0"/>
            <a:t>§5</a:t>
          </a:r>
          <a:endParaRPr lang="zh-TW" altLang="en-US" dirty="0"/>
        </a:p>
      </dgm:t>
    </dgm:pt>
    <dgm:pt modelId="{F2DA424D-6848-480B-A232-7CFDB7CF443B}" type="parTrans" cxnId="{81375F9B-3D48-4445-ABA0-F77CE2DB871D}">
      <dgm:prSet/>
      <dgm:spPr/>
      <dgm:t>
        <a:bodyPr/>
        <a:lstStyle/>
        <a:p>
          <a:endParaRPr lang="zh-TW" altLang="en-US"/>
        </a:p>
      </dgm:t>
    </dgm:pt>
    <dgm:pt modelId="{915298A0-03E8-4DD4-80CC-C4D1763C413B}" type="sibTrans" cxnId="{81375F9B-3D48-4445-ABA0-F77CE2DB871D}">
      <dgm:prSet/>
      <dgm:spPr/>
      <dgm:t>
        <a:bodyPr/>
        <a:lstStyle/>
        <a:p>
          <a:endParaRPr lang="zh-TW" altLang="en-US"/>
        </a:p>
      </dgm:t>
    </dgm:pt>
    <dgm:pt modelId="{F6B8595F-92D7-4476-B2F9-C6F189B26B51}">
      <dgm:prSet phldrT="[文字]"/>
      <dgm:spPr/>
      <dgm:t>
        <a:bodyPr/>
        <a:lstStyle/>
        <a:p>
          <a:pPr rtl="0"/>
          <a:r>
            <a:rPr lang="zh-TW" altLang="en-US" dirty="0">
              <a:sym typeface="Arial"/>
            </a:rPr>
            <a:t>利益</a:t>
          </a:r>
          <a:r>
            <a:rPr lang="en-US" altLang="zh-TW" dirty="0">
              <a:sym typeface="Arial"/>
            </a:rPr>
            <a:t>§4</a:t>
          </a:r>
          <a:endParaRPr lang="zh-TW" altLang="en-US" dirty="0"/>
        </a:p>
      </dgm:t>
    </dgm:pt>
    <dgm:pt modelId="{A97826B3-C8BB-4799-82E7-3EB111ADC2C8}" type="parTrans" cxnId="{81373167-46D9-4740-BCDA-1DF55E07522A}">
      <dgm:prSet/>
      <dgm:spPr/>
      <dgm:t>
        <a:bodyPr/>
        <a:lstStyle/>
        <a:p>
          <a:endParaRPr lang="zh-TW" altLang="en-US"/>
        </a:p>
      </dgm:t>
    </dgm:pt>
    <dgm:pt modelId="{EC01D395-2C77-4B1B-B339-8EFCB04F86A5}" type="sibTrans" cxnId="{81373167-46D9-4740-BCDA-1DF55E07522A}">
      <dgm:prSet/>
      <dgm:spPr/>
      <dgm:t>
        <a:bodyPr/>
        <a:lstStyle/>
        <a:p>
          <a:endParaRPr lang="zh-TW" altLang="en-US"/>
        </a:p>
      </dgm:t>
    </dgm:pt>
    <dgm:pt modelId="{0ECE89B5-6F2A-4ACE-9FBF-F329EE48F376}">
      <dgm:prSet phldrT="[文字]"/>
      <dgm:spPr/>
      <dgm:t>
        <a:bodyPr/>
        <a:lstStyle/>
        <a:p>
          <a:pPr rtl="0"/>
          <a:r>
            <a:rPr lang="zh-TW" altLang="en-US">
              <a:sym typeface="Arial"/>
            </a:rPr>
            <a:t>迴避義務</a:t>
          </a:r>
          <a:r>
            <a:rPr lang="en-US" altLang="zh-TW">
              <a:sym typeface="Arial"/>
            </a:rPr>
            <a:t>§6~§10</a:t>
          </a:r>
          <a:endParaRPr lang="zh-TW" altLang="en-US" dirty="0"/>
        </a:p>
      </dgm:t>
    </dgm:pt>
    <dgm:pt modelId="{F3F3441E-892F-47B5-AAA9-DFA969731F24}" type="parTrans" cxnId="{8CED7705-0CF1-4EF0-B390-D56B2AC67A8A}">
      <dgm:prSet/>
      <dgm:spPr/>
      <dgm:t>
        <a:bodyPr/>
        <a:lstStyle/>
        <a:p>
          <a:endParaRPr lang="zh-TW" altLang="en-US"/>
        </a:p>
      </dgm:t>
    </dgm:pt>
    <dgm:pt modelId="{04DE3EE1-6BEF-405D-90CB-94806951FF90}" type="sibTrans" cxnId="{8CED7705-0CF1-4EF0-B390-D56B2AC67A8A}">
      <dgm:prSet/>
      <dgm:spPr/>
      <dgm:t>
        <a:bodyPr/>
        <a:lstStyle/>
        <a:p>
          <a:endParaRPr lang="zh-TW" altLang="en-US"/>
        </a:p>
      </dgm:t>
    </dgm:pt>
    <dgm:pt modelId="{FD1E0797-4805-4E68-A514-BDBD55C8FDF7}">
      <dgm:prSet phldrT="[文字]"/>
      <dgm:spPr/>
      <dgm:t>
        <a:bodyPr/>
        <a:lstStyle/>
        <a:p>
          <a:pPr rtl="0"/>
          <a:r>
            <a:rPr lang="zh-TW" altLang="en-US" dirty="0">
              <a:sym typeface="Arial"/>
            </a:rPr>
            <a:t>禁止行為</a:t>
          </a:r>
          <a:endParaRPr lang="zh-TW" altLang="en-US" dirty="0"/>
        </a:p>
      </dgm:t>
    </dgm:pt>
    <dgm:pt modelId="{2656E355-7EE3-4EF7-8339-7B530A08F2A0}" type="parTrans" cxnId="{D5E0441B-E951-4201-85B3-DC5A3CAED70D}">
      <dgm:prSet/>
      <dgm:spPr/>
      <dgm:t>
        <a:bodyPr/>
        <a:lstStyle/>
        <a:p>
          <a:endParaRPr lang="zh-TW" altLang="en-US"/>
        </a:p>
      </dgm:t>
    </dgm:pt>
    <dgm:pt modelId="{49A7D3D9-CDB3-41D4-BE9A-3A600CBE462D}" type="sibTrans" cxnId="{D5E0441B-E951-4201-85B3-DC5A3CAED70D}">
      <dgm:prSet/>
      <dgm:spPr/>
      <dgm:t>
        <a:bodyPr/>
        <a:lstStyle/>
        <a:p>
          <a:endParaRPr lang="zh-TW" altLang="en-US"/>
        </a:p>
      </dgm:t>
    </dgm:pt>
    <dgm:pt modelId="{8C7A3FC7-2C31-468A-BECB-855F86013511}">
      <dgm:prSet phldrT="[文字]"/>
      <dgm:spPr/>
      <dgm:t>
        <a:bodyPr/>
        <a:lstStyle/>
        <a:p>
          <a:pPr rtl="0"/>
          <a:r>
            <a:rPr lang="zh-TW" altLang="en-US" dirty="0">
              <a:sym typeface="Arial"/>
            </a:rPr>
            <a:t>假借職權圖利禁止</a:t>
          </a:r>
          <a:r>
            <a:rPr lang="en-US" altLang="zh-TW" dirty="0">
              <a:sym typeface="Arial"/>
            </a:rPr>
            <a:t>§12</a:t>
          </a:r>
          <a:endParaRPr lang="zh-TW" altLang="en-US" dirty="0"/>
        </a:p>
      </dgm:t>
    </dgm:pt>
    <dgm:pt modelId="{22C27503-9605-4AF9-B914-CCB3AC5122EE}" type="parTrans" cxnId="{7E6F985C-1110-43F1-9693-4F89A996FBB8}">
      <dgm:prSet/>
      <dgm:spPr/>
      <dgm:t>
        <a:bodyPr/>
        <a:lstStyle/>
        <a:p>
          <a:endParaRPr lang="zh-TW" altLang="en-US"/>
        </a:p>
      </dgm:t>
    </dgm:pt>
    <dgm:pt modelId="{4DC9E5FB-7197-4B30-ADBA-0DD2B610EB61}" type="sibTrans" cxnId="{7E6F985C-1110-43F1-9693-4F89A996FBB8}">
      <dgm:prSet/>
      <dgm:spPr/>
      <dgm:t>
        <a:bodyPr/>
        <a:lstStyle/>
        <a:p>
          <a:endParaRPr lang="zh-TW" altLang="en-US"/>
        </a:p>
      </dgm:t>
    </dgm:pt>
    <dgm:pt modelId="{8D445008-7419-4D01-BFB5-630F7D6B328A}">
      <dgm:prSet phldrT="[文字]"/>
      <dgm:spPr/>
      <dgm:t>
        <a:bodyPr/>
        <a:lstStyle/>
        <a:p>
          <a:pPr rtl="0"/>
          <a:r>
            <a:rPr lang="zh-TW" altLang="en-US" dirty="0">
              <a:sym typeface="Arial"/>
            </a:rPr>
            <a:t>請託關說禁止</a:t>
          </a:r>
          <a:r>
            <a:rPr lang="en-US" altLang="zh-TW" dirty="0">
              <a:sym typeface="Arial"/>
            </a:rPr>
            <a:t>§13</a:t>
          </a:r>
          <a:endParaRPr lang="zh-TW" altLang="en-US" dirty="0"/>
        </a:p>
      </dgm:t>
    </dgm:pt>
    <dgm:pt modelId="{34674882-C87F-4463-AC64-A73A543B2AF2}" type="parTrans" cxnId="{40FDB3C0-FCCB-4339-8BE5-496E39111782}">
      <dgm:prSet/>
      <dgm:spPr/>
      <dgm:t>
        <a:bodyPr/>
        <a:lstStyle/>
        <a:p>
          <a:endParaRPr lang="zh-TW" altLang="en-US"/>
        </a:p>
      </dgm:t>
    </dgm:pt>
    <dgm:pt modelId="{80967F4F-7FB6-460A-9BA7-6F48D5602086}" type="sibTrans" cxnId="{40FDB3C0-FCCB-4339-8BE5-496E39111782}">
      <dgm:prSet/>
      <dgm:spPr/>
      <dgm:t>
        <a:bodyPr/>
        <a:lstStyle/>
        <a:p>
          <a:endParaRPr lang="zh-TW" altLang="en-US"/>
        </a:p>
      </dgm:t>
    </dgm:pt>
    <dgm:pt modelId="{DE93CDBB-077A-48E6-AB84-8482A6B157D5}">
      <dgm:prSet phldrT="[文字]"/>
      <dgm:spPr/>
      <dgm:t>
        <a:bodyPr/>
        <a:lstStyle/>
        <a:p>
          <a:pPr rtl="0"/>
          <a:r>
            <a:rPr lang="zh-TW" altLang="en-US"/>
            <a:t>交易或補助行為禁止</a:t>
          </a:r>
          <a:r>
            <a:rPr lang="en-US" altLang="zh-TW"/>
            <a:t>§14</a:t>
          </a:r>
          <a:endParaRPr lang="zh-TW" altLang="en-US" dirty="0"/>
        </a:p>
      </dgm:t>
    </dgm:pt>
    <dgm:pt modelId="{EA026EA8-C64A-4072-B660-9A3A9CF2BD39}" type="parTrans" cxnId="{2DD1B785-276F-4BCA-B172-F8B06E9B9A76}">
      <dgm:prSet/>
      <dgm:spPr/>
      <dgm:t>
        <a:bodyPr/>
        <a:lstStyle/>
        <a:p>
          <a:endParaRPr lang="zh-TW" altLang="en-US"/>
        </a:p>
      </dgm:t>
    </dgm:pt>
    <dgm:pt modelId="{EDABE542-E940-41B0-AAF6-C1A7619F5D1C}" type="sibTrans" cxnId="{2DD1B785-276F-4BCA-B172-F8B06E9B9A76}">
      <dgm:prSet/>
      <dgm:spPr/>
      <dgm:t>
        <a:bodyPr/>
        <a:lstStyle/>
        <a:p>
          <a:endParaRPr lang="zh-TW" altLang="en-US"/>
        </a:p>
      </dgm:t>
    </dgm:pt>
    <dgm:pt modelId="{F24B2990-3C60-45FA-B6A3-B6F1DF47C787}" type="pres">
      <dgm:prSet presAssocID="{DD8C9A81-051A-49E9-8805-77F6E5FEA026}" presName="hierChild1" presStyleCnt="0">
        <dgm:presLayoutVars>
          <dgm:chPref val="1"/>
          <dgm:dir/>
          <dgm:animOne val="branch"/>
          <dgm:animLvl val="lvl"/>
          <dgm:resizeHandles/>
        </dgm:presLayoutVars>
      </dgm:prSet>
      <dgm:spPr/>
    </dgm:pt>
    <dgm:pt modelId="{CC67C78A-BF8F-4743-AE4F-87897F044506}" type="pres">
      <dgm:prSet presAssocID="{FF8F0346-7287-408E-A2F9-D3CB003C003B}" presName="hierRoot1" presStyleCnt="0"/>
      <dgm:spPr/>
    </dgm:pt>
    <dgm:pt modelId="{62920AAA-9D6F-43DA-A82D-9EE3C88F0600}" type="pres">
      <dgm:prSet presAssocID="{FF8F0346-7287-408E-A2F9-D3CB003C003B}" presName="composite" presStyleCnt="0"/>
      <dgm:spPr/>
    </dgm:pt>
    <dgm:pt modelId="{D9FE0055-97F7-472B-A459-0BC22CC50B12}" type="pres">
      <dgm:prSet presAssocID="{FF8F0346-7287-408E-A2F9-D3CB003C003B}" presName="background" presStyleLbl="node0" presStyleIdx="0" presStyleCnt="1"/>
      <dgm:spPr/>
    </dgm:pt>
    <dgm:pt modelId="{0CA49AB0-8700-4344-A942-DD88FE87C0DA}" type="pres">
      <dgm:prSet presAssocID="{FF8F0346-7287-408E-A2F9-D3CB003C003B}" presName="text" presStyleLbl="fgAcc0" presStyleIdx="0" presStyleCnt="1">
        <dgm:presLayoutVars>
          <dgm:chPref val="3"/>
        </dgm:presLayoutVars>
      </dgm:prSet>
      <dgm:spPr/>
    </dgm:pt>
    <dgm:pt modelId="{2BCA5493-D40D-48B8-A638-6A03774A66F1}" type="pres">
      <dgm:prSet presAssocID="{FF8F0346-7287-408E-A2F9-D3CB003C003B}" presName="hierChild2" presStyleCnt="0"/>
      <dgm:spPr/>
    </dgm:pt>
    <dgm:pt modelId="{1EDEBBAA-5C65-4F93-9241-671D60C2208A}" type="pres">
      <dgm:prSet presAssocID="{B5C1163C-3169-49D2-9809-54F708A1E296}" presName="Name10" presStyleLbl="parChTrans1D2" presStyleIdx="0" presStyleCnt="2"/>
      <dgm:spPr/>
    </dgm:pt>
    <dgm:pt modelId="{1FDDC0F4-BDF7-45C6-9470-7CA2F4B78BD9}" type="pres">
      <dgm:prSet presAssocID="{80BFEDCA-394A-4931-B03D-3CC55C9CF20D}" presName="hierRoot2" presStyleCnt="0"/>
      <dgm:spPr/>
    </dgm:pt>
    <dgm:pt modelId="{EBFE6F0F-A34B-4B18-A7E1-B2E81D0B3EB7}" type="pres">
      <dgm:prSet presAssocID="{80BFEDCA-394A-4931-B03D-3CC55C9CF20D}" presName="composite2" presStyleCnt="0"/>
      <dgm:spPr/>
    </dgm:pt>
    <dgm:pt modelId="{BC1BEF01-E1FF-47E9-8851-1DD9B5F93DB9}" type="pres">
      <dgm:prSet presAssocID="{80BFEDCA-394A-4931-B03D-3CC55C9CF20D}" presName="background2" presStyleLbl="node2" presStyleIdx="0" presStyleCnt="2"/>
      <dgm:spPr/>
    </dgm:pt>
    <dgm:pt modelId="{BFE79D81-6933-443C-8560-4C274E458CC8}" type="pres">
      <dgm:prSet presAssocID="{80BFEDCA-394A-4931-B03D-3CC55C9CF20D}" presName="text2" presStyleLbl="fgAcc2" presStyleIdx="0" presStyleCnt="2">
        <dgm:presLayoutVars>
          <dgm:chPref val="3"/>
        </dgm:presLayoutVars>
      </dgm:prSet>
      <dgm:spPr/>
    </dgm:pt>
    <dgm:pt modelId="{3CE7DDF5-F712-4506-95AD-3A30065D6881}" type="pres">
      <dgm:prSet presAssocID="{80BFEDCA-394A-4931-B03D-3CC55C9CF20D}" presName="hierChild3" presStyleCnt="0"/>
      <dgm:spPr/>
    </dgm:pt>
    <dgm:pt modelId="{0FB38221-3F8C-4DAD-BBFE-EB84F927924F}" type="pres">
      <dgm:prSet presAssocID="{42B1464C-B96A-444D-B90D-80A55025230E}" presName="Name17" presStyleLbl="parChTrans1D3" presStyleIdx="0" presStyleCnt="4"/>
      <dgm:spPr/>
    </dgm:pt>
    <dgm:pt modelId="{305CF920-A969-4D6A-AF39-3ED5B28BB089}" type="pres">
      <dgm:prSet presAssocID="{80B68E5C-F04A-47DB-99A7-64725C8F13FC}" presName="hierRoot3" presStyleCnt="0"/>
      <dgm:spPr/>
    </dgm:pt>
    <dgm:pt modelId="{55385646-8D0E-4FE2-A41D-DA2BFFE7CF2A}" type="pres">
      <dgm:prSet presAssocID="{80B68E5C-F04A-47DB-99A7-64725C8F13FC}" presName="composite3" presStyleCnt="0"/>
      <dgm:spPr/>
    </dgm:pt>
    <dgm:pt modelId="{A1E914A7-331B-4252-A2EE-CB02BE12CE70}" type="pres">
      <dgm:prSet presAssocID="{80B68E5C-F04A-47DB-99A7-64725C8F13FC}" presName="background3" presStyleLbl="node3" presStyleIdx="0" presStyleCnt="4"/>
      <dgm:spPr/>
    </dgm:pt>
    <dgm:pt modelId="{69685E5D-B66C-4B3B-AA9E-C538FD3463D8}" type="pres">
      <dgm:prSet presAssocID="{80B68E5C-F04A-47DB-99A7-64725C8F13FC}" presName="text3" presStyleLbl="fgAcc3" presStyleIdx="0" presStyleCnt="4">
        <dgm:presLayoutVars>
          <dgm:chPref val="3"/>
        </dgm:presLayoutVars>
      </dgm:prSet>
      <dgm:spPr/>
    </dgm:pt>
    <dgm:pt modelId="{D83BEE5B-AF0C-49D0-AC77-59CAD1A1A59B}" type="pres">
      <dgm:prSet presAssocID="{80B68E5C-F04A-47DB-99A7-64725C8F13FC}" presName="hierChild4" presStyleCnt="0"/>
      <dgm:spPr/>
    </dgm:pt>
    <dgm:pt modelId="{4272988D-ED56-44E2-A7E1-F6B787F4EA29}" type="pres">
      <dgm:prSet presAssocID="{11C86492-6B74-46D4-98BE-B20B7FEB06A6}" presName="Name17" presStyleLbl="parChTrans1D3" presStyleIdx="1" presStyleCnt="4"/>
      <dgm:spPr/>
    </dgm:pt>
    <dgm:pt modelId="{70B03658-AF74-4368-82AD-4AE59DC9D11B}" type="pres">
      <dgm:prSet presAssocID="{03B0121E-B559-4258-A861-1F88DD7B7B5D}" presName="hierRoot3" presStyleCnt="0"/>
      <dgm:spPr/>
    </dgm:pt>
    <dgm:pt modelId="{4C595839-0C9E-469E-A095-934C37698131}" type="pres">
      <dgm:prSet presAssocID="{03B0121E-B559-4258-A861-1F88DD7B7B5D}" presName="composite3" presStyleCnt="0"/>
      <dgm:spPr/>
    </dgm:pt>
    <dgm:pt modelId="{00A73764-172A-485C-87C9-7C5CFE65BA21}" type="pres">
      <dgm:prSet presAssocID="{03B0121E-B559-4258-A861-1F88DD7B7B5D}" presName="background3" presStyleLbl="node3" presStyleIdx="1" presStyleCnt="4"/>
      <dgm:spPr/>
    </dgm:pt>
    <dgm:pt modelId="{52AEEE65-6359-41F4-AA09-8D785BECDC9E}" type="pres">
      <dgm:prSet presAssocID="{03B0121E-B559-4258-A861-1F88DD7B7B5D}" presName="text3" presStyleLbl="fgAcc3" presStyleIdx="1" presStyleCnt="4">
        <dgm:presLayoutVars>
          <dgm:chPref val="3"/>
        </dgm:presLayoutVars>
      </dgm:prSet>
      <dgm:spPr/>
    </dgm:pt>
    <dgm:pt modelId="{7C15DF91-24A8-4EB1-9384-289E84940E70}" type="pres">
      <dgm:prSet presAssocID="{03B0121E-B559-4258-A861-1F88DD7B7B5D}" presName="hierChild4" presStyleCnt="0"/>
      <dgm:spPr/>
    </dgm:pt>
    <dgm:pt modelId="{DFC3510C-1FD0-492D-A3CD-F35981B2CA6C}" type="pres">
      <dgm:prSet presAssocID="{1C7B589A-CB43-4DE2-AFC5-593BC15D4D42}" presName="Name10" presStyleLbl="parChTrans1D2" presStyleIdx="1" presStyleCnt="2"/>
      <dgm:spPr/>
    </dgm:pt>
    <dgm:pt modelId="{DA8B23CC-AB8B-43F8-A5B2-BF110795F86A}" type="pres">
      <dgm:prSet presAssocID="{21516A3C-E302-473A-B89B-701E5F6C47C1}" presName="hierRoot2" presStyleCnt="0"/>
      <dgm:spPr/>
    </dgm:pt>
    <dgm:pt modelId="{73B6B1AA-FBAD-4538-BA4E-9F1BC6CB2A8F}" type="pres">
      <dgm:prSet presAssocID="{21516A3C-E302-473A-B89B-701E5F6C47C1}" presName="composite2" presStyleCnt="0"/>
      <dgm:spPr/>
    </dgm:pt>
    <dgm:pt modelId="{2D7D0F87-EFDA-4E34-BF5E-B0820F68C5E8}" type="pres">
      <dgm:prSet presAssocID="{21516A3C-E302-473A-B89B-701E5F6C47C1}" presName="background2" presStyleLbl="node2" presStyleIdx="1" presStyleCnt="2"/>
      <dgm:spPr/>
    </dgm:pt>
    <dgm:pt modelId="{EEC84D74-5129-4483-90F3-8FC88A810A0F}" type="pres">
      <dgm:prSet presAssocID="{21516A3C-E302-473A-B89B-701E5F6C47C1}" presName="text2" presStyleLbl="fgAcc2" presStyleIdx="1" presStyleCnt="2">
        <dgm:presLayoutVars>
          <dgm:chPref val="3"/>
        </dgm:presLayoutVars>
      </dgm:prSet>
      <dgm:spPr/>
    </dgm:pt>
    <dgm:pt modelId="{4B9C4E73-9554-4A97-BCA7-2899582F3ED7}" type="pres">
      <dgm:prSet presAssocID="{21516A3C-E302-473A-B89B-701E5F6C47C1}" presName="hierChild3" presStyleCnt="0"/>
      <dgm:spPr/>
    </dgm:pt>
    <dgm:pt modelId="{91FEAEEF-52DC-4C6E-B2A4-88FDB30B8F0F}" type="pres">
      <dgm:prSet presAssocID="{F2DA424D-6848-480B-A232-7CFDB7CF443B}" presName="Name17" presStyleLbl="parChTrans1D3" presStyleIdx="2" presStyleCnt="4"/>
      <dgm:spPr/>
    </dgm:pt>
    <dgm:pt modelId="{E86146B0-90BE-48B0-BF53-5F31364E1398}" type="pres">
      <dgm:prSet presAssocID="{8678FD0D-4338-451A-9F57-3B7ABA048DD2}" presName="hierRoot3" presStyleCnt="0"/>
      <dgm:spPr/>
    </dgm:pt>
    <dgm:pt modelId="{A1B782E4-68AD-4A1E-BCED-4F1FCEBEAB90}" type="pres">
      <dgm:prSet presAssocID="{8678FD0D-4338-451A-9F57-3B7ABA048DD2}" presName="composite3" presStyleCnt="0"/>
      <dgm:spPr/>
    </dgm:pt>
    <dgm:pt modelId="{EB2ABAF2-97FE-4B04-80EA-8A4E39FF67FC}" type="pres">
      <dgm:prSet presAssocID="{8678FD0D-4338-451A-9F57-3B7ABA048DD2}" presName="background3" presStyleLbl="node3" presStyleIdx="2" presStyleCnt="4"/>
      <dgm:spPr/>
    </dgm:pt>
    <dgm:pt modelId="{BF05EDC4-7CE4-40C5-B6DE-3CA4B1241A79}" type="pres">
      <dgm:prSet presAssocID="{8678FD0D-4338-451A-9F57-3B7ABA048DD2}" presName="text3" presStyleLbl="fgAcc3" presStyleIdx="2" presStyleCnt="4">
        <dgm:presLayoutVars>
          <dgm:chPref val="3"/>
        </dgm:presLayoutVars>
      </dgm:prSet>
      <dgm:spPr/>
    </dgm:pt>
    <dgm:pt modelId="{D1A4CE61-4C9A-4B99-BBA3-5D64DC1F4EA7}" type="pres">
      <dgm:prSet presAssocID="{8678FD0D-4338-451A-9F57-3B7ABA048DD2}" presName="hierChild4" presStyleCnt="0"/>
      <dgm:spPr/>
    </dgm:pt>
    <dgm:pt modelId="{47AE88C2-1347-45C2-A649-0654593AEF32}" type="pres">
      <dgm:prSet presAssocID="{A97826B3-C8BB-4799-82E7-3EB111ADC2C8}" presName="Name23" presStyleLbl="parChTrans1D4" presStyleIdx="0" presStyleCnt="5"/>
      <dgm:spPr/>
    </dgm:pt>
    <dgm:pt modelId="{9B5435A4-E65F-4731-AC3E-9F9E24C44AD5}" type="pres">
      <dgm:prSet presAssocID="{F6B8595F-92D7-4476-B2F9-C6F189B26B51}" presName="hierRoot4" presStyleCnt="0"/>
      <dgm:spPr/>
    </dgm:pt>
    <dgm:pt modelId="{CFE894CE-D4B2-4BA7-BE81-0E5045204867}" type="pres">
      <dgm:prSet presAssocID="{F6B8595F-92D7-4476-B2F9-C6F189B26B51}" presName="composite4" presStyleCnt="0"/>
      <dgm:spPr/>
    </dgm:pt>
    <dgm:pt modelId="{1782B791-7425-4D9A-9307-CB0C3A92322E}" type="pres">
      <dgm:prSet presAssocID="{F6B8595F-92D7-4476-B2F9-C6F189B26B51}" presName="background4" presStyleLbl="node4" presStyleIdx="0" presStyleCnt="5"/>
      <dgm:spPr/>
    </dgm:pt>
    <dgm:pt modelId="{CA2DC2CE-0C3A-4FDB-9C29-E0FF6BB34EB4}" type="pres">
      <dgm:prSet presAssocID="{F6B8595F-92D7-4476-B2F9-C6F189B26B51}" presName="text4" presStyleLbl="fgAcc4" presStyleIdx="0" presStyleCnt="5">
        <dgm:presLayoutVars>
          <dgm:chPref val="3"/>
        </dgm:presLayoutVars>
      </dgm:prSet>
      <dgm:spPr/>
    </dgm:pt>
    <dgm:pt modelId="{2064BBAB-BBE7-4E53-A4C3-19BEBB55EFD0}" type="pres">
      <dgm:prSet presAssocID="{F6B8595F-92D7-4476-B2F9-C6F189B26B51}" presName="hierChild5" presStyleCnt="0"/>
      <dgm:spPr/>
    </dgm:pt>
    <dgm:pt modelId="{30A644A5-C2E3-473C-82E5-192A145647AC}" type="pres">
      <dgm:prSet presAssocID="{F3F3441E-892F-47B5-AAA9-DFA969731F24}" presName="Name23" presStyleLbl="parChTrans1D4" presStyleIdx="1" presStyleCnt="5"/>
      <dgm:spPr/>
    </dgm:pt>
    <dgm:pt modelId="{FF5481DD-5702-4C35-8E67-F69882C411BB}" type="pres">
      <dgm:prSet presAssocID="{0ECE89B5-6F2A-4ACE-9FBF-F329EE48F376}" presName="hierRoot4" presStyleCnt="0"/>
      <dgm:spPr/>
    </dgm:pt>
    <dgm:pt modelId="{7E7F8F9E-46ED-4A95-B0FB-D0FE5DCA1873}" type="pres">
      <dgm:prSet presAssocID="{0ECE89B5-6F2A-4ACE-9FBF-F329EE48F376}" presName="composite4" presStyleCnt="0"/>
      <dgm:spPr/>
    </dgm:pt>
    <dgm:pt modelId="{677158EA-DDE6-4837-A246-C07561B04C09}" type="pres">
      <dgm:prSet presAssocID="{0ECE89B5-6F2A-4ACE-9FBF-F329EE48F376}" presName="background4" presStyleLbl="node4" presStyleIdx="1" presStyleCnt="5"/>
      <dgm:spPr/>
    </dgm:pt>
    <dgm:pt modelId="{9B91618E-D1CE-48D2-9AB9-3395F3E15D59}" type="pres">
      <dgm:prSet presAssocID="{0ECE89B5-6F2A-4ACE-9FBF-F329EE48F376}" presName="text4" presStyleLbl="fgAcc4" presStyleIdx="1" presStyleCnt="5">
        <dgm:presLayoutVars>
          <dgm:chPref val="3"/>
        </dgm:presLayoutVars>
      </dgm:prSet>
      <dgm:spPr/>
    </dgm:pt>
    <dgm:pt modelId="{D7206883-98C2-4945-85D3-A2510B2FE000}" type="pres">
      <dgm:prSet presAssocID="{0ECE89B5-6F2A-4ACE-9FBF-F329EE48F376}" presName="hierChild5" presStyleCnt="0"/>
      <dgm:spPr/>
    </dgm:pt>
    <dgm:pt modelId="{9B134825-AA6F-47F1-9DFC-1EB7C24B3852}" type="pres">
      <dgm:prSet presAssocID="{2656E355-7EE3-4EF7-8339-7B530A08F2A0}" presName="Name17" presStyleLbl="parChTrans1D3" presStyleIdx="3" presStyleCnt="4"/>
      <dgm:spPr/>
    </dgm:pt>
    <dgm:pt modelId="{EC3AAC76-3B39-4129-8AE3-06AE952CC0B4}" type="pres">
      <dgm:prSet presAssocID="{FD1E0797-4805-4E68-A514-BDBD55C8FDF7}" presName="hierRoot3" presStyleCnt="0"/>
      <dgm:spPr/>
    </dgm:pt>
    <dgm:pt modelId="{276ABA45-87B4-4FB4-B256-F6379DE502C5}" type="pres">
      <dgm:prSet presAssocID="{FD1E0797-4805-4E68-A514-BDBD55C8FDF7}" presName="composite3" presStyleCnt="0"/>
      <dgm:spPr/>
    </dgm:pt>
    <dgm:pt modelId="{58D69EB1-81BA-4C40-8B92-5773C512C3AB}" type="pres">
      <dgm:prSet presAssocID="{FD1E0797-4805-4E68-A514-BDBD55C8FDF7}" presName="background3" presStyleLbl="node3" presStyleIdx="3" presStyleCnt="4"/>
      <dgm:spPr/>
    </dgm:pt>
    <dgm:pt modelId="{A7883F30-D644-499C-AA98-022D798B0585}" type="pres">
      <dgm:prSet presAssocID="{FD1E0797-4805-4E68-A514-BDBD55C8FDF7}" presName="text3" presStyleLbl="fgAcc3" presStyleIdx="3" presStyleCnt="4">
        <dgm:presLayoutVars>
          <dgm:chPref val="3"/>
        </dgm:presLayoutVars>
      </dgm:prSet>
      <dgm:spPr/>
    </dgm:pt>
    <dgm:pt modelId="{4FCBC039-6E0A-479C-95F7-1892F57062F2}" type="pres">
      <dgm:prSet presAssocID="{FD1E0797-4805-4E68-A514-BDBD55C8FDF7}" presName="hierChild4" presStyleCnt="0"/>
      <dgm:spPr/>
    </dgm:pt>
    <dgm:pt modelId="{73F965AE-CE95-4D7F-8D9E-980B72D2AD71}" type="pres">
      <dgm:prSet presAssocID="{22C27503-9605-4AF9-B914-CCB3AC5122EE}" presName="Name23" presStyleLbl="parChTrans1D4" presStyleIdx="2" presStyleCnt="5"/>
      <dgm:spPr/>
    </dgm:pt>
    <dgm:pt modelId="{3DA130BB-E22F-48CE-BACD-3070E2FD0AA4}" type="pres">
      <dgm:prSet presAssocID="{8C7A3FC7-2C31-468A-BECB-855F86013511}" presName="hierRoot4" presStyleCnt="0"/>
      <dgm:spPr/>
    </dgm:pt>
    <dgm:pt modelId="{DD90687E-ED71-44FE-ADBB-0A3706ED300B}" type="pres">
      <dgm:prSet presAssocID="{8C7A3FC7-2C31-468A-BECB-855F86013511}" presName="composite4" presStyleCnt="0"/>
      <dgm:spPr/>
    </dgm:pt>
    <dgm:pt modelId="{FDFEA81D-D459-4DF2-BA00-705307DE3224}" type="pres">
      <dgm:prSet presAssocID="{8C7A3FC7-2C31-468A-BECB-855F86013511}" presName="background4" presStyleLbl="node4" presStyleIdx="2" presStyleCnt="5"/>
      <dgm:spPr/>
    </dgm:pt>
    <dgm:pt modelId="{C2E2BF75-43B5-4771-A18F-E5099BA4ADA9}" type="pres">
      <dgm:prSet presAssocID="{8C7A3FC7-2C31-468A-BECB-855F86013511}" presName="text4" presStyleLbl="fgAcc4" presStyleIdx="2" presStyleCnt="5">
        <dgm:presLayoutVars>
          <dgm:chPref val="3"/>
        </dgm:presLayoutVars>
      </dgm:prSet>
      <dgm:spPr/>
    </dgm:pt>
    <dgm:pt modelId="{206EF2E4-4992-454A-9723-597006AFCC9B}" type="pres">
      <dgm:prSet presAssocID="{8C7A3FC7-2C31-468A-BECB-855F86013511}" presName="hierChild5" presStyleCnt="0"/>
      <dgm:spPr/>
    </dgm:pt>
    <dgm:pt modelId="{19C9AF53-D0E7-4639-A1E8-92BBE9EE9F0F}" type="pres">
      <dgm:prSet presAssocID="{34674882-C87F-4463-AC64-A73A543B2AF2}" presName="Name23" presStyleLbl="parChTrans1D4" presStyleIdx="3" presStyleCnt="5"/>
      <dgm:spPr/>
    </dgm:pt>
    <dgm:pt modelId="{471BCECA-DBBD-42B1-AEEA-EF72EBE96196}" type="pres">
      <dgm:prSet presAssocID="{8D445008-7419-4D01-BFB5-630F7D6B328A}" presName="hierRoot4" presStyleCnt="0"/>
      <dgm:spPr/>
    </dgm:pt>
    <dgm:pt modelId="{03316765-569A-4727-BFC3-D87DB7ECC6FD}" type="pres">
      <dgm:prSet presAssocID="{8D445008-7419-4D01-BFB5-630F7D6B328A}" presName="composite4" presStyleCnt="0"/>
      <dgm:spPr/>
    </dgm:pt>
    <dgm:pt modelId="{51F5E5EA-C633-4DEC-9667-EE95D3CFA1E3}" type="pres">
      <dgm:prSet presAssocID="{8D445008-7419-4D01-BFB5-630F7D6B328A}" presName="background4" presStyleLbl="node4" presStyleIdx="3" presStyleCnt="5"/>
      <dgm:spPr/>
    </dgm:pt>
    <dgm:pt modelId="{63B2B7DD-53CB-4723-B946-D69A6CFEB580}" type="pres">
      <dgm:prSet presAssocID="{8D445008-7419-4D01-BFB5-630F7D6B328A}" presName="text4" presStyleLbl="fgAcc4" presStyleIdx="3" presStyleCnt="5">
        <dgm:presLayoutVars>
          <dgm:chPref val="3"/>
        </dgm:presLayoutVars>
      </dgm:prSet>
      <dgm:spPr/>
    </dgm:pt>
    <dgm:pt modelId="{7D229A54-DCEF-4DE6-9B67-3255F8EAC59E}" type="pres">
      <dgm:prSet presAssocID="{8D445008-7419-4D01-BFB5-630F7D6B328A}" presName="hierChild5" presStyleCnt="0"/>
      <dgm:spPr/>
    </dgm:pt>
    <dgm:pt modelId="{D9132C43-EE0C-420C-B71E-69C6D594011B}" type="pres">
      <dgm:prSet presAssocID="{EA026EA8-C64A-4072-B660-9A3A9CF2BD39}" presName="Name23" presStyleLbl="parChTrans1D4" presStyleIdx="4" presStyleCnt="5"/>
      <dgm:spPr/>
    </dgm:pt>
    <dgm:pt modelId="{099F3F0F-2E38-4E1B-B863-CAD27CFDCC30}" type="pres">
      <dgm:prSet presAssocID="{DE93CDBB-077A-48E6-AB84-8482A6B157D5}" presName="hierRoot4" presStyleCnt="0"/>
      <dgm:spPr/>
    </dgm:pt>
    <dgm:pt modelId="{A4D08230-A651-46F0-B98B-48CFC525A4AB}" type="pres">
      <dgm:prSet presAssocID="{DE93CDBB-077A-48E6-AB84-8482A6B157D5}" presName="composite4" presStyleCnt="0"/>
      <dgm:spPr/>
    </dgm:pt>
    <dgm:pt modelId="{5202850D-ECBB-4B89-92C9-5718CF2AC815}" type="pres">
      <dgm:prSet presAssocID="{DE93CDBB-077A-48E6-AB84-8482A6B157D5}" presName="background4" presStyleLbl="node4" presStyleIdx="4" presStyleCnt="5"/>
      <dgm:spPr/>
    </dgm:pt>
    <dgm:pt modelId="{BCCBB6BA-AB66-462A-B71D-08CCC3DADA98}" type="pres">
      <dgm:prSet presAssocID="{DE93CDBB-077A-48E6-AB84-8482A6B157D5}" presName="text4" presStyleLbl="fgAcc4" presStyleIdx="4" presStyleCnt="5">
        <dgm:presLayoutVars>
          <dgm:chPref val="3"/>
        </dgm:presLayoutVars>
      </dgm:prSet>
      <dgm:spPr/>
    </dgm:pt>
    <dgm:pt modelId="{788FEC8F-47A8-4C12-82D0-307CA51762D8}" type="pres">
      <dgm:prSet presAssocID="{DE93CDBB-077A-48E6-AB84-8482A6B157D5}" presName="hierChild5" presStyleCnt="0"/>
      <dgm:spPr/>
    </dgm:pt>
  </dgm:ptLst>
  <dgm:cxnLst>
    <dgm:cxn modelId="{8CED7705-0CF1-4EF0-B390-D56B2AC67A8A}" srcId="{8678FD0D-4338-451A-9F57-3B7ABA048DD2}" destId="{0ECE89B5-6F2A-4ACE-9FBF-F329EE48F376}" srcOrd="1" destOrd="0" parTransId="{F3F3441E-892F-47B5-AAA9-DFA969731F24}" sibTransId="{04DE3EE1-6BEF-405D-90CB-94806951FF90}"/>
    <dgm:cxn modelId="{208E1A0E-A73C-4A55-8C2B-8A1F8931CC82}" type="presOf" srcId="{DD8C9A81-051A-49E9-8805-77F6E5FEA026}" destId="{F24B2990-3C60-45FA-B6A3-B6F1DF47C787}" srcOrd="0" destOrd="0" presId="urn:microsoft.com/office/officeart/2005/8/layout/hierarchy1"/>
    <dgm:cxn modelId="{C093370E-2B9F-47ED-B4A5-3721FB532669}" type="presOf" srcId="{A97826B3-C8BB-4799-82E7-3EB111ADC2C8}" destId="{47AE88C2-1347-45C2-A649-0654593AEF32}" srcOrd="0" destOrd="0" presId="urn:microsoft.com/office/officeart/2005/8/layout/hierarchy1"/>
    <dgm:cxn modelId="{D5E0441B-E951-4201-85B3-DC5A3CAED70D}" srcId="{21516A3C-E302-473A-B89B-701E5F6C47C1}" destId="{FD1E0797-4805-4E68-A514-BDBD55C8FDF7}" srcOrd="1" destOrd="0" parTransId="{2656E355-7EE3-4EF7-8339-7B530A08F2A0}" sibTransId="{49A7D3D9-CDB3-41D4-BE9A-3A600CBE462D}"/>
    <dgm:cxn modelId="{940EA331-7E53-4E3F-A122-631F083212CD}" type="presOf" srcId="{42B1464C-B96A-444D-B90D-80A55025230E}" destId="{0FB38221-3F8C-4DAD-BBFE-EB84F927924F}" srcOrd="0" destOrd="0" presId="urn:microsoft.com/office/officeart/2005/8/layout/hierarchy1"/>
    <dgm:cxn modelId="{A7A4BF31-8944-445E-A053-FF11D662DC94}" type="presOf" srcId="{8D445008-7419-4D01-BFB5-630F7D6B328A}" destId="{63B2B7DD-53CB-4723-B946-D69A6CFEB580}" srcOrd="0" destOrd="0" presId="urn:microsoft.com/office/officeart/2005/8/layout/hierarchy1"/>
    <dgm:cxn modelId="{8B8D9C3C-DD8C-4FAA-BAF6-8DABE0944476}" type="presOf" srcId="{80B68E5C-F04A-47DB-99A7-64725C8F13FC}" destId="{69685E5D-B66C-4B3B-AA9E-C538FD3463D8}" srcOrd="0" destOrd="0" presId="urn:microsoft.com/office/officeart/2005/8/layout/hierarchy1"/>
    <dgm:cxn modelId="{16550D40-BD2E-4AD5-901A-1C8FDAD54FBF}" type="presOf" srcId="{FF8F0346-7287-408E-A2F9-D3CB003C003B}" destId="{0CA49AB0-8700-4344-A942-DD88FE87C0DA}" srcOrd="0" destOrd="0" presId="urn:microsoft.com/office/officeart/2005/8/layout/hierarchy1"/>
    <dgm:cxn modelId="{7E6F985C-1110-43F1-9693-4F89A996FBB8}" srcId="{FD1E0797-4805-4E68-A514-BDBD55C8FDF7}" destId="{8C7A3FC7-2C31-468A-BECB-855F86013511}" srcOrd="0" destOrd="0" parTransId="{22C27503-9605-4AF9-B914-CCB3AC5122EE}" sibTransId="{4DC9E5FB-7197-4B30-ADBA-0DD2B610EB61}"/>
    <dgm:cxn modelId="{9BF7B743-E7D8-47A4-AF71-A7B46C691D22}" type="presOf" srcId="{8C7A3FC7-2C31-468A-BECB-855F86013511}" destId="{C2E2BF75-43B5-4771-A18F-E5099BA4ADA9}" srcOrd="0" destOrd="0" presId="urn:microsoft.com/office/officeart/2005/8/layout/hierarchy1"/>
    <dgm:cxn modelId="{C98AFD44-A2B5-4BA8-AD38-87DAC4936B88}" type="presOf" srcId="{8678FD0D-4338-451A-9F57-3B7ABA048DD2}" destId="{BF05EDC4-7CE4-40C5-B6DE-3CA4B1241A79}" srcOrd="0" destOrd="0" presId="urn:microsoft.com/office/officeart/2005/8/layout/hierarchy1"/>
    <dgm:cxn modelId="{6E69CC45-49C9-4A15-92E8-81758D8C0E57}" type="presOf" srcId="{0ECE89B5-6F2A-4ACE-9FBF-F329EE48F376}" destId="{9B91618E-D1CE-48D2-9AB9-3395F3E15D59}" srcOrd="0" destOrd="0" presId="urn:microsoft.com/office/officeart/2005/8/layout/hierarchy1"/>
    <dgm:cxn modelId="{5E55E666-5E4F-4E79-AA1F-CF281525944E}" type="presOf" srcId="{FD1E0797-4805-4E68-A514-BDBD55C8FDF7}" destId="{A7883F30-D644-499C-AA98-022D798B0585}" srcOrd="0" destOrd="0" presId="urn:microsoft.com/office/officeart/2005/8/layout/hierarchy1"/>
    <dgm:cxn modelId="{81373167-46D9-4740-BCDA-1DF55E07522A}" srcId="{8678FD0D-4338-451A-9F57-3B7ABA048DD2}" destId="{F6B8595F-92D7-4476-B2F9-C6F189B26B51}" srcOrd="0" destOrd="0" parTransId="{A97826B3-C8BB-4799-82E7-3EB111ADC2C8}" sibTransId="{EC01D395-2C77-4B1B-B339-8EFCB04F86A5}"/>
    <dgm:cxn modelId="{F39D9E49-8684-4735-A395-CC9B7AB68342}" type="presOf" srcId="{21516A3C-E302-473A-B89B-701E5F6C47C1}" destId="{EEC84D74-5129-4483-90F3-8FC88A810A0F}" srcOrd="0" destOrd="0" presId="urn:microsoft.com/office/officeart/2005/8/layout/hierarchy1"/>
    <dgm:cxn modelId="{5BC72970-16D6-4830-B6C8-5E072568AFD1}" type="presOf" srcId="{03B0121E-B559-4258-A861-1F88DD7B7B5D}" destId="{52AEEE65-6359-41F4-AA09-8D785BECDC9E}" srcOrd="0" destOrd="0" presId="urn:microsoft.com/office/officeart/2005/8/layout/hierarchy1"/>
    <dgm:cxn modelId="{1C472D55-E1AE-4E57-A896-A95FEFBBB210}" type="presOf" srcId="{2656E355-7EE3-4EF7-8339-7B530A08F2A0}" destId="{9B134825-AA6F-47F1-9DFC-1EB7C24B3852}" srcOrd="0" destOrd="0" presId="urn:microsoft.com/office/officeart/2005/8/layout/hierarchy1"/>
    <dgm:cxn modelId="{C6FACA57-6630-4221-AC1E-C53EFA663347}" srcId="{FF8F0346-7287-408E-A2F9-D3CB003C003B}" destId="{80BFEDCA-394A-4931-B03D-3CC55C9CF20D}" srcOrd="0" destOrd="0" parTransId="{B5C1163C-3169-49D2-9809-54F708A1E296}" sibTransId="{613489B2-EA85-42F5-864D-86887AB56AD5}"/>
    <dgm:cxn modelId="{7AF3D058-68CA-487F-87B6-A0E0030D0ECD}" type="presOf" srcId="{F6B8595F-92D7-4476-B2F9-C6F189B26B51}" destId="{CA2DC2CE-0C3A-4FDB-9C29-E0FF6BB34EB4}" srcOrd="0" destOrd="0" presId="urn:microsoft.com/office/officeart/2005/8/layout/hierarchy1"/>
    <dgm:cxn modelId="{97ED2082-9BB4-4EF7-B743-A4D1BEEB3F8E}" type="presOf" srcId="{1C7B589A-CB43-4DE2-AFC5-593BC15D4D42}" destId="{DFC3510C-1FD0-492D-A3CD-F35981B2CA6C}" srcOrd="0" destOrd="0" presId="urn:microsoft.com/office/officeart/2005/8/layout/hierarchy1"/>
    <dgm:cxn modelId="{2DD1B785-276F-4BCA-B172-F8B06E9B9A76}" srcId="{FD1E0797-4805-4E68-A514-BDBD55C8FDF7}" destId="{DE93CDBB-077A-48E6-AB84-8482A6B157D5}" srcOrd="2" destOrd="0" parTransId="{EA026EA8-C64A-4072-B660-9A3A9CF2BD39}" sibTransId="{EDABE542-E940-41B0-AAF6-C1A7619F5D1C}"/>
    <dgm:cxn modelId="{D0AEC894-F14E-4419-A8A6-66666EBF41E8}" srcId="{80BFEDCA-394A-4931-B03D-3CC55C9CF20D}" destId="{03B0121E-B559-4258-A861-1F88DD7B7B5D}" srcOrd="1" destOrd="0" parTransId="{11C86492-6B74-46D4-98BE-B20B7FEB06A6}" sibTransId="{899762B0-7802-4E61-8504-647E7BB701C1}"/>
    <dgm:cxn modelId="{C4A30D96-2008-4E15-BB3B-AE101AD7CD14}" type="presOf" srcId="{F3F3441E-892F-47B5-AAA9-DFA969731F24}" destId="{30A644A5-C2E3-473C-82E5-192A145647AC}" srcOrd="0" destOrd="0" presId="urn:microsoft.com/office/officeart/2005/8/layout/hierarchy1"/>
    <dgm:cxn modelId="{603B3D98-3175-4877-A247-27DDED0BFBAB}" type="presOf" srcId="{80BFEDCA-394A-4931-B03D-3CC55C9CF20D}" destId="{BFE79D81-6933-443C-8560-4C274E458CC8}" srcOrd="0" destOrd="0" presId="urn:microsoft.com/office/officeart/2005/8/layout/hierarchy1"/>
    <dgm:cxn modelId="{19E1A29A-0B22-4306-8477-ECA2D9B05313}" srcId="{FF8F0346-7287-408E-A2F9-D3CB003C003B}" destId="{21516A3C-E302-473A-B89B-701E5F6C47C1}" srcOrd="1" destOrd="0" parTransId="{1C7B589A-CB43-4DE2-AFC5-593BC15D4D42}" sibTransId="{BB880312-AFBD-4C4F-9F10-F3C7FD1F82A9}"/>
    <dgm:cxn modelId="{81375F9B-3D48-4445-ABA0-F77CE2DB871D}" srcId="{21516A3C-E302-473A-B89B-701E5F6C47C1}" destId="{8678FD0D-4338-451A-9F57-3B7ABA048DD2}" srcOrd="0" destOrd="0" parTransId="{F2DA424D-6848-480B-A232-7CFDB7CF443B}" sibTransId="{915298A0-03E8-4DD4-80CC-C4D1763C413B}"/>
    <dgm:cxn modelId="{24A4A9A3-8FDF-4586-8C96-6FB25A4BFA09}" srcId="{DD8C9A81-051A-49E9-8805-77F6E5FEA026}" destId="{FF8F0346-7287-408E-A2F9-D3CB003C003B}" srcOrd="0" destOrd="0" parTransId="{483D7E4A-3931-4A06-9CAB-68DFF8C98AE5}" sibTransId="{6A519B32-9A42-4981-A0D1-F359ECADC016}"/>
    <dgm:cxn modelId="{7340BFB2-EDC8-4139-9A4B-7ED4B961B8A9}" type="presOf" srcId="{F2DA424D-6848-480B-A232-7CFDB7CF443B}" destId="{91FEAEEF-52DC-4C6E-B2A4-88FDB30B8F0F}" srcOrd="0" destOrd="0" presId="urn:microsoft.com/office/officeart/2005/8/layout/hierarchy1"/>
    <dgm:cxn modelId="{40FDB3C0-FCCB-4339-8BE5-496E39111782}" srcId="{FD1E0797-4805-4E68-A514-BDBD55C8FDF7}" destId="{8D445008-7419-4D01-BFB5-630F7D6B328A}" srcOrd="1" destOrd="0" parTransId="{34674882-C87F-4463-AC64-A73A543B2AF2}" sibTransId="{80967F4F-7FB6-460A-9BA7-6F48D5602086}"/>
    <dgm:cxn modelId="{074E05C8-9CFF-4906-9214-12AA8ED0E66E}" srcId="{80BFEDCA-394A-4931-B03D-3CC55C9CF20D}" destId="{80B68E5C-F04A-47DB-99A7-64725C8F13FC}" srcOrd="0" destOrd="0" parTransId="{42B1464C-B96A-444D-B90D-80A55025230E}" sibTransId="{68AF60DE-6758-4700-B6A6-18196C129E6B}"/>
    <dgm:cxn modelId="{39983BCC-925E-497C-A622-01E5643494E7}" type="presOf" srcId="{B5C1163C-3169-49D2-9809-54F708A1E296}" destId="{1EDEBBAA-5C65-4F93-9241-671D60C2208A}" srcOrd="0" destOrd="0" presId="urn:microsoft.com/office/officeart/2005/8/layout/hierarchy1"/>
    <dgm:cxn modelId="{060C8BCC-3A66-4556-B202-6DFAC6B8925A}" type="presOf" srcId="{EA026EA8-C64A-4072-B660-9A3A9CF2BD39}" destId="{D9132C43-EE0C-420C-B71E-69C6D594011B}" srcOrd="0" destOrd="0" presId="urn:microsoft.com/office/officeart/2005/8/layout/hierarchy1"/>
    <dgm:cxn modelId="{995DEECD-EE52-4A5A-80EE-0C03B4F2A727}" type="presOf" srcId="{11C86492-6B74-46D4-98BE-B20B7FEB06A6}" destId="{4272988D-ED56-44E2-A7E1-F6B787F4EA29}" srcOrd="0" destOrd="0" presId="urn:microsoft.com/office/officeart/2005/8/layout/hierarchy1"/>
    <dgm:cxn modelId="{A8CAB0E4-FAA7-465C-9335-DCB04FB5AC6C}" type="presOf" srcId="{34674882-C87F-4463-AC64-A73A543B2AF2}" destId="{19C9AF53-D0E7-4639-A1E8-92BBE9EE9F0F}" srcOrd="0" destOrd="0" presId="urn:microsoft.com/office/officeart/2005/8/layout/hierarchy1"/>
    <dgm:cxn modelId="{FA0144E5-AD57-4DC4-AEA7-10FB097E2AD9}" type="presOf" srcId="{DE93CDBB-077A-48E6-AB84-8482A6B157D5}" destId="{BCCBB6BA-AB66-462A-B71D-08CCC3DADA98}" srcOrd="0" destOrd="0" presId="urn:microsoft.com/office/officeart/2005/8/layout/hierarchy1"/>
    <dgm:cxn modelId="{74EE95EA-CD91-4DBF-B3F0-F3750B638464}" type="presOf" srcId="{22C27503-9605-4AF9-B914-CCB3AC5122EE}" destId="{73F965AE-CE95-4D7F-8D9E-980B72D2AD71}" srcOrd="0" destOrd="0" presId="urn:microsoft.com/office/officeart/2005/8/layout/hierarchy1"/>
    <dgm:cxn modelId="{4899ADAC-75ED-44E1-BCE7-F20D8F446167}" type="presParOf" srcId="{F24B2990-3C60-45FA-B6A3-B6F1DF47C787}" destId="{CC67C78A-BF8F-4743-AE4F-87897F044506}" srcOrd="0" destOrd="0" presId="urn:microsoft.com/office/officeart/2005/8/layout/hierarchy1"/>
    <dgm:cxn modelId="{5A2C2DE6-B615-49D4-806B-051BEDBBA266}" type="presParOf" srcId="{CC67C78A-BF8F-4743-AE4F-87897F044506}" destId="{62920AAA-9D6F-43DA-A82D-9EE3C88F0600}" srcOrd="0" destOrd="0" presId="urn:microsoft.com/office/officeart/2005/8/layout/hierarchy1"/>
    <dgm:cxn modelId="{BEC0B8A3-9593-4D3B-B1F6-8A22D245EB81}" type="presParOf" srcId="{62920AAA-9D6F-43DA-A82D-9EE3C88F0600}" destId="{D9FE0055-97F7-472B-A459-0BC22CC50B12}" srcOrd="0" destOrd="0" presId="urn:microsoft.com/office/officeart/2005/8/layout/hierarchy1"/>
    <dgm:cxn modelId="{1AD4D2E4-614E-4FC3-85DF-189EE609BEF7}" type="presParOf" srcId="{62920AAA-9D6F-43DA-A82D-9EE3C88F0600}" destId="{0CA49AB0-8700-4344-A942-DD88FE87C0DA}" srcOrd="1" destOrd="0" presId="urn:microsoft.com/office/officeart/2005/8/layout/hierarchy1"/>
    <dgm:cxn modelId="{7C792697-54EC-4611-BF03-82134B1778F2}" type="presParOf" srcId="{CC67C78A-BF8F-4743-AE4F-87897F044506}" destId="{2BCA5493-D40D-48B8-A638-6A03774A66F1}" srcOrd="1" destOrd="0" presId="urn:microsoft.com/office/officeart/2005/8/layout/hierarchy1"/>
    <dgm:cxn modelId="{902E8C87-3979-4A2B-8201-E50AB5B92894}" type="presParOf" srcId="{2BCA5493-D40D-48B8-A638-6A03774A66F1}" destId="{1EDEBBAA-5C65-4F93-9241-671D60C2208A}" srcOrd="0" destOrd="0" presId="urn:microsoft.com/office/officeart/2005/8/layout/hierarchy1"/>
    <dgm:cxn modelId="{8106BFD0-CF8F-43A2-9FE4-62325A18D810}" type="presParOf" srcId="{2BCA5493-D40D-48B8-A638-6A03774A66F1}" destId="{1FDDC0F4-BDF7-45C6-9470-7CA2F4B78BD9}" srcOrd="1" destOrd="0" presId="urn:microsoft.com/office/officeart/2005/8/layout/hierarchy1"/>
    <dgm:cxn modelId="{E9E53486-9F3B-48D2-AF31-D0A7A4771F15}" type="presParOf" srcId="{1FDDC0F4-BDF7-45C6-9470-7CA2F4B78BD9}" destId="{EBFE6F0F-A34B-4B18-A7E1-B2E81D0B3EB7}" srcOrd="0" destOrd="0" presId="urn:microsoft.com/office/officeart/2005/8/layout/hierarchy1"/>
    <dgm:cxn modelId="{5CE1E14B-3125-4151-B8EF-A00E2377BAB5}" type="presParOf" srcId="{EBFE6F0F-A34B-4B18-A7E1-B2E81D0B3EB7}" destId="{BC1BEF01-E1FF-47E9-8851-1DD9B5F93DB9}" srcOrd="0" destOrd="0" presId="urn:microsoft.com/office/officeart/2005/8/layout/hierarchy1"/>
    <dgm:cxn modelId="{B5B88DA0-096C-4411-A20A-5DFD8B80DB47}" type="presParOf" srcId="{EBFE6F0F-A34B-4B18-A7E1-B2E81D0B3EB7}" destId="{BFE79D81-6933-443C-8560-4C274E458CC8}" srcOrd="1" destOrd="0" presId="urn:microsoft.com/office/officeart/2005/8/layout/hierarchy1"/>
    <dgm:cxn modelId="{1927F772-93AF-4506-A82A-D34874CFD306}" type="presParOf" srcId="{1FDDC0F4-BDF7-45C6-9470-7CA2F4B78BD9}" destId="{3CE7DDF5-F712-4506-95AD-3A30065D6881}" srcOrd="1" destOrd="0" presId="urn:microsoft.com/office/officeart/2005/8/layout/hierarchy1"/>
    <dgm:cxn modelId="{C6E6C5A8-6296-42A6-8C59-4C18CD759100}" type="presParOf" srcId="{3CE7DDF5-F712-4506-95AD-3A30065D6881}" destId="{0FB38221-3F8C-4DAD-BBFE-EB84F927924F}" srcOrd="0" destOrd="0" presId="urn:microsoft.com/office/officeart/2005/8/layout/hierarchy1"/>
    <dgm:cxn modelId="{D8E56CDA-6BC1-4C61-AE05-D7C0830BB162}" type="presParOf" srcId="{3CE7DDF5-F712-4506-95AD-3A30065D6881}" destId="{305CF920-A969-4D6A-AF39-3ED5B28BB089}" srcOrd="1" destOrd="0" presId="urn:microsoft.com/office/officeart/2005/8/layout/hierarchy1"/>
    <dgm:cxn modelId="{8441DE5F-F738-4899-AF24-DB6507E29F25}" type="presParOf" srcId="{305CF920-A969-4D6A-AF39-3ED5B28BB089}" destId="{55385646-8D0E-4FE2-A41D-DA2BFFE7CF2A}" srcOrd="0" destOrd="0" presId="urn:microsoft.com/office/officeart/2005/8/layout/hierarchy1"/>
    <dgm:cxn modelId="{C8C8DD34-4B95-4A75-97BE-782E68976829}" type="presParOf" srcId="{55385646-8D0E-4FE2-A41D-DA2BFFE7CF2A}" destId="{A1E914A7-331B-4252-A2EE-CB02BE12CE70}" srcOrd="0" destOrd="0" presId="urn:microsoft.com/office/officeart/2005/8/layout/hierarchy1"/>
    <dgm:cxn modelId="{E6A26084-CF99-4A46-AECB-500FC4308ED1}" type="presParOf" srcId="{55385646-8D0E-4FE2-A41D-DA2BFFE7CF2A}" destId="{69685E5D-B66C-4B3B-AA9E-C538FD3463D8}" srcOrd="1" destOrd="0" presId="urn:microsoft.com/office/officeart/2005/8/layout/hierarchy1"/>
    <dgm:cxn modelId="{9FCAD6C7-59A4-4399-AE7B-17A6F19F04F3}" type="presParOf" srcId="{305CF920-A969-4D6A-AF39-3ED5B28BB089}" destId="{D83BEE5B-AF0C-49D0-AC77-59CAD1A1A59B}" srcOrd="1" destOrd="0" presId="urn:microsoft.com/office/officeart/2005/8/layout/hierarchy1"/>
    <dgm:cxn modelId="{93931509-379A-4D66-A85C-8E96700DCA27}" type="presParOf" srcId="{3CE7DDF5-F712-4506-95AD-3A30065D6881}" destId="{4272988D-ED56-44E2-A7E1-F6B787F4EA29}" srcOrd="2" destOrd="0" presId="urn:microsoft.com/office/officeart/2005/8/layout/hierarchy1"/>
    <dgm:cxn modelId="{607C05CF-8680-4288-992F-85ECC5EC0490}" type="presParOf" srcId="{3CE7DDF5-F712-4506-95AD-3A30065D6881}" destId="{70B03658-AF74-4368-82AD-4AE59DC9D11B}" srcOrd="3" destOrd="0" presId="urn:microsoft.com/office/officeart/2005/8/layout/hierarchy1"/>
    <dgm:cxn modelId="{9ECCDDD3-13C0-499B-A2EF-DEBE791B4DC8}" type="presParOf" srcId="{70B03658-AF74-4368-82AD-4AE59DC9D11B}" destId="{4C595839-0C9E-469E-A095-934C37698131}" srcOrd="0" destOrd="0" presId="urn:microsoft.com/office/officeart/2005/8/layout/hierarchy1"/>
    <dgm:cxn modelId="{B9A340F3-8E53-43D4-9611-FF7B8A6F670F}" type="presParOf" srcId="{4C595839-0C9E-469E-A095-934C37698131}" destId="{00A73764-172A-485C-87C9-7C5CFE65BA21}" srcOrd="0" destOrd="0" presId="urn:microsoft.com/office/officeart/2005/8/layout/hierarchy1"/>
    <dgm:cxn modelId="{DF76DB72-3A0C-45E8-9E40-65F2B8A162E5}" type="presParOf" srcId="{4C595839-0C9E-469E-A095-934C37698131}" destId="{52AEEE65-6359-41F4-AA09-8D785BECDC9E}" srcOrd="1" destOrd="0" presId="urn:microsoft.com/office/officeart/2005/8/layout/hierarchy1"/>
    <dgm:cxn modelId="{6028E519-8387-4B8C-A4D7-57E29855C4F8}" type="presParOf" srcId="{70B03658-AF74-4368-82AD-4AE59DC9D11B}" destId="{7C15DF91-24A8-4EB1-9384-289E84940E70}" srcOrd="1" destOrd="0" presId="urn:microsoft.com/office/officeart/2005/8/layout/hierarchy1"/>
    <dgm:cxn modelId="{916A0ADA-0C1B-4FC8-82DA-0740DB77B9ED}" type="presParOf" srcId="{2BCA5493-D40D-48B8-A638-6A03774A66F1}" destId="{DFC3510C-1FD0-492D-A3CD-F35981B2CA6C}" srcOrd="2" destOrd="0" presId="urn:microsoft.com/office/officeart/2005/8/layout/hierarchy1"/>
    <dgm:cxn modelId="{68FB0C81-3950-4DFD-A6DD-F7AB2A7A4953}" type="presParOf" srcId="{2BCA5493-D40D-48B8-A638-6A03774A66F1}" destId="{DA8B23CC-AB8B-43F8-A5B2-BF110795F86A}" srcOrd="3" destOrd="0" presId="urn:microsoft.com/office/officeart/2005/8/layout/hierarchy1"/>
    <dgm:cxn modelId="{4A85EA95-1305-4AB9-9BE1-E942F883648B}" type="presParOf" srcId="{DA8B23CC-AB8B-43F8-A5B2-BF110795F86A}" destId="{73B6B1AA-FBAD-4538-BA4E-9F1BC6CB2A8F}" srcOrd="0" destOrd="0" presId="urn:microsoft.com/office/officeart/2005/8/layout/hierarchy1"/>
    <dgm:cxn modelId="{EDF26C55-F2FD-4377-B65D-72F2CFC9D16D}" type="presParOf" srcId="{73B6B1AA-FBAD-4538-BA4E-9F1BC6CB2A8F}" destId="{2D7D0F87-EFDA-4E34-BF5E-B0820F68C5E8}" srcOrd="0" destOrd="0" presId="urn:microsoft.com/office/officeart/2005/8/layout/hierarchy1"/>
    <dgm:cxn modelId="{4B517EFE-3086-4432-8AFA-3486EDDA553D}" type="presParOf" srcId="{73B6B1AA-FBAD-4538-BA4E-9F1BC6CB2A8F}" destId="{EEC84D74-5129-4483-90F3-8FC88A810A0F}" srcOrd="1" destOrd="0" presId="urn:microsoft.com/office/officeart/2005/8/layout/hierarchy1"/>
    <dgm:cxn modelId="{3E0D819E-985C-4E51-A5DD-760D113CB9AC}" type="presParOf" srcId="{DA8B23CC-AB8B-43F8-A5B2-BF110795F86A}" destId="{4B9C4E73-9554-4A97-BCA7-2899582F3ED7}" srcOrd="1" destOrd="0" presId="urn:microsoft.com/office/officeart/2005/8/layout/hierarchy1"/>
    <dgm:cxn modelId="{B5D74F33-C0FB-4341-AAC5-F086463EA453}" type="presParOf" srcId="{4B9C4E73-9554-4A97-BCA7-2899582F3ED7}" destId="{91FEAEEF-52DC-4C6E-B2A4-88FDB30B8F0F}" srcOrd="0" destOrd="0" presId="urn:microsoft.com/office/officeart/2005/8/layout/hierarchy1"/>
    <dgm:cxn modelId="{01A3D7E7-D93F-41F8-BAC0-E41F2239DE6D}" type="presParOf" srcId="{4B9C4E73-9554-4A97-BCA7-2899582F3ED7}" destId="{E86146B0-90BE-48B0-BF53-5F31364E1398}" srcOrd="1" destOrd="0" presId="urn:microsoft.com/office/officeart/2005/8/layout/hierarchy1"/>
    <dgm:cxn modelId="{7565D48D-8E1F-4580-A0DC-8BAD49224EC8}" type="presParOf" srcId="{E86146B0-90BE-48B0-BF53-5F31364E1398}" destId="{A1B782E4-68AD-4A1E-BCED-4F1FCEBEAB90}" srcOrd="0" destOrd="0" presId="urn:microsoft.com/office/officeart/2005/8/layout/hierarchy1"/>
    <dgm:cxn modelId="{6151EEC2-C847-4D82-A98C-FFE6DC6BA53D}" type="presParOf" srcId="{A1B782E4-68AD-4A1E-BCED-4F1FCEBEAB90}" destId="{EB2ABAF2-97FE-4B04-80EA-8A4E39FF67FC}" srcOrd="0" destOrd="0" presId="urn:microsoft.com/office/officeart/2005/8/layout/hierarchy1"/>
    <dgm:cxn modelId="{020D8A48-49E7-4004-A8B2-43EBB5EDA639}" type="presParOf" srcId="{A1B782E4-68AD-4A1E-BCED-4F1FCEBEAB90}" destId="{BF05EDC4-7CE4-40C5-B6DE-3CA4B1241A79}" srcOrd="1" destOrd="0" presId="urn:microsoft.com/office/officeart/2005/8/layout/hierarchy1"/>
    <dgm:cxn modelId="{25BDACF4-D736-474D-8407-B1529D41B948}" type="presParOf" srcId="{E86146B0-90BE-48B0-BF53-5F31364E1398}" destId="{D1A4CE61-4C9A-4B99-BBA3-5D64DC1F4EA7}" srcOrd="1" destOrd="0" presId="urn:microsoft.com/office/officeart/2005/8/layout/hierarchy1"/>
    <dgm:cxn modelId="{6CD57DBD-7844-4C57-970D-57156B41FBEC}" type="presParOf" srcId="{D1A4CE61-4C9A-4B99-BBA3-5D64DC1F4EA7}" destId="{47AE88C2-1347-45C2-A649-0654593AEF32}" srcOrd="0" destOrd="0" presId="urn:microsoft.com/office/officeart/2005/8/layout/hierarchy1"/>
    <dgm:cxn modelId="{DEF487E1-B178-4C78-8284-5125AF408A8F}" type="presParOf" srcId="{D1A4CE61-4C9A-4B99-BBA3-5D64DC1F4EA7}" destId="{9B5435A4-E65F-4731-AC3E-9F9E24C44AD5}" srcOrd="1" destOrd="0" presId="urn:microsoft.com/office/officeart/2005/8/layout/hierarchy1"/>
    <dgm:cxn modelId="{C1CC7F9E-58BC-40FA-8408-7F5EA7512AEE}" type="presParOf" srcId="{9B5435A4-E65F-4731-AC3E-9F9E24C44AD5}" destId="{CFE894CE-D4B2-4BA7-BE81-0E5045204867}" srcOrd="0" destOrd="0" presId="urn:microsoft.com/office/officeart/2005/8/layout/hierarchy1"/>
    <dgm:cxn modelId="{F8213AA7-7423-4D37-BB67-C7F4E9977A21}" type="presParOf" srcId="{CFE894CE-D4B2-4BA7-BE81-0E5045204867}" destId="{1782B791-7425-4D9A-9307-CB0C3A92322E}" srcOrd="0" destOrd="0" presId="urn:microsoft.com/office/officeart/2005/8/layout/hierarchy1"/>
    <dgm:cxn modelId="{0A9B691F-51CB-4809-B9F8-12C97771C926}" type="presParOf" srcId="{CFE894CE-D4B2-4BA7-BE81-0E5045204867}" destId="{CA2DC2CE-0C3A-4FDB-9C29-E0FF6BB34EB4}" srcOrd="1" destOrd="0" presId="urn:microsoft.com/office/officeart/2005/8/layout/hierarchy1"/>
    <dgm:cxn modelId="{8C9E6DAF-4DB1-4BB3-BE64-23AB794E3515}" type="presParOf" srcId="{9B5435A4-E65F-4731-AC3E-9F9E24C44AD5}" destId="{2064BBAB-BBE7-4E53-A4C3-19BEBB55EFD0}" srcOrd="1" destOrd="0" presId="urn:microsoft.com/office/officeart/2005/8/layout/hierarchy1"/>
    <dgm:cxn modelId="{BB330B20-608E-4D42-A47C-6790D8820E9B}" type="presParOf" srcId="{D1A4CE61-4C9A-4B99-BBA3-5D64DC1F4EA7}" destId="{30A644A5-C2E3-473C-82E5-192A145647AC}" srcOrd="2" destOrd="0" presId="urn:microsoft.com/office/officeart/2005/8/layout/hierarchy1"/>
    <dgm:cxn modelId="{7352F310-33A6-4D5D-A575-5A12CB64A950}" type="presParOf" srcId="{D1A4CE61-4C9A-4B99-BBA3-5D64DC1F4EA7}" destId="{FF5481DD-5702-4C35-8E67-F69882C411BB}" srcOrd="3" destOrd="0" presId="urn:microsoft.com/office/officeart/2005/8/layout/hierarchy1"/>
    <dgm:cxn modelId="{DE85F3B1-540F-4056-93B8-F35E148559D0}" type="presParOf" srcId="{FF5481DD-5702-4C35-8E67-F69882C411BB}" destId="{7E7F8F9E-46ED-4A95-B0FB-D0FE5DCA1873}" srcOrd="0" destOrd="0" presId="urn:microsoft.com/office/officeart/2005/8/layout/hierarchy1"/>
    <dgm:cxn modelId="{7C14A988-02EC-4739-A2DA-B7DAB22FDED9}" type="presParOf" srcId="{7E7F8F9E-46ED-4A95-B0FB-D0FE5DCA1873}" destId="{677158EA-DDE6-4837-A246-C07561B04C09}" srcOrd="0" destOrd="0" presId="urn:microsoft.com/office/officeart/2005/8/layout/hierarchy1"/>
    <dgm:cxn modelId="{96FE755E-11A9-4996-8F08-E3E54E3CEE00}" type="presParOf" srcId="{7E7F8F9E-46ED-4A95-B0FB-D0FE5DCA1873}" destId="{9B91618E-D1CE-48D2-9AB9-3395F3E15D59}" srcOrd="1" destOrd="0" presId="urn:microsoft.com/office/officeart/2005/8/layout/hierarchy1"/>
    <dgm:cxn modelId="{22246EA6-6B07-4E35-A512-D5BFD3D7DEF8}" type="presParOf" srcId="{FF5481DD-5702-4C35-8E67-F69882C411BB}" destId="{D7206883-98C2-4945-85D3-A2510B2FE000}" srcOrd="1" destOrd="0" presId="urn:microsoft.com/office/officeart/2005/8/layout/hierarchy1"/>
    <dgm:cxn modelId="{DBEABC10-580A-485F-9072-0FBD977D774C}" type="presParOf" srcId="{4B9C4E73-9554-4A97-BCA7-2899582F3ED7}" destId="{9B134825-AA6F-47F1-9DFC-1EB7C24B3852}" srcOrd="2" destOrd="0" presId="urn:microsoft.com/office/officeart/2005/8/layout/hierarchy1"/>
    <dgm:cxn modelId="{048C0A5B-7CDA-4B2D-9C40-92E827488AB4}" type="presParOf" srcId="{4B9C4E73-9554-4A97-BCA7-2899582F3ED7}" destId="{EC3AAC76-3B39-4129-8AE3-06AE952CC0B4}" srcOrd="3" destOrd="0" presId="urn:microsoft.com/office/officeart/2005/8/layout/hierarchy1"/>
    <dgm:cxn modelId="{2BC8D535-DACC-4BC5-AA7E-92EF8C8980C2}" type="presParOf" srcId="{EC3AAC76-3B39-4129-8AE3-06AE952CC0B4}" destId="{276ABA45-87B4-4FB4-B256-F6379DE502C5}" srcOrd="0" destOrd="0" presId="urn:microsoft.com/office/officeart/2005/8/layout/hierarchy1"/>
    <dgm:cxn modelId="{27859FB6-64FD-44BF-B5D4-8F3CE1760BCC}" type="presParOf" srcId="{276ABA45-87B4-4FB4-B256-F6379DE502C5}" destId="{58D69EB1-81BA-4C40-8B92-5773C512C3AB}" srcOrd="0" destOrd="0" presId="urn:microsoft.com/office/officeart/2005/8/layout/hierarchy1"/>
    <dgm:cxn modelId="{AE932FB8-5F7D-444C-9BB8-DF84F75F3D76}" type="presParOf" srcId="{276ABA45-87B4-4FB4-B256-F6379DE502C5}" destId="{A7883F30-D644-499C-AA98-022D798B0585}" srcOrd="1" destOrd="0" presId="urn:microsoft.com/office/officeart/2005/8/layout/hierarchy1"/>
    <dgm:cxn modelId="{080E7631-9A47-4297-AE44-6E136CC89832}" type="presParOf" srcId="{EC3AAC76-3B39-4129-8AE3-06AE952CC0B4}" destId="{4FCBC039-6E0A-479C-95F7-1892F57062F2}" srcOrd="1" destOrd="0" presId="urn:microsoft.com/office/officeart/2005/8/layout/hierarchy1"/>
    <dgm:cxn modelId="{56DA6C87-3EA4-4FA1-AACD-E4147DC6A5CE}" type="presParOf" srcId="{4FCBC039-6E0A-479C-95F7-1892F57062F2}" destId="{73F965AE-CE95-4D7F-8D9E-980B72D2AD71}" srcOrd="0" destOrd="0" presId="urn:microsoft.com/office/officeart/2005/8/layout/hierarchy1"/>
    <dgm:cxn modelId="{DC56C6C6-1B49-4E98-93E7-69CC17A226E2}" type="presParOf" srcId="{4FCBC039-6E0A-479C-95F7-1892F57062F2}" destId="{3DA130BB-E22F-48CE-BACD-3070E2FD0AA4}" srcOrd="1" destOrd="0" presId="urn:microsoft.com/office/officeart/2005/8/layout/hierarchy1"/>
    <dgm:cxn modelId="{6F32BA89-F59D-4E91-A18F-20C36FAADF99}" type="presParOf" srcId="{3DA130BB-E22F-48CE-BACD-3070E2FD0AA4}" destId="{DD90687E-ED71-44FE-ADBB-0A3706ED300B}" srcOrd="0" destOrd="0" presId="urn:microsoft.com/office/officeart/2005/8/layout/hierarchy1"/>
    <dgm:cxn modelId="{63BF0F9D-0186-45E1-9047-3EFB95C989F5}" type="presParOf" srcId="{DD90687E-ED71-44FE-ADBB-0A3706ED300B}" destId="{FDFEA81D-D459-4DF2-BA00-705307DE3224}" srcOrd="0" destOrd="0" presId="urn:microsoft.com/office/officeart/2005/8/layout/hierarchy1"/>
    <dgm:cxn modelId="{CC638BFE-2DBE-4BFF-AC5F-D96343898BFA}" type="presParOf" srcId="{DD90687E-ED71-44FE-ADBB-0A3706ED300B}" destId="{C2E2BF75-43B5-4771-A18F-E5099BA4ADA9}" srcOrd="1" destOrd="0" presId="urn:microsoft.com/office/officeart/2005/8/layout/hierarchy1"/>
    <dgm:cxn modelId="{DB0E9615-C7EA-476D-8B08-6307967BF063}" type="presParOf" srcId="{3DA130BB-E22F-48CE-BACD-3070E2FD0AA4}" destId="{206EF2E4-4992-454A-9723-597006AFCC9B}" srcOrd="1" destOrd="0" presId="urn:microsoft.com/office/officeart/2005/8/layout/hierarchy1"/>
    <dgm:cxn modelId="{7188BFB9-81F6-480D-8CBA-18ADDC687909}" type="presParOf" srcId="{4FCBC039-6E0A-479C-95F7-1892F57062F2}" destId="{19C9AF53-D0E7-4639-A1E8-92BBE9EE9F0F}" srcOrd="2" destOrd="0" presId="urn:microsoft.com/office/officeart/2005/8/layout/hierarchy1"/>
    <dgm:cxn modelId="{E3EFC411-366D-4798-BF25-0DFB31C63B27}" type="presParOf" srcId="{4FCBC039-6E0A-479C-95F7-1892F57062F2}" destId="{471BCECA-DBBD-42B1-AEEA-EF72EBE96196}" srcOrd="3" destOrd="0" presId="urn:microsoft.com/office/officeart/2005/8/layout/hierarchy1"/>
    <dgm:cxn modelId="{14588BF8-2ACB-4421-BB8B-15B3A7EA084E}" type="presParOf" srcId="{471BCECA-DBBD-42B1-AEEA-EF72EBE96196}" destId="{03316765-569A-4727-BFC3-D87DB7ECC6FD}" srcOrd="0" destOrd="0" presId="urn:microsoft.com/office/officeart/2005/8/layout/hierarchy1"/>
    <dgm:cxn modelId="{B219C183-58AC-4841-8036-3FCE255F1B67}" type="presParOf" srcId="{03316765-569A-4727-BFC3-D87DB7ECC6FD}" destId="{51F5E5EA-C633-4DEC-9667-EE95D3CFA1E3}" srcOrd="0" destOrd="0" presId="urn:microsoft.com/office/officeart/2005/8/layout/hierarchy1"/>
    <dgm:cxn modelId="{EC6D0E2A-CDA0-4F9B-A260-70A09002DBF6}" type="presParOf" srcId="{03316765-569A-4727-BFC3-D87DB7ECC6FD}" destId="{63B2B7DD-53CB-4723-B946-D69A6CFEB580}" srcOrd="1" destOrd="0" presId="urn:microsoft.com/office/officeart/2005/8/layout/hierarchy1"/>
    <dgm:cxn modelId="{2C936531-6878-42FE-B3DC-09291FDDB184}" type="presParOf" srcId="{471BCECA-DBBD-42B1-AEEA-EF72EBE96196}" destId="{7D229A54-DCEF-4DE6-9B67-3255F8EAC59E}" srcOrd="1" destOrd="0" presId="urn:microsoft.com/office/officeart/2005/8/layout/hierarchy1"/>
    <dgm:cxn modelId="{3ED198AE-0DB9-4081-8911-CF4AABD57204}" type="presParOf" srcId="{4FCBC039-6E0A-479C-95F7-1892F57062F2}" destId="{D9132C43-EE0C-420C-B71E-69C6D594011B}" srcOrd="4" destOrd="0" presId="urn:microsoft.com/office/officeart/2005/8/layout/hierarchy1"/>
    <dgm:cxn modelId="{36F8DB77-23B2-4A99-ADD7-EE8A33DEFF7D}" type="presParOf" srcId="{4FCBC039-6E0A-479C-95F7-1892F57062F2}" destId="{099F3F0F-2E38-4E1B-B863-CAD27CFDCC30}" srcOrd="5" destOrd="0" presId="urn:microsoft.com/office/officeart/2005/8/layout/hierarchy1"/>
    <dgm:cxn modelId="{5C767A09-6798-4178-97F3-B8CB2F3302CE}" type="presParOf" srcId="{099F3F0F-2E38-4E1B-B863-CAD27CFDCC30}" destId="{A4D08230-A651-46F0-B98B-48CFC525A4AB}" srcOrd="0" destOrd="0" presId="urn:microsoft.com/office/officeart/2005/8/layout/hierarchy1"/>
    <dgm:cxn modelId="{7EC708D4-B30A-42E6-B8CE-CAB4BC1546D0}" type="presParOf" srcId="{A4D08230-A651-46F0-B98B-48CFC525A4AB}" destId="{5202850D-ECBB-4B89-92C9-5718CF2AC815}" srcOrd="0" destOrd="0" presId="urn:microsoft.com/office/officeart/2005/8/layout/hierarchy1"/>
    <dgm:cxn modelId="{7A192655-3F28-4B5A-BB8A-53C48C926BD5}" type="presParOf" srcId="{A4D08230-A651-46F0-B98B-48CFC525A4AB}" destId="{BCCBB6BA-AB66-462A-B71D-08CCC3DADA98}" srcOrd="1" destOrd="0" presId="urn:microsoft.com/office/officeart/2005/8/layout/hierarchy1"/>
    <dgm:cxn modelId="{1D92F288-28A6-4F17-B3ED-86861CA728F7}" type="presParOf" srcId="{099F3F0F-2E38-4E1B-B863-CAD27CFDCC30}" destId="{788FEC8F-47A8-4C12-82D0-307CA51762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32C43-EE0C-420C-B71E-69C6D594011B}">
      <dsp:nvSpPr>
        <dsp:cNvPr id="0" name=""/>
        <dsp:cNvSpPr/>
      </dsp:nvSpPr>
      <dsp:spPr>
        <a:xfrm>
          <a:off x="6580502" y="3063348"/>
          <a:ext cx="1338976" cy="318615"/>
        </a:xfrm>
        <a:custGeom>
          <a:avLst/>
          <a:gdLst/>
          <a:ahLst/>
          <a:cxnLst/>
          <a:rect l="0" t="0" r="0" b="0"/>
          <a:pathLst>
            <a:path>
              <a:moveTo>
                <a:pt x="0" y="0"/>
              </a:moveTo>
              <a:lnTo>
                <a:pt x="0" y="217127"/>
              </a:lnTo>
              <a:lnTo>
                <a:pt x="1338976" y="217127"/>
              </a:lnTo>
              <a:lnTo>
                <a:pt x="1338976" y="31861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C9AF53-D0E7-4639-A1E8-92BBE9EE9F0F}">
      <dsp:nvSpPr>
        <dsp:cNvPr id="0" name=""/>
        <dsp:cNvSpPr/>
      </dsp:nvSpPr>
      <dsp:spPr>
        <a:xfrm>
          <a:off x="6534782" y="3063348"/>
          <a:ext cx="91440" cy="318615"/>
        </a:xfrm>
        <a:custGeom>
          <a:avLst/>
          <a:gdLst/>
          <a:ahLst/>
          <a:cxnLst/>
          <a:rect l="0" t="0" r="0" b="0"/>
          <a:pathLst>
            <a:path>
              <a:moveTo>
                <a:pt x="45720" y="0"/>
              </a:moveTo>
              <a:lnTo>
                <a:pt x="45720" y="31861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965AE-CE95-4D7F-8D9E-980B72D2AD71}">
      <dsp:nvSpPr>
        <dsp:cNvPr id="0" name=""/>
        <dsp:cNvSpPr/>
      </dsp:nvSpPr>
      <dsp:spPr>
        <a:xfrm>
          <a:off x="5241525" y="3063348"/>
          <a:ext cx="1338976" cy="318615"/>
        </a:xfrm>
        <a:custGeom>
          <a:avLst/>
          <a:gdLst/>
          <a:ahLst/>
          <a:cxnLst/>
          <a:rect l="0" t="0" r="0" b="0"/>
          <a:pathLst>
            <a:path>
              <a:moveTo>
                <a:pt x="1338976" y="0"/>
              </a:moveTo>
              <a:lnTo>
                <a:pt x="1338976" y="217127"/>
              </a:lnTo>
              <a:lnTo>
                <a:pt x="0" y="217127"/>
              </a:lnTo>
              <a:lnTo>
                <a:pt x="0" y="31861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34825-AA6F-47F1-9DFC-1EB7C24B3852}">
      <dsp:nvSpPr>
        <dsp:cNvPr id="0" name=""/>
        <dsp:cNvSpPr/>
      </dsp:nvSpPr>
      <dsp:spPr>
        <a:xfrm>
          <a:off x="4906781" y="2049073"/>
          <a:ext cx="1673720" cy="318615"/>
        </a:xfrm>
        <a:custGeom>
          <a:avLst/>
          <a:gdLst/>
          <a:ahLst/>
          <a:cxnLst/>
          <a:rect l="0" t="0" r="0" b="0"/>
          <a:pathLst>
            <a:path>
              <a:moveTo>
                <a:pt x="0" y="0"/>
              </a:moveTo>
              <a:lnTo>
                <a:pt x="0" y="217127"/>
              </a:lnTo>
              <a:lnTo>
                <a:pt x="1673720" y="217127"/>
              </a:lnTo>
              <a:lnTo>
                <a:pt x="1673720" y="31861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644A5-C2E3-473C-82E5-192A145647AC}">
      <dsp:nvSpPr>
        <dsp:cNvPr id="0" name=""/>
        <dsp:cNvSpPr/>
      </dsp:nvSpPr>
      <dsp:spPr>
        <a:xfrm>
          <a:off x="3233061" y="3063348"/>
          <a:ext cx="669488" cy="318615"/>
        </a:xfrm>
        <a:custGeom>
          <a:avLst/>
          <a:gdLst/>
          <a:ahLst/>
          <a:cxnLst/>
          <a:rect l="0" t="0" r="0" b="0"/>
          <a:pathLst>
            <a:path>
              <a:moveTo>
                <a:pt x="0" y="0"/>
              </a:moveTo>
              <a:lnTo>
                <a:pt x="0" y="217127"/>
              </a:lnTo>
              <a:lnTo>
                <a:pt x="669488" y="217127"/>
              </a:lnTo>
              <a:lnTo>
                <a:pt x="669488" y="31861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E88C2-1347-45C2-A649-0654593AEF32}">
      <dsp:nvSpPr>
        <dsp:cNvPr id="0" name=""/>
        <dsp:cNvSpPr/>
      </dsp:nvSpPr>
      <dsp:spPr>
        <a:xfrm>
          <a:off x="2563573" y="3063348"/>
          <a:ext cx="669488" cy="318615"/>
        </a:xfrm>
        <a:custGeom>
          <a:avLst/>
          <a:gdLst/>
          <a:ahLst/>
          <a:cxnLst/>
          <a:rect l="0" t="0" r="0" b="0"/>
          <a:pathLst>
            <a:path>
              <a:moveTo>
                <a:pt x="669488" y="0"/>
              </a:moveTo>
              <a:lnTo>
                <a:pt x="669488" y="217127"/>
              </a:lnTo>
              <a:lnTo>
                <a:pt x="0" y="217127"/>
              </a:lnTo>
              <a:lnTo>
                <a:pt x="0" y="31861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EAEEF-52DC-4C6E-B2A4-88FDB30B8F0F}">
      <dsp:nvSpPr>
        <dsp:cNvPr id="0" name=""/>
        <dsp:cNvSpPr/>
      </dsp:nvSpPr>
      <dsp:spPr>
        <a:xfrm>
          <a:off x="3233061" y="2049073"/>
          <a:ext cx="1673720" cy="318615"/>
        </a:xfrm>
        <a:custGeom>
          <a:avLst/>
          <a:gdLst/>
          <a:ahLst/>
          <a:cxnLst/>
          <a:rect l="0" t="0" r="0" b="0"/>
          <a:pathLst>
            <a:path>
              <a:moveTo>
                <a:pt x="1673720" y="0"/>
              </a:moveTo>
              <a:lnTo>
                <a:pt x="1673720" y="217127"/>
              </a:lnTo>
              <a:lnTo>
                <a:pt x="0" y="217127"/>
              </a:lnTo>
              <a:lnTo>
                <a:pt x="0" y="31861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C3510C-1FD0-492D-A3CD-F35981B2CA6C}">
      <dsp:nvSpPr>
        <dsp:cNvPr id="0" name=""/>
        <dsp:cNvSpPr/>
      </dsp:nvSpPr>
      <dsp:spPr>
        <a:xfrm>
          <a:off x="3065689" y="1034799"/>
          <a:ext cx="1841092" cy="318615"/>
        </a:xfrm>
        <a:custGeom>
          <a:avLst/>
          <a:gdLst/>
          <a:ahLst/>
          <a:cxnLst/>
          <a:rect l="0" t="0" r="0" b="0"/>
          <a:pathLst>
            <a:path>
              <a:moveTo>
                <a:pt x="0" y="0"/>
              </a:moveTo>
              <a:lnTo>
                <a:pt x="0" y="217127"/>
              </a:lnTo>
              <a:lnTo>
                <a:pt x="1841092" y="217127"/>
              </a:lnTo>
              <a:lnTo>
                <a:pt x="1841092" y="31861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2988D-ED56-44E2-A7E1-F6B787F4EA29}">
      <dsp:nvSpPr>
        <dsp:cNvPr id="0" name=""/>
        <dsp:cNvSpPr/>
      </dsp:nvSpPr>
      <dsp:spPr>
        <a:xfrm>
          <a:off x="1224596" y="2049073"/>
          <a:ext cx="669488" cy="318615"/>
        </a:xfrm>
        <a:custGeom>
          <a:avLst/>
          <a:gdLst/>
          <a:ahLst/>
          <a:cxnLst/>
          <a:rect l="0" t="0" r="0" b="0"/>
          <a:pathLst>
            <a:path>
              <a:moveTo>
                <a:pt x="0" y="0"/>
              </a:moveTo>
              <a:lnTo>
                <a:pt x="0" y="217127"/>
              </a:lnTo>
              <a:lnTo>
                <a:pt x="669488" y="217127"/>
              </a:lnTo>
              <a:lnTo>
                <a:pt x="669488" y="31861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38221-3F8C-4DAD-BBFE-EB84F927924F}">
      <dsp:nvSpPr>
        <dsp:cNvPr id="0" name=""/>
        <dsp:cNvSpPr/>
      </dsp:nvSpPr>
      <dsp:spPr>
        <a:xfrm>
          <a:off x="555108" y="2049073"/>
          <a:ext cx="669488" cy="318615"/>
        </a:xfrm>
        <a:custGeom>
          <a:avLst/>
          <a:gdLst/>
          <a:ahLst/>
          <a:cxnLst/>
          <a:rect l="0" t="0" r="0" b="0"/>
          <a:pathLst>
            <a:path>
              <a:moveTo>
                <a:pt x="669488" y="0"/>
              </a:moveTo>
              <a:lnTo>
                <a:pt x="669488" y="217127"/>
              </a:lnTo>
              <a:lnTo>
                <a:pt x="0" y="217127"/>
              </a:lnTo>
              <a:lnTo>
                <a:pt x="0" y="31861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EBBAA-5C65-4F93-9241-671D60C2208A}">
      <dsp:nvSpPr>
        <dsp:cNvPr id="0" name=""/>
        <dsp:cNvSpPr/>
      </dsp:nvSpPr>
      <dsp:spPr>
        <a:xfrm>
          <a:off x="1224596" y="1034799"/>
          <a:ext cx="1841092" cy="318615"/>
        </a:xfrm>
        <a:custGeom>
          <a:avLst/>
          <a:gdLst/>
          <a:ahLst/>
          <a:cxnLst/>
          <a:rect l="0" t="0" r="0" b="0"/>
          <a:pathLst>
            <a:path>
              <a:moveTo>
                <a:pt x="1841092" y="0"/>
              </a:moveTo>
              <a:lnTo>
                <a:pt x="1841092" y="217127"/>
              </a:lnTo>
              <a:lnTo>
                <a:pt x="0" y="217127"/>
              </a:lnTo>
              <a:lnTo>
                <a:pt x="0" y="31861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E0055-97F7-472B-A459-0BC22CC50B12}">
      <dsp:nvSpPr>
        <dsp:cNvPr id="0" name=""/>
        <dsp:cNvSpPr/>
      </dsp:nvSpPr>
      <dsp:spPr>
        <a:xfrm>
          <a:off x="2517926" y="339140"/>
          <a:ext cx="1095526" cy="69565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49AB0-8700-4344-A942-DD88FE87C0DA}">
      <dsp:nvSpPr>
        <dsp:cNvPr id="0" name=""/>
        <dsp:cNvSpPr/>
      </dsp:nvSpPr>
      <dsp:spPr>
        <a:xfrm>
          <a:off x="2639651" y="454779"/>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t>基本架構</a:t>
          </a:r>
        </a:p>
      </dsp:txBody>
      <dsp:txXfrm>
        <a:off x="2660026" y="475154"/>
        <a:ext cx="1054776" cy="654909"/>
      </dsp:txXfrm>
    </dsp:sp>
    <dsp:sp modelId="{BC1BEF01-E1FF-47E9-8851-1DD9B5F93DB9}">
      <dsp:nvSpPr>
        <dsp:cNvPr id="0" name=""/>
        <dsp:cNvSpPr/>
      </dsp:nvSpPr>
      <dsp:spPr>
        <a:xfrm>
          <a:off x="676833" y="1353414"/>
          <a:ext cx="1095526" cy="69565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79D81-6933-443C-8560-4C274E458CC8}">
      <dsp:nvSpPr>
        <dsp:cNvPr id="0" name=""/>
        <dsp:cNvSpPr/>
      </dsp:nvSpPr>
      <dsp:spPr>
        <a:xfrm>
          <a:off x="798558" y="1469053"/>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t>適用對象</a:t>
          </a:r>
        </a:p>
      </dsp:txBody>
      <dsp:txXfrm>
        <a:off x="818933" y="1489428"/>
        <a:ext cx="1054776" cy="654909"/>
      </dsp:txXfrm>
    </dsp:sp>
    <dsp:sp modelId="{A1E914A7-331B-4252-A2EE-CB02BE12CE70}">
      <dsp:nvSpPr>
        <dsp:cNvPr id="0" name=""/>
        <dsp:cNvSpPr/>
      </dsp:nvSpPr>
      <dsp:spPr>
        <a:xfrm>
          <a:off x="7345" y="2367689"/>
          <a:ext cx="1095526" cy="69565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85E5D-B66C-4B3B-AA9E-C538FD3463D8}">
      <dsp:nvSpPr>
        <dsp:cNvPr id="0" name=""/>
        <dsp:cNvSpPr/>
      </dsp:nvSpPr>
      <dsp:spPr>
        <a:xfrm>
          <a:off x="129070" y="2483328"/>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公職人員</a:t>
          </a:r>
          <a:r>
            <a:rPr lang="en-US" altLang="zh-TW" sz="1300" kern="1200" dirty="0">
              <a:sym typeface="Arial"/>
            </a:rPr>
            <a:t>§2</a:t>
          </a:r>
          <a:endParaRPr lang="zh-TW" altLang="en-US" sz="1300" kern="1200" dirty="0"/>
        </a:p>
      </dsp:txBody>
      <dsp:txXfrm>
        <a:off x="149445" y="2503703"/>
        <a:ext cx="1054776" cy="654909"/>
      </dsp:txXfrm>
    </dsp:sp>
    <dsp:sp modelId="{00A73764-172A-485C-87C9-7C5CFE65BA21}">
      <dsp:nvSpPr>
        <dsp:cNvPr id="0" name=""/>
        <dsp:cNvSpPr/>
      </dsp:nvSpPr>
      <dsp:spPr>
        <a:xfrm>
          <a:off x="1346321" y="2367689"/>
          <a:ext cx="1095526" cy="69565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EEE65-6359-41F4-AA09-8D785BECDC9E}">
      <dsp:nvSpPr>
        <dsp:cNvPr id="0" name=""/>
        <dsp:cNvSpPr/>
      </dsp:nvSpPr>
      <dsp:spPr>
        <a:xfrm>
          <a:off x="1468046" y="2483328"/>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關係人</a:t>
          </a:r>
          <a:r>
            <a:rPr lang="en-US" altLang="zh-TW" sz="1300" kern="1200" dirty="0">
              <a:sym typeface="Arial"/>
            </a:rPr>
            <a:t>§3</a:t>
          </a:r>
          <a:endParaRPr lang="zh-TW" altLang="en-US" sz="1300" kern="1200" dirty="0"/>
        </a:p>
      </dsp:txBody>
      <dsp:txXfrm>
        <a:off x="1488421" y="2503703"/>
        <a:ext cx="1054776" cy="654909"/>
      </dsp:txXfrm>
    </dsp:sp>
    <dsp:sp modelId="{2D7D0F87-EFDA-4E34-BF5E-B0820F68C5E8}">
      <dsp:nvSpPr>
        <dsp:cNvPr id="0" name=""/>
        <dsp:cNvSpPr/>
      </dsp:nvSpPr>
      <dsp:spPr>
        <a:xfrm>
          <a:off x="4359018" y="1353414"/>
          <a:ext cx="1095526" cy="69565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84D74-5129-4483-90F3-8FC88A810A0F}">
      <dsp:nvSpPr>
        <dsp:cNvPr id="0" name=""/>
        <dsp:cNvSpPr/>
      </dsp:nvSpPr>
      <dsp:spPr>
        <a:xfrm>
          <a:off x="4480743" y="1469053"/>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規範方式</a:t>
          </a:r>
          <a:endParaRPr lang="zh-TW" altLang="en-US" sz="1300" kern="1200" dirty="0"/>
        </a:p>
      </dsp:txBody>
      <dsp:txXfrm>
        <a:off x="4501118" y="1489428"/>
        <a:ext cx="1054776" cy="654909"/>
      </dsp:txXfrm>
    </dsp:sp>
    <dsp:sp modelId="{EB2ABAF2-97FE-4B04-80EA-8A4E39FF67FC}">
      <dsp:nvSpPr>
        <dsp:cNvPr id="0" name=""/>
        <dsp:cNvSpPr/>
      </dsp:nvSpPr>
      <dsp:spPr>
        <a:xfrm>
          <a:off x="2685298" y="2367689"/>
          <a:ext cx="1095526" cy="69565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5EDC4-7CE4-40C5-B6DE-3CA4B1241A79}">
      <dsp:nvSpPr>
        <dsp:cNvPr id="0" name=""/>
        <dsp:cNvSpPr/>
      </dsp:nvSpPr>
      <dsp:spPr>
        <a:xfrm>
          <a:off x="2807023" y="2483328"/>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TW" altLang="en-US" sz="1300" kern="1200" dirty="0">
              <a:sym typeface="Arial"/>
            </a:rPr>
            <a:t>利益衝突</a:t>
          </a:r>
          <a:r>
            <a:rPr lang="en-US" altLang="zh-TW" sz="1300" kern="1200" dirty="0"/>
            <a:t>§5</a:t>
          </a:r>
          <a:endParaRPr lang="zh-TW" altLang="en-US" sz="1300" kern="1200" dirty="0"/>
        </a:p>
      </dsp:txBody>
      <dsp:txXfrm>
        <a:off x="2827398" y="2503703"/>
        <a:ext cx="1054776" cy="654909"/>
      </dsp:txXfrm>
    </dsp:sp>
    <dsp:sp modelId="{1782B791-7425-4D9A-9307-CB0C3A92322E}">
      <dsp:nvSpPr>
        <dsp:cNvPr id="0" name=""/>
        <dsp:cNvSpPr/>
      </dsp:nvSpPr>
      <dsp:spPr>
        <a:xfrm>
          <a:off x="2015809" y="3381963"/>
          <a:ext cx="1095526" cy="69565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DC2CE-0C3A-4FDB-9C29-E0FF6BB34EB4}">
      <dsp:nvSpPr>
        <dsp:cNvPr id="0" name=""/>
        <dsp:cNvSpPr/>
      </dsp:nvSpPr>
      <dsp:spPr>
        <a:xfrm>
          <a:off x="2137535" y="3497602"/>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利益</a:t>
          </a:r>
          <a:r>
            <a:rPr lang="en-US" altLang="zh-TW" sz="1300" kern="1200" dirty="0">
              <a:sym typeface="Arial"/>
            </a:rPr>
            <a:t>§4</a:t>
          </a:r>
          <a:endParaRPr lang="zh-TW" altLang="en-US" sz="1300" kern="1200" dirty="0"/>
        </a:p>
      </dsp:txBody>
      <dsp:txXfrm>
        <a:off x="2157910" y="3517977"/>
        <a:ext cx="1054776" cy="654909"/>
      </dsp:txXfrm>
    </dsp:sp>
    <dsp:sp modelId="{677158EA-DDE6-4837-A246-C07561B04C09}">
      <dsp:nvSpPr>
        <dsp:cNvPr id="0" name=""/>
        <dsp:cNvSpPr/>
      </dsp:nvSpPr>
      <dsp:spPr>
        <a:xfrm>
          <a:off x="3354786" y="3381963"/>
          <a:ext cx="1095526" cy="69565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1618E-D1CE-48D2-9AB9-3395F3E15D59}">
      <dsp:nvSpPr>
        <dsp:cNvPr id="0" name=""/>
        <dsp:cNvSpPr/>
      </dsp:nvSpPr>
      <dsp:spPr>
        <a:xfrm>
          <a:off x="3476511" y="3497602"/>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a:sym typeface="Arial"/>
            </a:rPr>
            <a:t>迴避義務</a:t>
          </a:r>
          <a:r>
            <a:rPr lang="en-US" altLang="zh-TW" sz="1300" kern="1200">
              <a:sym typeface="Arial"/>
            </a:rPr>
            <a:t>§6~§10</a:t>
          </a:r>
          <a:endParaRPr lang="zh-TW" altLang="en-US" sz="1300" kern="1200" dirty="0"/>
        </a:p>
      </dsp:txBody>
      <dsp:txXfrm>
        <a:off x="3496886" y="3517977"/>
        <a:ext cx="1054776" cy="654909"/>
      </dsp:txXfrm>
    </dsp:sp>
    <dsp:sp modelId="{58D69EB1-81BA-4C40-8B92-5773C512C3AB}">
      <dsp:nvSpPr>
        <dsp:cNvPr id="0" name=""/>
        <dsp:cNvSpPr/>
      </dsp:nvSpPr>
      <dsp:spPr>
        <a:xfrm>
          <a:off x="6032738" y="2367689"/>
          <a:ext cx="1095526" cy="69565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83F30-D644-499C-AA98-022D798B0585}">
      <dsp:nvSpPr>
        <dsp:cNvPr id="0" name=""/>
        <dsp:cNvSpPr/>
      </dsp:nvSpPr>
      <dsp:spPr>
        <a:xfrm>
          <a:off x="6154464" y="2483328"/>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禁止行為</a:t>
          </a:r>
          <a:endParaRPr lang="zh-TW" altLang="en-US" sz="1300" kern="1200" dirty="0"/>
        </a:p>
      </dsp:txBody>
      <dsp:txXfrm>
        <a:off x="6174839" y="2503703"/>
        <a:ext cx="1054776" cy="654909"/>
      </dsp:txXfrm>
    </dsp:sp>
    <dsp:sp modelId="{FDFEA81D-D459-4DF2-BA00-705307DE3224}">
      <dsp:nvSpPr>
        <dsp:cNvPr id="0" name=""/>
        <dsp:cNvSpPr/>
      </dsp:nvSpPr>
      <dsp:spPr>
        <a:xfrm>
          <a:off x="4693762" y="3381963"/>
          <a:ext cx="1095526" cy="69565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2BF75-43B5-4771-A18F-E5099BA4ADA9}">
      <dsp:nvSpPr>
        <dsp:cNvPr id="0" name=""/>
        <dsp:cNvSpPr/>
      </dsp:nvSpPr>
      <dsp:spPr>
        <a:xfrm>
          <a:off x="4815487" y="3497602"/>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假借職權圖利禁止</a:t>
          </a:r>
          <a:r>
            <a:rPr lang="en-US" altLang="zh-TW" sz="1300" kern="1200" dirty="0">
              <a:sym typeface="Arial"/>
            </a:rPr>
            <a:t>§12</a:t>
          </a:r>
          <a:endParaRPr lang="zh-TW" altLang="en-US" sz="1300" kern="1200" dirty="0"/>
        </a:p>
      </dsp:txBody>
      <dsp:txXfrm>
        <a:off x="4835862" y="3517977"/>
        <a:ext cx="1054776" cy="654909"/>
      </dsp:txXfrm>
    </dsp:sp>
    <dsp:sp modelId="{51F5E5EA-C633-4DEC-9667-EE95D3CFA1E3}">
      <dsp:nvSpPr>
        <dsp:cNvPr id="0" name=""/>
        <dsp:cNvSpPr/>
      </dsp:nvSpPr>
      <dsp:spPr>
        <a:xfrm>
          <a:off x="6032738" y="3381963"/>
          <a:ext cx="1095526" cy="69565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2B7DD-53CB-4723-B946-D69A6CFEB580}">
      <dsp:nvSpPr>
        <dsp:cNvPr id="0" name=""/>
        <dsp:cNvSpPr/>
      </dsp:nvSpPr>
      <dsp:spPr>
        <a:xfrm>
          <a:off x="6154464" y="3497602"/>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dirty="0">
              <a:sym typeface="Arial"/>
            </a:rPr>
            <a:t>請託關說禁止</a:t>
          </a:r>
          <a:r>
            <a:rPr lang="en-US" altLang="zh-TW" sz="1300" kern="1200" dirty="0">
              <a:sym typeface="Arial"/>
            </a:rPr>
            <a:t>§13</a:t>
          </a:r>
          <a:endParaRPr lang="zh-TW" altLang="en-US" sz="1300" kern="1200" dirty="0"/>
        </a:p>
      </dsp:txBody>
      <dsp:txXfrm>
        <a:off x="6174839" y="3517977"/>
        <a:ext cx="1054776" cy="654909"/>
      </dsp:txXfrm>
    </dsp:sp>
    <dsp:sp modelId="{5202850D-ECBB-4B89-92C9-5718CF2AC815}">
      <dsp:nvSpPr>
        <dsp:cNvPr id="0" name=""/>
        <dsp:cNvSpPr/>
      </dsp:nvSpPr>
      <dsp:spPr>
        <a:xfrm>
          <a:off x="7371715" y="3381963"/>
          <a:ext cx="1095526" cy="69565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BB6BA-AB66-462A-B71D-08CCC3DADA98}">
      <dsp:nvSpPr>
        <dsp:cNvPr id="0" name=""/>
        <dsp:cNvSpPr/>
      </dsp:nvSpPr>
      <dsp:spPr>
        <a:xfrm>
          <a:off x="7493440" y="3497602"/>
          <a:ext cx="1095526" cy="69565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zh-TW" altLang="en-US" sz="1300" kern="1200"/>
            <a:t>交易或補助行為禁止</a:t>
          </a:r>
          <a:r>
            <a:rPr lang="en-US" altLang="zh-TW" sz="1300" kern="1200"/>
            <a:t>§14</a:t>
          </a:r>
          <a:endParaRPr lang="zh-TW" altLang="en-US" sz="1300" kern="1200" dirty="0"/>
        </a:p>
      </dsp:txBody>
      <dsp:txXfrm>
        <a:off x="7513815" y="3517977"/>
        <a:ext cx="1054776" cy="6549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BAF4EC5-CD17-4541-A326-A924BA976A22}" type="datetimeFigureOut">
              <a:rPr lang="zh-TW" altLang="en-US" smtClean="0"/>
              <a:t>2024/1/31</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F91A121-088D-4438-BC52-0C42783C024A}" type="slidenum">
              <a:rPr lang="zh-TW" altLang="en-US" smtClean="0"/>
              <a:t>‹#›</a:t>
            </a:fld>
            <a:endParaRPr lang="zh-TW" altLang="en-US"/>
          </a:p>
        </p:txBody>
      </p:sp>
    </p:spTree>
    <p:extLst>
      <p:ext uri="{BB962C8B-B14F-4D97-AF65-F5344CB8AC3E}">
        <p14:creationId xmlns:p14="http://schemas.microsoft.com/office/powerpoint/2010/main" val="294261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7E267A-4D9A-4275-906B-9AE3DF8D2FBC}" type="datetimeFigureOut">
              <a:rPr lang="zh-TW" altLang="en-US" smtClean="0"/>
              <a:t>2024/1/31</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7A3207-C274-4BB7-949B-118BDE579E24}" type="slidenum">
              <a:rPr lang="zh-TW" altLang="en-US" smtClean="0"/>
              <a:t>‹#›</a:t>
            </a:fld>
            <a:endParaRPr lang="zh-TW" altLang="en-US"/>
          </a:p>
        </p:txBody>
      </p:sp>
    </p:spTree>
    <p:extLst>
      <p:ext uri="{BB962C8B-B14F-4D97-AF65-F5344CB8AC3E}">
        <p14:creationId xmlns:p14="http://schemas.microsoft.com/office/powerpoint/2010/main" val="271731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755EE13-AD81-4F1B-9B71-E05CC03A6645}"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CAF97AF-2928-4009-9691-FF35F10C92B7}"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1C21729-CD25-4464-828C-11837CDDE907}"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010A57-157F-4FE3-B066-E55D3FB04FD7}"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172351F0-2A1A-4A55-98C5-B3295CCD41EB}"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54B2A4-C9C8-45FB-B924-3D1DA180155B}"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AD9123-4057-49F1-93A1-01DE5C5454CF}"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9FE94D-819A-411A-9B59-5D26BAD23886}"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AA28F72-11F2-4406-9218-E0C877994B31}"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365BFE3-B5C3-4304-9A88-313B41C27FF5}" type="datetime1">
              <a:rPr lang="en-US" altLang="zh-TW"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E7BD38F-33CF-427C-9E4C-4F45E9C82916}" type="datetime1">
              <a:rPr lang="en-US" altLang="zh-TW"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11518D3-0C97-484F-A7C3-62E8069D72B0}" type="datetime1">
              <a:rPr lang="en-US" altLang="zh-TW"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02E7C57-2D3F-465D-ACC8-9B3D39A3D1E4}" type="datetime1">
              <a:rPr lang="en-US" altLang="zh-TW"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E471F-C63B-4150-9F83-931CE14A9BE5}" type="datetime1">
              <a:rPr lang="en-US" altLang="zh-TW"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1127408-C45A-4105-A3DC-3FC381986690}" type="datetime1">
              <a:rPr lang="en-US" altLang="zh-TW"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BBF8A89-338D-43E4-927E-1725E9577840}" type="datetime1">
              <a:rPr lang="en-US" altLang="zh-TW"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FC931-A920-4040-ACF4-3F926A0F35CB}" type="datetime1">
              <a:rPr lang="en-US" altLang="zh-TW" smtClean="0"/>
              <a:t>1/31/2024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sz="4800" dirty="0">
                <a:latin typeface="微軟正黑體" panose="020B0604030504040204" pitchFamily="34" charset="-120"/>
                <a:ea typeface="微軟正黑體" panose="020B0604030504040204" pitchFamily="34" charset="-120"/>
              </a:rPr>
              <a:t>公職人員財產申報職務異</a:t>
            </a:r>
            <a:br>
              <a:rPr lang="zh-TW" altLang="en-US" sz="4800" dirty="0">
                <a:latin typeface="微軟正黑體" panose="020B0604030504040204" pitchFamily="34" charset="-120"/>
                <a:ea typeface="微軟正黑體" panose="020B0604030504040204" pitchFamily="34" charset="-120"/>
              </a:rPr>
            </a:br>
            <a:r>
              <a:rPr lang="zh-TW" altLang="en-US" sz="4800" dirty="0">
                <a:latin typeface="微軟正黑體" panose="020B0604030504040204" pitchFamily="34" charset="-120"/>
                <a:ea typeface="微軟正黑體" panose="020B0604030504040204" pitchFamily="34" charset="-120"/>
              </a:rPr>
              <a:t>動通報程序與利益衝突法</a:t>
            </a:r>
            <a:br>
              <a:rPr lang="zh-TW" altLang="en-US" sz="4800" dirty="0">
                <a:latin typeface="微軟正黑體" panose="020B0604030504040204" pitchFamily="34" charset="-120"/>
                <a:ea typeface="微軟正黑體" panose="020B0604030504040204" pitchFamily="34" charset="-120"/>
              </a:rPr>
            </a:br>
            <a:r>
              <a:rPr lang="zh-TW" altLang="en-US" sz="4800" dirty="0">
                <a:latin typeface="微軟正黑體" panose="020B0604030504040204" pitchFamily="34" charset="-120"/>
                <a:ea typeface="微軟正黑體" panose="020B0604030504040204" pitchFamily="34" charset="-120"/>
              </a:rPr>
              <a:t>迴避法之基本認知</a:t>
            </a:r>
          </a:p>
        </p:txBody>
      </p:sp>
      <p:sp>
        <p:nvSpPr>
          <p:cNvPr id="3" name="副標題 2"/>
          <p:cNvSpPr>
            <a:spLocks noGrp="1"/>
          </p:cNvSpPr>
          <p:nvPr>
            <p:ph type="subTitle" idx="1"/>
          </p:nvPr>
        </p:nvSpPr>
        <p:spPr/>
        <p:txBody>
          <a:bodyPr/>
          <a:lstStyle/>
          <a:p>
            <a:r>
              <a:rPr lang="zh-TW" altLang="en-US" dirty="0">
                <a:solidFill>
                  <a:schemeClr val="accent2">
                    <a:lumMod val="75000"/>
                  </a:schemeClr>
                </a:solidFill>
              </a:rPr>
              <a:t>桃園市教育局政風室 黃法儒科員</a:t>
            </a:r>
          </a:p>
        </p:txBody>
      </p:sp>
    </p:spTree>
    <p:extLst>
      <p:ext uri="{BB962C8B-B14F-4D97-AF65-F5344CB8AC3E}">
        <p14:creationId xmlns:p14="http://schemas.microsoft.com/office/powerpoint/2010/main" val="220016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950" y="1191186"/>
            <a:ext cx="7263441" cy="5635060"/>
          </a:xfrm>
        </p:spPr>
      </p:pic>
      <p:sp>
        <p:nvSpPr>
          <p:cNvPr id="6" name="投影片編號版面配置區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9984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9629" t="8323" r="9109" b="41094"/>
          <a:stretch/>
        </p:blipFill>
        <p:spPr>
          <a:xfrm>
            <a:off x="1647647" y="1270000"/>
            <a:ext cx="6197452" cy="5455430"/>
          </a:xfrm>
        </p:spPr>
      </p:pic>
      <p:sp>
        <p:nvSpPr>
          <p:cNvPr id="5" name="投影片編號版面配置區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10400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sp>
        <p:nvSpPr>
          <p:cNvPr id="3" name="內容版面配置區 2"/>
          <p:cNvSpPr>
            <a:spLocks noGrp="1"/>
          </p:cNvSpPr>
          <p:nvPr>
            <p:ph idx="1"/>
          </p:nvPr>
        </p:nvSpPr>
        <p:spPr>
          <a:xfrm>
            <a:off x="737719" y="1824159"/>
            <a:ext cx="8596668" cy="3880773"/>
          </a:xfrm>
        </p:spPr>
        <p:txBody>
          <a:bodyPr>
            <a:normAutofit lnSpcReduction="10000"/>
          </a:bodyPr>
          <a:lstStyle/>
          <a:p>
            <a:pPr marL="0" indent="0">
              <a:buNone/>
            </a:pPr>
            <a:r>
              <a:rPr lang="en-US" altLang="zh-TW" sz="2400" dirty="0">
                <a:solidFill>
                  <a:schemeClr val="accent5">
                    <a:lumMod val="75000"/>
                  </a:schemeClr>
                </a:solidFill>
              </a:rPr>
              <a:t>Q1</a:t>
            </a:r>
            <a:r>
              <a:rPr lang="zh-TW" altLang="en-US" sz="2400" dirty="0">
                <a:solidFill>
                  <a:schemeClr val="accent5">
                    <a:lumMod val="75000"/>
                  </a:schemeClr>
                </a:solidFill>
              </a:rPr>
              <a:t>：</a:t>
            </a:r>
            <a:r>
              <a:rPr lang="en-US" altLang="zh-TW" sz="2400" dirty="0">
                <a:solidFill>
                  <a:schemeClr val="accent5">
                    <a:lumMod val="75000"/>
                  </a:schemeClr>
                </a:solidFill>
              </a:rPr>
              <a:t>A</a:t>
            </a:r>
            <a:r>
              <a:rPr lang="zh-TW" altLang="en-US" sz="2400" dirty="0">
                <a:solidFill>
                  <a:schemeClr val="accent5">
                    <a:lumMod val="75000"/>
                  </a:schemeClr>
                </a:solidFill>
              </a:rPr>
              <a:t>校總務主任調</a:t>
            </a:r>
            <a:r>
              <a:rPr lang="en-US" altLang="zh-TW" sz="2400" dirty="0">
                <a:solidFill>
                  <a:schemeClr val="accent5">
                    <a:lumMod val="75000"/>
                  </a:schemeClr>
                </a:solidFill>
              </a:rPr>
              <a:t>B</a:t>
            </a:r>
            <a:r>
              <a:rPr lang="zh-TW" altLang="en-US" sz="2400" dirty="0">
                <a:solidFill>
                  <a:schemeClr val="accent5">
                    <a:lumMod val="75000"/>
                  </a:schemeClr>
                </a:solidFill>
              </a:rPr>
              <a:t>校校長，申報類別？通報機關？</a:t>
            </a:r>
            <a:endParaRPr lang="en-US" altLang="zh-TW" sz="2400" dirty="0">
              <a:solidFill>
                <a:schemeClr val="accent5">
                  <a:lumMod val="75000"/>
                </a:schemeClr>
              </a:solidFill>
            </a:endParaRPr>
          </a:p>
          <a:p>
            <a:pPr marL="0" indent="0">
              <a:buNone/>
            </a:pPr>
            <a:r>
              <a:rPr lang="en-US" altLang="zh-TW" sz="2400" dirty="0">
                <a:solidFill>
                  <a:schemeClr val="accent1">
                    <a:lumMod val="50000"/>
                  </a:schemeClr>
                </a:solidFill>
              </a:rPr>
              <a:t>A1</a:t>
            </a:r>
            <a:r>
              <a:rPr lang="zh-TW" altLang="en-US" sz="2400" dirty="0">
                <a:solidFill>
                  <a:schemeClr val="accent1">
                    <a:lumMod val="50000"/>
                  </a:schemeClr>
                </a:solidFill>
              </a:rPr>
              <a:t>：定期申報；</a:t>
            </a:r>
            <a:r>
              <a:rPr lang="en-US" altLang="zh-TW" sz="2400" dirty="0">
                <a:solidFill>
                  <a:schemeClr val="accent1">
                    <a:lumMod val="50000"/>
                  </a:schemeClr>
                </a:solidFill>
              </a:rPr>
              <a:t>A</a:t>
            </a:r>
            <a:r>
              <a:rPr lang="zh-TW" altLang="en-US" sz="2400" dirty="0">
                <a:solidFill>
                  <a:schemeClr val="accent1">
                    <a:lumMod val="50000"/>
                  </a:schemeClr>
                </a:solidFill>
              </a:rPr>
              <a:t>校</a:t>
            </a:r>
            <a:r>
              <a:rPr lang="en-US" altLang="zh-TW" sz="2400" dirty="0">
                <a:solidFill>
                  <a:schemeClr val="accent1">
                    <a:lumMod val="50000"/>
                  </a:schemeClr>
                </a:solidFill>
              </a:rPr>
              <a:t>B</a:t>
            </a:r>
            <a:r>
              <a:rPr lang="zh-TW" altLang="en-US" sz="2400" dirty="0">
                <a:solidFill>
                  <a:schemeClr val="accent1">
                    <a:lumMod val="50000"/>
                  </a:schemeClr>
                </a:solidFill>
              </a:rPr>
              <a:t>校均應通報。</a:t>
            </a:r>
            <a:endParaRPr lang="en-US" altLang="zh-TW" sz="2400" dirty="0">
              <a:solidFill>
                <a:schemeClr val="accent1">
                  <a:lumMod val="50000"/>
                </a:schemeClr>
              </a:solidFill>
            </a:endParaRPr>
          </a:p>
          <a:p>
            <a:pPr marL="0" indent="0">
              <a:buNone/>
            </a:pPr>
            <a:endParaRPr lang="en-US" altLang="zh-TW" sz="2400" dirty="0">
              <a:solidFill>
                <a:schemeClr val="accent5">
                  <a:lumMod val="75000"/>
                </a:schemeClr>
              </a:solidFill>
            </a:endParaRPr>
          </a:p>
          <a:p>
            <a:pPr marL="0" indent="0">
              <a:buNone/>
            </a:pPr>
            <a:r>
              <a:rPr lang="en-US" altLang="zh-TW" sz="2400" dirty="0">
                <a:solidFill>
                  <a:schemeClr val="accent5">
                    <a:lumMod val="75000"/>
                  </a:schemeClr>
                </a:solidFill>
              </a:rPr>
              <a:t>Q2</a:t>
            </a:r>
            <a:r>
              <a:rPr lang="zh-TW" altLang="en-US" sz="2400" dirty="0">
                <a:solidFill>
                  <a:schemeClr val="accent5">
                    <a:lumMod val="75000"/>
                  </a:schemeClr>
                </a:solidFill>
              </a:rPr>
              <a:t>：</a:t>
            </a:r>
            <a:r>
              <a:rPr lang="en-US" altLang="zh-TW" sz="2400" dirty="0">
                <a:solidFill>
                  <a:schemeClr val="accent5">
                    <a:lumMod val="75000"/>
                  </a:schemeClr>
                </a:solidFill>
              </a:rPr>
              <a:t>A</a:t>
            </a:r>
            <a:r>
              <a:rPr lang="zh-TW" altLang="en-US" sz="2400" dirty="0">
                <a:solidFill>
                  <a:schemeClr val="accent5">
                    <a:lumMod val="75000"/>
                  </a:schemeClr>
                </a:solidFill>
              </a:rPr>
              <a:t>校總務主任調</a:t>
            </a:r>
            <a:r>
              <a:rPr lang="en-US" altLang="zh-TW" sz="2400" dirty="0">
                <a:solidFill>
                  <a:schemeClr val="accent5">
                    <a:lumMod val="75000"/>
                  </a:schemeClr>
                </a:solidFill>
              </a:rPr>
              <a:t>B</a:t>
            </a:r>
            <a:r>
              <a:rPr lang="zh-TW" altLang="en-US" sz="2400" dirty="0">
                <a:solidFill>
                  <a:schemeClr val="accent5">
                    <a:lumMod val="75000"/>
                  </a:schemeClr>
                </a:solidFill>
              </a:rPr>
              <a:t>校教務主任，申報類別？通報機關？</a:t>
            </a:r>
            <a:endParaRPr lang="en-US" altLang="zh-TW" sz="2400" dirty="0">
              <a:solidFill>
                <a:schemeClr val="accent5">
                  <a:lumMod val="75000"/>
                </a:schemeClr>
              </a:solidFill>
            </a:endParaRPr>
          </a:p>
          <a:p>
            <a:pPr marL="0" indent="0">
              <a:buNone/>
            </a:pPr>
            <a:r>
              <a:rPr lang="en-US" altLang="zh-TW" sz="2400" dirty="0">
                <a:solidFill>
                  <a:schemeClr val="accent1">
                    <a:lumMod val="50000"/>
                  </a:schemeClr>
                </a:solidFill>
              </a:rPr>
              <a:t>A2</a:t>
            </a:r>
            <a:r>
              <a:rPr lang="zh-TW" altLang="en-US" sz="2400" dirty="0">
                <a:solidFill>
                  <a:schemeClr val="accent1">
                    <a:lumMod val="50000"/>
                  </a:schemeClr>
                </a:solidFill>
              </a:rPr>
              <a:t>：卸</a:t>
            </a:r>
            <a:r>
              <a:rPr lang="en-US" altLang="zh-TW" sz="2400" dirty="0">
                <a:solidFill>
                  <a:schemeClr val="accent1">
                    <a:lumMod val="50000"/>
                  </a:schemeClr>
                </a:solidFill>
              </a:rPr>
              <a:t>(</a:t>
            </a:r>
            <a:r>
              <a:rPr lang="zh-TW" altLang="en-US" sz="2400" dirty="0">
                <a:solidFill>
                  <a:schemeClr val="accent1">
                    <a:lumMod val="50000"/>
                  </a:schemeClr>
                </a:solidFill>
              </a:rPr>
              <a:t>離</a:t>
            </a:r>
            <a:r>
              <a:rPr lang="en-US" altLang="zh-TW" sz="2400" dirty="0">
                <a:solidFill>
                  <a:schemeClr val="accent1">
                    <a:lumMod val="50000"/>
                  </a:schemeClr>
                </a:solidFill>
              </a:rPr>
              <a:t>)</a:t>
            </a:r>
            <a:r>
              <a:rPr lang="zh-TW" altLang="en-US" sz="2400" dirty="0">
                <a:solidFill>
                  <a:schemeClr val="accent1">
                    <a:lumMod val="50000"/>
                  </a:schemeClr>
                </a:solidFill>
              </a:rPr>
              <a:t>職申報，</a:t>
            </a:r>
            <a:r>
              <a:rPr lang="en-US" altLang="zh-TW" sz="2400" dirty="0">
                <a:solidFill>
                  <a:schemeClr val="accent1">
                    <a:lumMod val="50000"/>
                  </a:schemeClr>
                </a:solidFill>
              </a:rPr>
              <a:t>A</a:t>
            </a:r>
            <a:r>
              <a:rPr lang="zh-TW" altLang="en-US" sz="2400" dirty="0">
                <a:solidFill>
                  <a:schemeClr val="accent1">
                    <a:lumMod val="50000"/>
                  </a:schemeClr>
                </a:solidFill>
              </a:rPr>
              <a:t>校通報。</a:t>
            </a:r>
            <a:endParaRPr lang="en-US" altLang="zh-TW" sz="2400" dirty="0">
              <a:solidFill>
                <a:schemeClr val="accent1">
                  <a:lumMod val="50000"/>
                </a:schemeClr>
              </a:solidFill>
            </a:endParaRPr>
          </a:p>
          <a:p>
            <a:pPr marL="0" indent="0">
              <a:buNone/>
            </a:pPr>
            <a:endParaRPr lang="en-US" altLang="zh-TW" sz="2400" dirty="0">
              <a:solidFill>
                <a:schemeClr val="accent5">
                  <a:lumMod val="75000"/>
                </a:schemeClr>
              </a:solidFill>
            </a:endParaRPr>
          </a:p>
          <a:p>
            <a:pPr marL="0" indent="0">
              <a:buNone/>
            </a:pPr>
            <a:r>
              <a:rPr lang="en-US" altLang="zh-TW" sz="2400" dirty="0">
                <a:solidFill>
                  <a:schemeClr val="accent5">
                    <a:lumMod val="75000"/>
                  </a:schemeClr>
                </a:solidFill>
              </a:rPr>
              <a:t>Q3</a:t>
            </a:r>
            <a:r>
              <a:rPr lang="zh-TW" altLang="en-US" sz="2400" dirty="0">
                <a:solidFill>
                  <a:schemeClr val="accent5">
                    <a:lumMod val="75000"/>
                  </a:schemeClr>
                </a:solidFill>
              </a:rPr>
              <a:t>：</a:t>
            </a:r>
            <a:r>
              <a:rPr lang="en-US" altLang="zh-TW" sz="2400" dirty="0">
                <a:solidFill>
                  <a:schemeClr val="accent5">
                    <a:lumMod val="75000"/>
                  </a:schemeClr>
                </a:solidFill>
              </a:rPr>
              <a:t>A</a:t>
            </a:r>
            <a:r>
              <a:rPr lang="zh-TW" altLang="en-US" sz="2400" dirty="0">
                <a:solidFill>
                  <a:schemeClr val="accent5">
                    <a:lumMod val="75000"/>
                  </a:schemeClr>
                </a:solidFill>
              </a:rPr>
              <a:t>校出納組長調</a:t>
            </a:r>
            <a:r>
              <a:rPr lang="en-US" altLang="zh-TW" sz="2400" dirty="0">
                <a:solidFill>
                  <a:schemeClr val="accent5">
                    <a:lumMod val="75000"/>
                  </a:schemeClr>
                </a:solidFill>
              </a:rPr>
              <a:t>B</a:t>
            </a:r>
            <a:r>
              <a:rPr lang="zh-TW" altLang="en-US" sz="2400" dirty="0">
                <a:solidFill>
                  <a:schemeClr val="accent5">
                    <a:lumMod val="75000"/>
                  </a:schemeClr>
                </a:solidFill>
              </a:rPr>
              <a:t>校事務組長，申報類別？通報機關？</a:t>
            </a:r>
            <a:endParaRPr lang="en-US" altLang="zh-TW" sz="2400" dirty="0">
              <a:solidFill>
                <a:schemeClr val="accent5">
                  <a:lumMod val="75000"/>
                </a:schemeClr>
              </a:solidFill>
            </a:endParaRPr>
          </a:p>
          <a:p>
            <a:pPr marL="0" indent="0">
              <a:buNone/>
            </a:pPr>
            <a:r>
              <a:rPr lang="en-US" altLang="zh-TW" sz="2400" dirty="0">
                <a:solidFill>
                  <a:schemeClr val="accent1">
                    <a:lumMod val="50000"/>
                  </a:schemeClr>
                </a:solidFill>
              </a:rPr>
              <a:t>A3</a:t>
            </a:r>
            <a:r>
              <a:rPr lang="zh-TW" altLang="en-US" sz="2400" dirty="0">
                <a:solidFill>
                  <a:schemeClr val="accent1">
                    <a:lumMod val="50000"/>
                  </a:schemeClr>
                </a:solidFill>
              </a:rPr>
              <a:t>：就</a:t>
            </a:r>
            <a:r>
              <a:rPr lang="en-US" altLang="zh-TW" sz="2400" dirty="0">
                <a:solidFill>
                  <a:schemeClr val="accent1">
                    <a:lumMod val="50000"/>
                  </a:schemeClr>
                </a:solidFill>
              </a:rPr>
              <a:t>(</a:t>
            </a:r>
            <a:r>
              <a:rPr lang="zh-TW" altLang="en-US" sz="2400" dirty="0">
                <a:solidFill>
                  <a:schemeClr val="accent1">
                    <a:lumMod val="50000"/>
                  </a:schemeClr>
                </a:solidFill>
              </a:rPr>
              <a:t>到</a:t>
            </a:r>
            <a:r>
              <a:rPr lang="en-US" altLang="zh-TW" sz="2400" dirty="0">
                <a:solidFill>
                  <a:schemeClr val="accent1">
                    <a:lumMod val="50000"/>
                  </a:schemeClr>
                </a:solidFill>
              </a:rPr>
              <a:t>)</a:t>
            </a:r>
            <a:r>
              <a:rPr lang="zh-TW" altLang="en-US" sz="2400" dirty="0">
                <a:solidFill>
                  <a:schemeClr val="accent1">
                    <a:lumMod val="50000"/>
                  </a:schemeClr>
                </a:solidFill>
              </a:rPr>
              <a:t>職申報，</a:t>
            </a:r>
            <a:r>
              <a:rPr lang="en-US" altLang="zh-TW" sz="2400" dirty="0">
                <a:solidFill>
                  <a:schemeClr val="accent1">
                    <a:lumMod val="50000"/>
                  </a:schemeClr>
                </a:solidFill>
              </a:rPr>
              <a:t>B</a:t>
            </a:r>
            <a:r>
              <a:rPr lang="zh-TW" altLang="en-US" sz="2400" dirty="0">
                <a:solidFill>
                  <a:schemeClr val="accent1">
                    <a:lumMod val="50000"/>
                  </a:schemeClr>
                </a:solidFill>
              </a:rPr>
              <a:t>校通報。</a:t>
            </a:r>
            <a:endParaRPr lang="en-US" altLang="zh-TW" sz="2400" dirty="0">
              <a:solidFill>
                <a:schemeClr val="accent1">
                  <a:lumMod val="50000"/>
                </a:scheme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516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sp>
        <p:nvSpPr>
          <p:cNvPr id="3" name="內容版面配置區 2"/>
          <p:cNvSpPr>
            <a:spLocks noGrp="1"/>
          </p:cNvSpPr>
          <p:nvPr>
            <p:ph idx="1"/>
          </p:nvPr>
        </p:nvSpPr>
        <p:spPr/>
        <p:txBody>
          <a:bodyPr>
            <a:normAutofit lnSpcReduction="10000"/>
          </a:bodyPr>
          <a:lstStyle/>
          <a:p>
            <a:pPr marL="0" indent="0">
              <a:buNone/>
            </a:pPr>
            <a:r>
              <a:rPr lang="en-US" altLang="zh-TW" sz="2400" dirty="0">
                <a:solidFill>
                  <a:schemeClr val="accent5">
                    <a:lumMod val="75000"/>
                  </a:schemeClr>
                </a:solidFill>
              </a:rPr>
              <a:t>Q4</a:t>
            </a:r>
            <a:r>
              <a:rPr lang="zh-TW" altLang="en-US" sz="2400" dirty="0">
                <a:solidFill>
                  <a:schemeClr val="accent5">
                    <a:lumMod val="75000"/>
                  </a:schemeClr>
                </a:solidFill>
              </a:rPr>
              <a:t>：</a:t>
            </a:r>
            <a:r>
              <a:rPr lang="en-US" altLang="zh-TW" sz="2400" dirty="0">
                <a:solidFill>
                  <a:schemeClr val="accent5">
                    <a:lumMod val="75000"/>
                  </a:schemeClr>
                </a:solidFill>
              </a:rPr>
              <a:t>A</a:t>
            </a:r>
            <a:r>
              <a:rPr lang="zh-TW" altLang="en-US" sz="2400" dirty="0">
                <a:solidFill>
                  <a:schemeClr val="accent5">
                    <a:lumMod val="75000"/>
                  </a:schemeClr>
                </a:solidFill>
              </a:rPr>
              <a:t>校事務組長調教育局終身學習科科員，申報類別？通報</a:t>
            </a:r>
            <a:endParaRPr lang="en-US" altLang="zh-TW" sz="2400" dirty="0">
              <a:solidFill>
                <a:schemeClr val="accent5">
                  <a:lumMod val="75000"/>
                </a:schemeClr>
              </a:solidFill>
            </a:endParaRPr>
          </a:p>
          <a:p>
            <a:pPr marL="0" indent="0">
              <a:buNone/>
            </a:pPr>
            <a:r>
              <a:rPr lang="zh-TW" altLang="en-US" sz="2400" dirty="0">
                <a:solidFill>
                  <a:schemeClr val="accent5">
                    <a:lumMod val="75000"/>
                  </a:schemeClr>
                </a:solidFill>
              </a:rPr>
              <a:t>       機關？</a:t>
            </a:r>
            <a:endParaRPr lang="en-US" altLang="zh-TW" sz="2400" dirty="0">
              <a:solidFill>
                <a:schemeClr val="accent5">
                  <a:lumMod val="75000"/>
                </a:schemeClr>
              </a:solidFill>
            </a:endParaRPr>
          </a:p>
          <a:p>
            <a:pPr marL="0" indent="0">
              <a:buNone/>
            </a:pPr>
            <a:r>
              <a:rPr lang="en-US" altLang="zh-TW" sz="2400" dirty="0">
                <a:solidFill>
                  <a:schemeClr val="accent1">
                    <a:lumMod val="50000"/>
                  </a:schemeClr>
                </a:solidFill>
              </a:rPr>
              <a:t>A4</a:t>
            </a:r>
            <a:r>
              <a:rPr lang="zh-TW" altLang="en-US" sz="2400" dirty="0">
                <a:solidFill>
                  <a:schemeClr val="accent1">
                    <a:lumMod val="50000"/>
                  </a:schemeClr>
                </a:solidFill>
              </a:rPr>
              <a:t>：卸</a:t>
            </a:r>
            <a:r>
              <a:rPr lang="en-US" altLang="zh-TW" sz="2400" dirty="0">
                <a:solidFill>
                  <a:schemeClr val="accent1">
                    <a:lumMod val="50000"/>
                  </a:schemeClr>
                </a:solidFill>
              </a:rPr>
              <a:t>(</a:t>
            </a:r>
            <a:r>
              <a:rPr lang="zh-TW" altLang="en-US" sz="2400" dirty="0">
                <a:solidFill>
                  <a:schemeClr val="accent1">
                    <a:lumMod val="50000"/>
                  </a:schemeClr>
                </a:solidFill>
              </a:rPr>
              <a:t>離</a:t>
            </a:r>
            <a:r>
              <a:rPr lang="en-US" altLang="zh-TW" sz="2400" dirty="0">
                <a:solidFill>
                  <a:schemeClr val="accent1">
                    <a:lumMod val="50000"/>
                  </a:schemeClr>
                </a:solidFill>
              </a:rPr>
              <a:t>)</a:t>
            </a:r>
            <a:r>
              <a:rPr lang="zh-TW" altLang="en-US" sz="2400" dirty="0">
                <a:solidFill>
                  <a:schemeClr val="accent1">
                    <a:lumMod val="50000"/>
                  </a:schemeClr>
                </a:solidFill>
              </a:rPr>
              <a:t>職申報，</a:t>
            </a:r>
            <a:r>
              <a:rPr lang="en-US" altLang="zh-TW" sz="2400" dirty="0">
                <a:solidFill>
                  <a:schemeClr val="accent1">
                    <a:lumMod val="50000"/>
                  </a:schemeClr>
                </a:solidFill>
              </a:rPr>
              <a:t>A</a:t>
            </a:r>
            <a:r>
              <a:rPr lang="zh-TW" altLang="en-US" sz="2400" dirty="0">
                <a:solidFill>
                  <a:schemeClr val="accent1">
                    <a:lumMod val="50000"/>
                  </a:schemeClr>
                </a:solidFill>
              </a:rPr>
              <a:t>校通報。</a:t>
            </a:r>
            <a:endParaRPr lang="en-US" altLang="zh-TW" sz="2400" dirty="0">
              <a:solidFill>
                <a:schemeClr val="accent1">
                  <a:lumMod val="50000"/>
                </a:schemeClr>
              </a:solidFill>
            </a:endParaRPr>
          </a:p>
          <a:p>
            <a:pPr marL="0" indent="0">
              <a:buNone/>
            </a:pPr>
            <a:endParaRPr lang="en-US" altLang="zh-TW" sz="2400" dirty="0">
              <a:solidFill>
                <a:schemeClr val="accent5">
                  <a:lumMod val="75000"/>
                </a:schemeClr>
              </a:solidFill>
            </a:endParaRPr>
          </a:p>
          <a:p>
            <a:pPr marL="0" indent="0">
              <a:buNone/>
            </a:pPr>
            <a:r>
              <a:rPr lang="en-US" altLang="zh-TW" sz="2400" dirty="0">
                <a:solidFill>
                  <a:schemeClr val="accent5">
                    <a:lumMod val="75000"/>
                  </a:schemeClr>
                </a:solidFill>
              </a:rPr>
              <a:t>Q5</a:t>
            </a:r>
            <a:r>
              <a:rPr lang="zh-TW" altLang="en-US" sz="2400" dirty="0">
                <a:solidFill>
                  <a:schemeClr val="accent5">
                    <a:lumMod val="75000"/>
                  </a:schemeClr>
                </a:solidFill>
              </a:rPr>
              <a:t>：社會局會計室股長調</a:t>
            </a:r>
            <a:r>
              <a:rPr lang="en-US" altLang="zh-TW" sz="2400" dirty="0">
                <a:solidFill>
                  <a:schemeClr val="accent5">
                    <a:lumMod val="75000"/>
                  </a:schemeClr>
                </a:solidFill>
              </a:rPr>
              <a:t>A</a:t>
            </a:r>
            <a:r>
              <a:rPr lang="zh-TW" altLang="en-US" sz="2400" dirty="0">
                <a:solidFill>
                  <a:schemeClr val="accent5">
                    <a:lumMod val="75000"/>
                  </a:schemeClr>
                </a:solidFill>
              </a:rPr>
              <a:t>校會計室主任，申報類別？通報機</a:t>
            </a:r>
            <a:endParaRPr lang="en-US" altLang="zh-TW" sz="2400" dirty="0">
              <a:solidFill>
                <a:schemeClr val="accent5">
                  <a:lumMod val="75000"/>
                </a:schemeClr>
              </a:solidFill>
            </a:endParaRPr>
          </a:p>
          <a:p>
            <a:pPr marL="0" indent="0">
              <a:buNone/>
            </a:pPr>
            <a:r>
              <a:rPr lang="zh-TW" altLang="en-US" sz="2400" dirty="0">
                <a:solidFill>
                  <a:schemeClr val="accent5">
                    <a:lumMod val="75000"/>
                  </a:schemeClr>
                </a:solidFill>
              </a:rPr>
              <a:t>       關？</a:t>
            </a:r>
            <a:endParaRPr lang="en-US" altLang="zh-TW" sz="2400" dirty="0">
              <a:solidFill>
                <a:schemeClr val="accent5">
                  <a:lumMod val="75000"/>
                </a:schemeClr>
              </a:solidFill>
            </a:endParaRPr>
          </a:p>
          <a:p>
            <a:pPr marL="0" indent="0">
              <a:buNone/>
            </a:pPr>
            <a:r>
              <a:rPr lang="en-US" altLang="zh-TW" sz="2400" dirty="0">
                <a:solidFill>
                  <a:schemeClr val="accent1">
                    <a:lumMod val="50000"/>
                  </a:schemeClr>
                </a:solidFill>
              </a:rPr>
              <a:t>A5</a:t>
            </a:r>
            <a:r>
              <a:rPr lang="zh-TW" altLang="en-US" sz="2400" dirty="0">
                <a:solidFill>
                  <a:schemeClr val="accent1">
                    <a:lumMod val="50000"/>
                  </a:schemeClr>
                </a:solidFill>
              </a:rPr>
              <a:t>：辦</a:t>
            </a:r>
            <a:r>
              <a:rPr lang="en-US" altLang="zh-TW" sz="2400" dirty="0">
                <a:solidFill>
                  <a:schemeClr val="accent1">
                    <a:lumMod val="50000"/>
                  </a:schemeClr>
                </a:solidFill>
              </a:rPr>
              <a:t>A</a:t>
            </a:r>
            <a:r>
              <a:rPr lang="zh-TW" altLang="en-US" sz="2400" dirty="0">
                <a:solidFill>
                  <a:schemeClr val="accent1">
                    <a:lumMod val="50000"/>
                  </a:schemeClr>
                </a:solidFill>
              </a:rPr>
              <a:t>校就</a:t>
            </a:r>
            <a:r>
              <a:rPr lang="en-US" altLang="zh-TW" sz="2400" dirty="0">
                <a:solidFill>
                  <a:schemeClr val="accent1">
                    <a:lumMod val="50000"/>
                  </a:schemeClr>
                </a:solidFill>
              </a:rPr>
              <a:t>(</a:t>
            </a:r>
            <a:r>
              <a:rPr lang="zh-TW" altLang="en-US" sz="2400" dirty="0">
                <a:solidFill>
                  <a:schemeClr val="accent1">
                    <a:lumMod val="50000"/>
                  </a:schemeClr>
                </a:solidFill>
              </a:rPr>
              <a:t>到</a:t>
            </a:r>
            <a:r>
              <a:rPr lang="en-US" altLang="zh-TW" sz="2400" dirty="0">
                <a:solidFill>
                  <a:schemeClr val="accent1">
                    <a:lumMod val="50000"/>
                  </a:schemeClr>
                </a:solidFill>
              </a:rPr>
              <a:t>)</a:t>
            </a:r>
            <a:r>
              <a:rPr lang="zh-TW" altLang="en-US" sz="2400" dirty="0">
                <a:solidFill>
                  <a:schemeClr val="accent1">
                    <a:lumMod val="50000"/>
                  </a:schemeClr>
                </a:solidFill>
              </a:rPr>
              <a:t>職申報或辦社會局卸</a:t>
            </a:r>
            <a:r>
              <a:rPr lang="en-US" altLang="zh-TW" sz="2400" dirty="0">
                <a:solidFill>
                  <a:schemeClr val="accent1">
                    <a:lumMod val="50000"/>
                  </a:schemeClr>
                </a:solidFill>
              </a:rPr>
              <a:t>(</a:t>
            </a:r>
            <a:r>
              <a:rPr lang="zh-TW" altLang="en-US" sz="2400" dirty="0">
                <a:solidFill>
                  <a:schemeClr val="accent1">
                    <a:lumMod val="50000"/>
                  </a:schemeClr>
                </a:solidFill>
              </a:rPr>
              <a:t>離</a:t>
            </a:r>
            <a:r>
              <a:rPr lang="en-US" altLang="zh-TW" sz="2400" dirty="0">
                <a:solidFill>
                  <a:schemeClr val="accent1">
                    <a:lumMod val="50000"/>
                  </a:schemeClr>
                </a:solidFill>
              </a:rPr>
              <a:t>)</a:t>
            </a:r>
            <a:r>
              <a:rPr lang="zh-TW" altLang="en-US" sz="2400" dirty="0">
                <a:solidFill>
                  <a:schemeClr val="accent1">
                    <a:lumMod val="50000"/>
                  </a:schemeClr>
                </a:solidFill>
              </a:rPr>
              <a:t>職申報，擇一申報，</a:t>
            </a:r>
            <a:endParaRPr lang="en-US" altLang="zh-TW" sz="2400" dirty="0">
              <a:solidFill>
                <a:schemeClr val="accent1">
                  <a:lumMod val="50000"/>
                </a:schemeClr>
              </a:solidFill>
            </a:endParaRPr>
          </a:p>
          <a:p>
            <a:pPr marL="0" indent="0">
              <a:buNone/>
            </a:pPr>
            <a:r>
              <a:rPr lang="zh-TW" altLang="en-US" sz="2400" dirty="0">
                <a:solidFill>
                  <a:schemeClr val="accent1">
                    <a:lumMod val="50000"/>
                  </a:schemeClr>
                </a:solidFill>
              </a:rPr>
              <a:t>       </a:t>
            </a:r>
            <a:r>
              <a:rPr lang="en-US" altLang="zh-TW" sz="2400" dirty="0">
                <a:solidFill>
                  <a:schemeClr val="accent1">
                    <a:lumMod val="50000"/>
                  </a:schemeClr>
                </a:solidFill>
              </a:rPr>
              <a:t>A</a:t>
            </a:r>
            <a:r>
              <a:rPr lang="zh-TW" altLang="en-US" sz="2400" dirty="0">
                <a:solidFill>
                  <a:schemeClr val="accent1">
                    <a:lumMod val="50000"/>
                  </a:schemeClr>
                </a:solidFill>
              </a:rPr>
              <a:t>校通報。</a:t>
            </a:r>
            <a:endParaRPr lang="en-US" altLang="zh-TW" sz="2400" dirty="0">
              <a:solidFill>
                <a:schemeClr val="accent1">
                  <a:lumMod val="50000"/>
                </a:schemeClr>
              </a:solidFill>
            </a:endParaRPr>
          </a:p>
          <a:p>
            <a:pPr marL="0" indent="0">
              <a:buNone/>
            </a:pPr>
            <a:endParaRPr lang="en-US" altLang="zh-TW"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188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959" y="975391"/>
            <a:ext cx="8505645" cy="6014534"/>
          </a:xfrm>
        </p:spPr>
      </p:pic>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74348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b="21493"/>
          <a:stretch/>
        </p:blipFill>
        <p:spPr>
          <a:xfrm>
            <a:off x="2001328" y="727184"/>
            <a:ext cx="5313871" cy="5896297"/>
          </a:xfrm>
        </p:spPr>
      </p:pic>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59536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6" b="40646"/>
          <a:stretch/>
        </p:blipFill>
        <p:spPr>
          <a:xfrm>
            <a:off x="543464" y="1727916"/>
            <a:ext cx="8833449" cy="3801616"/>
          </a:xfrm>
        </p:spPr>
      </p:pic>
      <p:sp>
        <p:nvSpPr>
          <p:cNvPr id="5" name="投影片編號版面配置區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2234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5576" y="59427"/>
            <a:ext cx="8596668" cy="1320800"/>
          </a:xfrm>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8217" t="264" r="3803" b="2086"/>
          <a:stretch/>
        </p:blipFill>
        <p:spPr>
          <a:xfrm>
            <a:off x="103518" y="568640"/>
            <a:ext cx="9765102" cy="6098140"/>
          </a:xfrm>
        </p:spPr>
      </p:pic>
      <p:sp>
        <p:nvSpPr>
          <p:cNvPr id="13" name="投影片編號版面配置區 1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88026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16" r="3473"/>
          <a:stretch/>
        </p:blipFill>
        <p:spPr>
          <a:xfrm>
            <a:off x="366302" y="1270000"/>
            <a:ext cx="8566030" cy="5170909"/>
          </a:xfrm>
        </p:spPr>
      </p:pic>
      <p:sp>
        <p:nvSpPr>
          <p:cNvPr id="5" name="投影片編號版面配置區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4277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sp>
        <p:nvSpPr>
          <p:cNvPr id="3" name="內容版面配置區 2"/>
          <p:cNvSpPr>
            <a:spLocks noGrp="1"/>
          </p:cNvSpPr>
          <p:nvPr>
            <p:ph idx="1"/>
          </p:nvPr>
        </p:nvSpPr>
        <p:spPr/>
        <p:txBody>
          <a:bodyPr/>
          <a:lstStyle/>
          <a:p>
            <a:r>
              <a:rPr lang="zh-TW" altLang="en-US" b="1" dirty="0">
                <a:latin typeface="微軟正黑體" pitchFamily="34" charset="-120"/>
                <a:cs typeface="Arial"/>
                <a:sym typeface="Arial"/>
              </a:rPr>
              <a:t>公職人員在執行職務時，可能因為他的行為舉止，而使自己或與他有特定關係的人有</a:t>
            </a:r>
            <a:r>
              <a:rPr lang="zh-TW" altLang="en-US" b="1" u="sng" dirty="0">
                <a:latin typeface="微軟正黑體" pitchFamily="34" charset="-120"/>
                <a:cs typeface="Arial"/>
                <a:sym typeface="Arial"/>
              </a:rPr>
              <a:t>獲得好處的可能</a:t>
            </a:r>
            <a:r>
              <a:rPr lang="zh-TW" altLang="en-US" b="1" dirty="0">
                <a:latin typeface="微軟正黑體" pitchFamily="34" charset="-120"/>
                <a:cs typeface="Arial"/>
                <a:sym typeface="Arial"/>
              </a:rPr>
              <a:t>，為了避免公職人員瓜田李下的行為，衝擊民眾對施政的信賴感，進而影響法律的有效執行，故訂立「公職人員利益衝突迴避法」 ，作為利益衝突迴避的專法。</a:t>
            </a:r>
          </a:p>
          <a:p>
            <a:endParaRPr lang="zh-TW" altLang="en-US" dirty="0"/>
          </a:p>
        </p:txBody>
      </p:sp>
      <p:pic>
        <p:nvPicPr>
          <p:cNvPr id="4" name="圖片 3"/>
          <p:cNvPicPr>
            <a:picLocks noChangeAspect="1"/>
          </p:cNvPicPr>
          <p:nvPr/>
        </p:nvPicPr>
        <p:blipFill>
          <a:blip r:embed="rId2"/>
          <a:stretch>
            <a:fillRect/>
          </a:stretch>
        </p:blipFill>
        <p:spPr>
          <a:xfrm>
            <a:off x="1221263" y="3759277"/>
            <a:ext cx="8144962" cy="2651990"/>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9477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財產申報裁罰案例：</a:t>
            </a:r>
            <a:br>
              <a:rPr lang="en-US" altLang="zh-TW" dirty="0"/>
            </a:br>
            <a:endParaRPr lang="zh-TW" altLang="en-US" dirty="0"/>
          </a:p>
        </p:txBody>
      </p:sp>
      <p:sp>
        <p:nvSpPr>
          <p:cNvPr id="4" name="Rectangle 1"/>
          <p:cNvSpPr>
            <a:spLocks noGrp="1" noChangeArrowheads="1"/>
          </p:cNvSpPr>
          <p:nvPr>
            <p:ph idx="1"/>
          </p:nvPr>
        </p:nvSpPr>
        <p:spPr bwMode="auto">
          <a:xfrm>
            <a:off x="317839" y="1750453"/>
            <a:ext cx="10420726"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ts val="1000"/>
              </a:spcBef>
              <a:spcAft>
                <a:spcPts val="0"/>
              </a:spcAft>
              <a:buNone/>
            </a:pPr>
            <a:r>
              <a:rPr lang="zh-TW" altLang="en-US" sz="3600" dirty="0">
                <a:solidFill>
                  <a:schemeClr val="accent5">
                    <a:lumMod val="50000"/>
                  </a:schemeClr>
                </a:solidFill>
                <a:latin typeface="+mn-lt"/>
              </a:rPr>
              <a:t>臺北高等行政法院 </a:t>
            </a:r>
            <a:r>
              <a:rPr lang="en-US" altLang="zh-TW" sz="3600" dirty="0">
                <a:solidFill>
                  <a:schemeClr val="accent5">
                    <a:lumMod val="50000"/>
                  </a:schemeClr>
                </a:solidFill>
                <a:latin typeface="+mn-lt"/>
              </a:rPr>
              <a:t>100 </a:t>
            </a:r>
            <a:r>
              <a:rPr lang="zh-TW" altLang="en-US" sz="3600" dirty="0">
                <a:solidFill>
                  <a:schemeClr val="accent5">
                    <a:lumMod val="50000"/>
                  </a:schemeClr>
                </a:solidFill>
                <a:latin typeface="+mn-lt"/>
              </a:rPr>
              <a:t>年度簡字第 </a:t>
            </a:r>
            <a:r>
              <a:rPr lang="en-US" altLang="zh-TW" sz="3600" dirty="0">
                <a:solidFill>
                  <a:schemeClr val="accent5">
                    <a:lumMod val="50000"/>
                  </a:schemeClr>
                </a:solidFill>
                <a:latin typeface="+mn-lt"/>
              </a:rPr>
              <a:t>389 </a:t>
            </a:r>
            <a:r>
              <a:rPr lang="zh-TW" altLang="en-US" sz="3600" dirty="0">
                <a:solidFill>
                  <a:schemeClr val="accent5">
                    <a:lumMod val="50000"/>
                  </a:schemeClr>
                </a:solidFill>
                <a:latin typeface="+mn-lt"/>
              </a:rPr>
              <a:t>號判決</a:t>
            </a:r>
            <a:endParaRPr lang="en-US" altLang="zh-TW" sz="3600" dirty="0">
              <a:solidFill>
                <a:schemeClr val="accent5">
                  <a:lumMod val="50000"/>
                </a:schemeClr>
              </a:solidFill>
              <a:latin typeface="+mn-lt"/>
            </a:endParaRPr>
          </a:p>
          <a:p>
            <a:pPr marL="0" indent="0" algn="just" eaLnBrk="1" hangingPunct="1">
              <a:spcBef>
                <a:spcPts val="1000"/>
              </a:spcBef>
              <a:spcAft>
                <a:spcPts val="0"/>
              </a:spcAft>
              <a:buNone/>
            </a:pPr>
            <a:endParaRPr lang="en-US" altLang="zh-TW" sz="3200" dirty="0">
              <a:solidFill>
                <a:schemeClr val="accent5">
                  <a:lumMod val="50000"/>
                </a:schemeClr>
              </a:solidFill>
              <a:latin typeface="+mn-lt"/>
            </a:endParaRPr>
          </a:p>
          <a:p>
            <a:pPr eaLnBrk="1" hangingPunct="1">
              <a:spcBef>
                <a:spcPts val="1000"/>
              </a:spcBef>
              <a:spcAft>
                <a:spcPts val="0"/>
              </a:spcAft>
            </a:pPr>
            <a:r>
              <a:rPr lang="zh-TW" altLang="en-US" sz="3200" dirty="0">
                <a:solidFill>
                  <a:schemeClr val="accent1">
                    <a:lumMod val="75000"/>
                  </a:schemeClr>
                </a:solidFill>
                <a:latin typeface="+mn-lt"/>
              </a:rPr>
              <a:t>案例事實</a:t>
            </a:r>
            <a:endParaRPr lang="en-US" altLang="zh-TW" sz="3200" dirty="0">
              <a:solidFill>
                <a:schemeClr val="accent1">
                  <a:lumMod val="75000"/>
                </a:schemeClr>
              </a:solidFill>
              <a:latin typeface="+mn-lt"/>
            </a:endParaRPr>
          </a:p>
          <a:p>
            <a:pPr marL="0" indent="0" algn="just" eaLnBrk="1" hangingPunct="1">
              <a:spcBef>
                <a:spcPts val="1000"/>
              </a:spcBef>
              <a:spcAft>
                <a:spcPts val="0"/>
              </a:spcAft>
              <a:buNone/>
            </a:pPr>
            <a:r>
              <a:rPr lang="zh-TW" altLang="en-US" sz="3200" dirty="0">
                <a:solidFill>
                  <a:schemeClr val="accent5">
                    <a:lumMod val="50000"/>
                  </a:schemeClr>
                </a:solidFill>
                <a:latin typeface="+mn-lt"/>
              </a:rPr>
              <a:t>甲為</a:t>
            </a:r>
            <a:r>
              <a:rPr lang="en-US" altLang="zh-TW" sz="3200" dirty="0">
                <a:solidFill>
                  <a:schemeClr val="accent5">
                    <a:lumMod val="50000"/>
                  </a:schemeClr>
                </a:solidFill>
                <a:latin typeface="+mn-lt"/>
              </a:rPr>
              <a:t>OO</a:t>
            </a:r>
            <a:r>
              <a:rPr lang="zh-TW" altLang="en-US" sz="3200" dirty="0">
                <a:solidFill>
                  <a:schemeClr val="accent5">
                    <a:lumMod val="50000"/>
                  </a:schemeClr>
                </a:solidFill>
                <a:latin typeface="+mn-lt"/>
              </a:rPr>
              <a:t>委員會組長，明知應依規定於</a:t>
            </a:r>
            <a:r>
              <a:rPr lang="en-US" altLang="zh-TW" sz="3200" dirty="0">
                <a:solidFill>
                  <a:schemeClr val="accent5">
                    <a:lumMod val="50000"/>
                  </a:schemeClr>
                </a:solidFill>
                <a:latin typeface="+mn-lt"/>
              </a:rPr>
              <a:t>98</a:t>
            </a:r>
            <a:r>
              <a:rPr lang="zh-TW" altLang="en-US" sz="3200" dirty="0">
                <a:solidFill>
                  <a:schemeClr val="accent5">
                    <a:lumMod val="50000"/>
                  </a:schemeClr>
                </a:solidFill>
                <a:latin typeface="+mn-lt"/>
              </a:rPr>
              <a:t>年</a:t>
            </a:r>
            <a:r>
              <a:rPr lang="en-US" altLang="zh-TW" sz="3200" dirty="0">
                <a:solidFill>
                  <a:schemeClr val="accent5">
                    <a:lumMod val="50000"/>
                  </a:schemeClr>
                </a:solidFill>
                <a:latin typeface="+mn-lt"/>
              </a:rPr>
              <a:t>12</a:t>
            </a:r>
            <a:r>
              <a:rPr lang="zh-TW" altLang="en-US" sz="3200" dirty="0">
                <a:solidFill>
                  <a:schemeClr val="accent5">
                    <a:lumMod val="50000"/>
                  </a:schemeClr>
                </a:solidFill>
                <a:latin typeface="+mn-lt"/>
              </a:rPr>
              <a:t>月</a:t>
            </a:r>
            <a:r>
              <a:rPr lang="en-US" altLang="zh-TW" sz="3200" dirty="0">
                <a:solidFill>
                  <a:schemeClr val="accent5">
                    <a:lumMod val="50000"/>
                  </a:schemeClr>
                </a:solidFill>
                <a:latin typeface="+mn-lt"/>
              </a:rPr>
              <a:t>31</a:t>
            </a:r>
            <a:r>
              <a:rPr lang="zh-TW" altLang="en-US" sz="3200" dirty="0">
                <a:solidFill>
                  <a:schemeClr val="accent5">
                    <a:lumMod val="50000"/>
                  </a:schemeClr>
                </a:solidFill>
                <a:latin typeface="+mn-lt"/>
              </a:rPr>
              <a:t>日前申報財產，卻無正當理由不為申報，延至</a:t>
            </a:r>
            <a:r>
              <a:rPr lang="en-US" altLang="zh-TW" sz="3200" dirty="0">
                <a:solidFill>
                  <a:schemeClr val="accent5">
                    <a:lumMod val="50000"/>
                  </a:schemeClr>
                </a:solidFill>
                <a:latin typeface="+mn-lt"/>
              </a:rPr>
              <a:t>99</a:t>
            </a:r>
            <a:r>
              <a:rPr lang="zh-TW" altLang="en-US" sz="3200" dirty="0">
                <a:solidFill>
                  <a:schemeClr val="accent5">
                    <a:lumMod val="50000"/>
                  </a:schemeClr>
                </a:solidFill>
                <a:latin typeface="+mn-lt"/>
              </a:rPr>
              <a:t>年</a:t>
            </a:r>
            <a:r>
              <a:rPr lang="en-US" altLang="zh-TW" sz="3200" dirty="0">
                <a:solidFill>
                  <a:schemeClr val="accent5">
                    <a:lumMod val="50000"/>
                  </a:schemeClr>
                </a:solidFill>
                <a:latin typeface="+mn-lt"/>
              </a:rPr>
              <a:t>1</a:t>
            </a:r>
            <a:r>
              <a:rPr lang="zh-TW" altLang="en-US" sz="3200" dirty="0">
                <a:solidFill>
                  <a:schemeClr val="accent5">
                    <a:lumMod val="50000"/>
                  </a:schemeClr>
                </a:solidFill>
                <a:latin typeface="+mn-lt"/>
              </a:rPr>
              <a:t>月</a:t>
            </a:r>
            <a:r>
              <a:rPr lang="en-US" altLang="zh-TW" sz="3200" dirty="0">
                <a:solidFill>
                  <a:schemeClr val="accent5">
                    <a:lumMod val="50000"/>
                  </a:schemeClr>
                </a:solidFill>
                <a:latin typeface="+mn-lt"/>
              </a:rPr>
              <a:t>16</a:t>
            </a:r>
            <a:r>
              <a:rPr lang="zh-TW" altLang="en-US" sz="3200" dirty="0">
                <a:solidFill>
                  <a:schemeClr val="accent5">
                    <a:lumMod val="50000"/>
                  </a:schemeClr>
                </a:solidFill>
                <a:latin typeface="+mn-lt"/>
              </a:rPr>
              <a:t>日始行申報，遭裁處罰鍰</a:t>
            </a:r>
            <a:r>
              <a:rPr lang="en-US" altLang="zh-TW" sz="3200" dirty="0">
                <a:solidFill>
                  <a:schemeClr val="accent5">
                    <a:lumMod val="50000"/>
                  </a:schemeClr>
                </a:solidFill>
                <a:latin typeface="+mn-lt"/>
              </a:rPr>
              <a:t>3</a:t>
            </a:r>
            <a:r>
              <a:rPr lang="zh-TW" altLang="en-US" sz="3200" dirty="0">
                <a:solidFill>
                  <a:schemeClr val="accent5">
                    <a:lumMod val="50000"/>
                  </a:schemeClr>
                </a:solidFill>
                <a:latin typeface="+mn-lt"/>
              </a:rPr>
              <a:t>萬</a:t>
            </a:r>
            <a:r>
              <a:rPr lang="en-US" altLang="zh-TW" sz="3200" dirty="0">
                <a:solidFill>
                  <a:schemeClr val="accent5">
                    <a:lumMod val="50000"/>
                  </a:schemeClr>
                </a:solidFill>
                <a:latin typeface="+mn-lt"/>
              </a:rPr>
              <a:t>5</a:t>
            </a:r>
            <a:r>
              <a:rPr lang="zh-TW" altLang="en-US" sz="3200" dirty="0">
                <a:solidFill>
                  <a:schemeClr val="accent5">
                    <a:lumMod val="50000"/>
                  </a:schemeClr>
                </a:solidFill>
                <a:latin typeface="+mn-lt"/>
              </a:rPr>
              <a:t>千元。</a:t>
            </a:r>
            <a:endParaRPr lang="en-US" altLang="zh-TW" sz="3200" dirty="0">
              <a:solidFill>
                <a:schemeClr val="accent5">
                  <a:lumMod val="50000"/>
                </a:schemeClr>
              </a:solidFill>
              <a:latin typeface="+mn-lt"/>
            </a:endParaRPr>
          </a:p>
          <a:p>
            <a:pPr marL="0" indent="0" defTabSz="914400">
              <a:buClrTx/>
              <a:buSzTx/>
              <a:buNone/>
            </a:pPr>
            <a:endParaRPr lang="zh-TW" altLang="zh-TW"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8488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2635970"/>
              </p:ext>
            </p:extLst>
          </p:nvPr>
        </p:nvGraphicFramePr>
        <p:xfrm>
          <a:off x="677863" y="1509624"/>
          <a:ext cx="8596312" cy="4532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78555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195722"/>
            <a:ext cx="9622606" cy="1320800"/>
          </a:xfrm>
        </p:spPr>
        <p:txBody>
          <a:bodyPr>
            <a:normAutofit fontScale="90000"/>
          </a:bodyPr>
          <a:lstStyle/>
          <a:p>
            <a:r>
              <a:rPr lang="zh-TW" altLang="en-US" dirty="0"/>
              <a:t>利益衝突法迴避法之基本認知</a:t>
            </a:r>
            <a:br>
              <a:rPr lang="en-US" altLang="zh-TW" dirty="0"/>
            </a:br>
            <a:br>
              <a:rPr lang="en-US" altLang="zh-TW" dirty="0"/>
            </a:br>
            <a:r>
              <a:rPr lang="en-US" altLang="zh-TW" sz="1600" dirty="0">
                <a:solidFill>
                  <a:schemeClr val="accent5">
                    <a:lumMod val="75000"/>
                  </a:schemeClr>
                </a:solidFill>
                <a:latin typeface="PMingLiU" panose="02020500000000000000" pitchFamily="18" charset="-120"/>
                <a:ea typeface="PMingLiU" panose="02020500000000000000" pitchFamily="18" charset="-120"/>
              </a:rPr>
              <a:t>※</a:t>
            </a:r>
            <a:r>
              <a:rPr lang="zh-TW" altLang="en-US" sz="1600" dirty="0">
                <a:solidFill>
                  <a:schemeClr val="accent5">
                    <a:lumMod val="75000"/>
                  </a:schemeClr>
                </a:solidFill>
              </a:rPr>
              <a:t>利益衝突：公職人員執行職務時，得因其作為或不作為，直接或間接使本人或其關係人獲取利益者 </a:t>
            </a:r>
            <a:r>
              <a:rPr lang="en-US" altLang="zh-TW" sz="1600" b="1" dirty="0">
                <a:solidFill>
                  <a:schemeClr val="accent5">
                    <a:lumMod val="75000"/>
                  </a:schemeClr>
                </a:solidFill>
                <a:latin typeface="微軟正黑體" pitchFamily="34" charset="-120"/>
              </a:rPr>
              <a:t>(§5)</a:t>
            </a:r>
            <a:br>
              <a:rPr lang="zh-CN" altLang="en-US" sz="1800" b="1" dirty="0">
                <a:solidFill>
                  <a:schemeClr val="accent6">
                    <a:lumMod val="50000"/>
                  </a:schemeClr>
                </a:solidFill>
                <a:latin typeface="微軟正黑體" pitchFamily="34" charset="-120"/>
                <a:ea typeface="微軟正黑體" pitchFamily="34" charset="-120"/>
                <a:sym typeface="DotumChe" pitchFamily="49" charset="-127"/>
              </a:rPr>
            </a:br>
            <a:r>
              <a:rPr lang="zh-TW" altLang="en-US" b="1" dirty="0">
                <a:solidFill>
                  <a:schemeClr val="bg1"/>
                </a:solidFill>
                <a:latin typeface="微軟正黑體" pitchFamily="34" charset="-120"/>
              </a:rPr>
              <a:t>公職人員執行職務時，得因其</a:t>
            </a:r>
            <a:r>
              <a:rPr lang="zh-TW" altLang="en-US" b="1" u="sng" dirty="0">
                <a:solidFill>
                  <a:schemeClr val="bg1"/>
                </a:solidFill>
                <a:latin typeface="微軟正黑體" pitchFamily="34" charset="-120"/>
              </a:rPr>
              <a:t>作為</a:t>
            </a:r>
            <a:r>
              <a:rPr lang="zh-TW" altLang="en-US" b="1" dirty="0">
                <a:solidFill>
                  <a:schemeClr val="bg1"/>
                </a:solidFill>
                <a:latin typeface="微軟正黑體" pitchFamily="34" charset="-120"/>
              </a:rPr>
              <a:t>或</a:t>
            </a:r>
            <a:r>
              <a:rPr lang="zh-TW" altLang="en-US" b="1" u="sng" dirty="0">
                <a:solidFill>
                  <a:schemeClr val="bg1"/>
                </a:solidFill>
                <a:latin typeface="微軟正黑體" pitchFamily="34" charset="-120"/>
              </a:rPr>
              <a:t>不作為</a:t>
            </a:r>
            <a:r>
              <a:rPr lang="zh-TW" altLang="en-US" b="1" dirty="0">
                <a:solidFill>
                  <a:schemeClr val="bg1"/>
                </a:solidFill>
                <a:latin typeface="微軟正黑體" pitchFamily="34" charset="-120"/>
              </a:rPr>
              <a:t>，直接</a:t>
            </a:r>
            <a:endParaRPr lang="zh-TW" altLang="en-US" dirty="0"/>
          </a:p>
        </p:txBody>
      </p:sp>
      <p:sp>
        <p:nvSpPr>
          <p:cNvPr id="4" name="椭圆 200"/>
          <p:cNvSpPr>
            <a:spLocks noChangeArrowheads="1"/>
          </p:cNvSpPr>
          <p:nvPr/>
        </p:nvSpPr>
        <p:spPr bwMode="auto">
          <a:xfrm>
            <a:off x="4207162" y="1707653"/>
            <a:ext cx="1537011" cy="1426610"/>
          </a:xfrm>
          <a:prstGeom prst="ellipse">
            <a:avLst/>
          </a:prstGeom>
          <a:solidFill>
            <a:schemeClr val="bg1"/>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chemeClr val="accent5">
                  <a:lumMod val="75000"/>
                </a:schemeClr>
              </a:solidFill>
            </a:endParaRPr>
          </a:p>
        </p:txBody>
      </p:sp>
      <p:sp>
        <p:nvSpPr>
          <p:cNvPr id="6" name="矩形 245"/>
          <p:cNvSpPr>
            <a:spLocks noChangeArrowheads="1"/>
          </p:cNvSpPr>
          <p:nvPr/>
        </p:nvSpPr>
        <p:spPr bwMode="auto">
          <a:xfrm>
            <a:off x="1637799" y="2010600"/>
            <a:ext cx="1210588" cy="707886"/>
          </a:xfrm>
          <a:prstGeom prst="rect">
            <a:avLst/>
          </a:prstGeom>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zh-TW" altLang="en-US" sz="4000" b="1" dirty="0">
                <a:solidFill>
                  <a:schemeClr val="bg1"/>
                </a:solidFill>
                <a:latin typeface="微軟正黑體" pitchFamily="34" charset="-120"/>
                <a:ea typeface="微軟正黑體" pitchFamily="34" charset="-120"/>
                <a:sym typeface="DotumChe" pitchFamily="49" charset="-127"/>
              </a:rPr>
              <a:t>財產</a:t>
            </a:r>
            <a:endParaRPr lang="en-US" sz="4000" b="1" dirty="0">
              <a:solidFill>
                <a:schemeClr val="bg1"/>
              </a:solidFill>
              <a:latin typeface="微軟正黑體" pitchFamily="34" charset="-120"/>
              <a:ea typeface="微軟正黑體" pitchFamily="34" charset="-120"/>
              <a:sym typeface="DotumChe" pitchFamily="49" charset="-127"/>
            </a:endParaRPr>
          </a:p>
        </p:txBody>
      </p:sp>
      <p:sp>
        <p:nvSpPr>
          <p:cNvPr id="7" name="矩形 245"/>
          <p:cNvSpPr>
            <a:spLocks noChangeArrowheads="1"/>
          </p:cNvSpPr>
          <p:nvPr/>
        </p:nvSpPr>
        <p:spPr bwMode="auto">
          <a:xfrm>
            <a:off x="7076921" y="2010600"/>
            <a:ext cx="1723549" cy="707886"/>
          </a:xfrm>
          <a:prstGeom prst="rect">
            <a:avLst/>
          </a:prstGeom>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zh-TW" altLang="en-US" sz="4000" b="1" dirty="0">
                <a:solidFill>
                  <a:schemeClr val="bg1"/>
                </a:solidFill>
                <a:latin typeface="微軟正黑體" pitchFamily="34" charset="-120"/>
                <a:ea typeface="微軟正黑體" pitchFamily="34" charset="-120"/>
                <a:sym typeface="DotumChe" pitchFamily="49" charset="-127"/>
              </a:rPr>
              <a:t>非財產</a:t>
            </a:r>
            <a:endParaRPr lang="en-US" sz="4000" b="1" dirty="0">
              <a:solidFill>
                <a:schemeClr val="bg1"/>
              </a:solidFill>
              <a:latin typeface="微軟正黑體" pitchFamily="34" charset="-120"/>
              <a:ea typeface="微軟正黑體" pitchFamily="34" charset="-120"/>
              <a:sym typeface="DotumChe" pitchFamily="49" charset="-127"/>
            </a:endParaRPr>
          </a:p>
        </p:txBody>
      </p:sp>
      <p:pic>
        <p:nvPicPr>
          <p:cNvPr id="8" name="圖片 7"/>
          <p:cNvPicPr>
            <a:picLocks noChangeAspect="1"/>
          </p:cNvPicPr>
          <p:nvPr/>
        </p:nvPicPr>
        <p:blipFill>
          <a:blip r:embed="rId2"/>
          <a:stretch>
            <a:fillRect/>
          </a:stretch>
        </p:blipFill>
        <p:spPr>
          <a:xfrm>
            <a:off x="707053" y="3052141"/>
            <a:ext cx="4255377" cy="3889585"/>
          </a:xfrm>
          <a:prstGeom prst="rect">
            <a:avLst/>
          </a:prstGeom>
        </p:spPr>
      </p:pic>
      <p:sp>
        <p:nvSpPr>
          <p:cNvPr id="9" name="矩形 8"/>
          <p:cNvSpPr/>
          <p:nvPr/>
        </p:nvSpPr>
        <p:spPr>
          <a:xfrm>
            <a:off x="5833922" y="2903194"/>
            <a:ext cx="4209548" cy="1338828"/>
          </a:xfrm>
          <a:prstGeom prst="rect">
            <a:avLst/>
          </a:prstGeom>
        </p:spPr>
        <p:txBody>
          <a:bodyPr wrap="square">
            <a:spAutoFit/>
          </a:bodyPr>
          <a:lstStyle/>
          <a:p>
            <a:pPr lvl="0" algn="just" hangingPunct="0">
              <a:lnSpc>
                <a:spcPct val="90000"/>
              </a:lnSpc>
            </a:pPr>
            <a:r>
              <a:rPr lang="zh-TW" altLang="en-US" sz="1800" b="1" dirty="0">
                <a:solidFill>
                  <a:schemeClr val="dk1"/>
                </a:solidFill>
                <a:latin typeface="微軟正黑體" pitchFamily="34" charset="-120"/>
                <a:ea typeface="微軟正黑體" pitchFamily="34" charset="-120"/>
              </a:rPr>
              <a:t>指有利公職人員或其關係人在</a:t>
            </a:r>
            <a:r>
              <a:rPr lang="zh-TW" altLang="en-US" sz="1800" b="1" dirty="0">
                <a:solidFill>
                  <a:srgbClr val="C00000"/>
                </a:solidFill>
                <a:latin typeface="微軟正黑體" pitchFamily="34" charset="-120"/>
                <a:ea typeface="微軟正黑體" pitchFamily="34" charset="-120"/>
              </a:rPr>
              <a:t>機關（構）團體</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學校</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法人</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事業機構</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部隊</a:t>
            </a:r>
            <a:r>
              <a:rPr lang="zh-TW" altLang="en-US" sz="1800" b="1" dirty="0">
                <a:solidFill>
                  <a:schemeClr val="dk1"/>
                </a:solidFill>
                <a:latin typeface="微軟正黑體" pitchFamily="34" charset="-120"/>
                <a:ea typeface="微軟正黑體" pitchFamily="34" charset="-120"/>
              </a:rPr>
              <a:t>之任用、</a:t>
            </a:r>
            <a:r>
              <a:rPr lang="zh-TW" altLang="en-US" sz="1800" b="1" dirty="0">
                <a:solidFill>
                  <a:srgbClr val="C00000"/>
                </a:solidFill>
                <a:latin typeface="微軟正黑體" pitchFamily="34" charset="-120"/>
                <a:ea typeface="微軟正黑體" pitchFamily="34" charset="-120"/>
              </a:rPr>
              <a:t>聘任</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聘用</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約僱</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臨時人員之進用</a:t>
            </a:r>
            <a:r>
              <a:rPr lang="zh-TW" altLang="en-US" sz="1800" b="1" dirty="0">
                <a:solidFill>
                  <a:schemeClr val="dk1"/>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勞動派遣</a:t>
            </a:r>
            <a:r>
              <a:rPr lang="zh-TW" altLang="en-US" sz="1800" b="1" dirty="0">
                <a:solidFill>
                  <a:schemeClr val="dk1"/>
                </a:solidFill>
                <a:latin typeface="微軟正黑體" pitchFamily="34" charset="-120"/>
                <a:ea typeface="微軟正黑體" pitchFamily="34" charset="-120"/>
              </a:rPr>
              <a:t>、陞遷、調動、</a:t>
            </a:r>
            <a:r>
              <a:rPr lang="zh-TW" altLang="en-US" sz="1800" b="1" dirty="0">
                <a:solidFill>
                  <a:srgbClr val="C00000"/>
                </a:solidFill>
                <a:latin typeface="微軟正黑體" pitchFamily="34" charset="-120"/>
                <a:ea typeface="微軟正黑體" pitchFamily="34" charset="-120"/>
              </a:rPr>
              <a:t>考績</a:t>
            </a:r>
            <a:r>
              <a:rPr lang="zh-TW" altLang="en-US" sz="1800" b="1" dirty="0">
                <a:solidFill>
                  <a:schemeClr val="dk1"/>
                </a:solidFill>
                <a:latin typeface="微軟正黑體" pitchFamily="34" charset="-120"/>
                <a:ea typeface="微軟正黑體" pitchFamily="34" charset="-120"/>
              </a:rPr>
              <a:t>及其他</a:t>
            </a:r>
            <a:r>
              <a:rPr lang="zh-TW" altLang="en-US" sz="1800" b="1" dirty="0">
                <a:solidFill>
                  <a:srgbClr val="C00000"/>
                </a:solidFill>
                <a:latin typeface="微軟正黑體" pitchFamily="34" charset="-120"/>
                <a:ea typeface="微軟正黑體" pitchFamily="34" charset="-120"/>
              </a:rPr>
              <a:t>相類似</a:t>
            </a:r>
            <a:r>
              <a:rPr lang="zh-TW" altLang="en-US" sz="1800" b="1" dirty="0">
                <a:solidFill>
                  <a:schemeClr val="dk1"/>
                </a:solidFill>
                <a:latin typeface="微軟正黑體" pitchFamily="34" charset="-120"/>
                <a:ea typeface="微軟正黑體" pitchFamily="34" charset="-120"/>
              </a:rPr>
              <a:t>之人事措施</a:t>
            </a:r>
            <a:endParaRPr lang="zh-TW" altLang="en-US" sz="1800" b="1" dirty="0">
              <a:latin typeface="微軟正黑體" pitchFamily="34" charset="-120"/>
              <a:ea typeface="微軟正黑體" pitchFamily="34" charset="-120"/>
            </a:endParaRPr>
          </a:p>
        </p:txBody>
      </p:sp>
      <p:grpSp>
        <p:nvGrpSpPr>
          <p:cNvPr id="10" name="群組 9"/>
          <p:cNvGrpSpPr/>
          <p:nvPr/>
        </p:nvGrpSpPr>
        <p:grpSpPr>
          <a:xfrm>
            <a:off x="5833922" y="4379486"/>
            <a:ext cx="4290177" cy="2298094"/>
            <a:chOff x="5313389" y="4433575"/>
            <a:chExt cx="4290177" cy="2424423"/>
          </a:xfrm>
          <a:noFill/>
        </p:grpSpPr>
        <p:grpSp>
          <p:nvGrpSpPr>
            <p:cNvPr id="11" name="群組 10"/>
            <p:cNvGrpSpPr/>
            <p:nvPr/>
          </p:nvGrpSpPr>
          <p:grpSpPr>
            <a:xfrm>
              <a:off x="5313389" y="4433575"/>
              <a:ext cx="4290177" cy="252658"/>
              <a:chOff x="0" y="999"/>
              <a:chExt cx="4805376" cy="252658"/>
            </a:xfrm>
            <a:grpFill/>
          </p:grpSpPr>
          <p:sp>
            <p:nvSpPr>
              <p:cNvPr id="33" name="圓角矩形 32"/>
              <p:cNvSpPr/>
              <p:nvPr/>
            </p:nvSpPr>
            <p:spPr>
              <a:xfrm>
                <a:off x="0" y="999"/>
                <a:ext cx="4805376" cy="252658"/>
              </a:xfrm>
              <a:prstGeom prst="roundRect">
                <a:avLst/>
              </a:prstGeom>
              <a:grp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圓角矩形 4"/>
              <p:cNvSpPr/>
              <p:nvPr/>
            </p:nvSpPr>
            <p:spPr>
              <a:xfrm>
                <a:off x="12334" y="13333"/>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zh-TW" sz="1200" b="1" i="0" kern="1200">
                    <a:solidFill>
                      <a:schemeClr val="bg2">
                        <a:lumMod val="25000"/>
                      </a:schemeClr>
                    </a:solidFill>
                    <a:latin typeface="+mj-ea"/>
                    <a:ea typeface="+mj-ea"/>
                    <a:sym typeface="Wingdings"/>
                  </a:rPr>
                  <a:t></a:t>
                </a:r>
                <a:r>
                  <a:rPr lang="zh-TW" sz="1200" b="1" i="0" kern="1200">
                    <a:solidFill>
                      <a:schemeClr val="bg2">
                        <a:lumMod val="25000"/>
                      </a:schemeClr>
                    </a:solidFill>
                    <a:latin typeface="+mj-ea"/>
                    <a:ea typeface="+mj-ea"/>
                  </a:rPr>
                  <a:t>其他人事措施：</a:t>
                </a:r>
                <a:r>
                  <a:rPr lang="en-US" sz="1200" b="1" i="0" kern="1200">
                    <a:solidFill>
                      <a:schemeClr val="bg2">
                        <a:lumMod val="25000"/>
                      </a:schemeClr>
                    </a:solidFill>
                    <a:latin typeface="+mj-ea"/>
                    <a:ea typeface="+mj-ea"/>
                  </a:rPr>
                  <a:t>(</a:t>
                </a:r>
                <a:r>
                  <a:rPr lang="zh-TW" sz="1200" b="1" i="0" kern="1200">
                    <a:solidFill>
                      <a:schemeClr val="bg2">
                        <a:lumMod val="25000"/>
                      </a:schemeClr>
                    </a:solidFill>
                    <a:latin typeface="+mj-ea"/>
                    <a:ea typeface="+mj-ea"/>
                  </a:rPr>
                  <a:t>例</a:t>
                </a:r>
                <a:r>
                  <a:rPr lang="en-US" sz="1200" b="1" i="0" kern="1200">
                    <a:solidFill>
                      <a:schemeClr val="bg2">
                        <a:lumMod val="25000"/>
                      </a:schemeClr>
                    </a:solidFill>
                    <a:latin typeface="+mj-ea"/>
                    <a:ea typeface="+mj-ea"/>
                  </a:rPr>
                  <a:t>)</a:t>
                </a:r>
                <a:endParaRPr lang="zh-TW" sz="1200" b="1" kern="1200">
                  <a:solidFill>
                    <a:schemeClr val="bg2">
                      <a:lumMod val="25000"/>
                    </a:schemeClr>
                  </a:solidFill>
                  <a:latin typeface="+mj-ea"/>
                  <a:ea typeface="+mj-ea"/>
                </a:endParaRPr>
              </a:p>
            </p:txBody>
          </p:sp>
        </p:grpSp>
        <p:grpSp>
          <p:nvGrpSpPr>
            <p:cNvPr id="12" name="群組 11"/>
            <p:cNvGrpSpPr/>
            <p:nvPr/>
          </p:nvGrpSpPr>
          <p:grpSpPr>
            <a:xfrm>
              <a:off x="5313389" y="4696105"/>
              <a:ext cx="4290177" cy="252658"/>
              <a:chOff x="0" y="263529"/>
              <a:chExt cx="4805376" cy="252658"/>
            </a:xfrm>
            <a:grpFill/>
          </p:grpSpPr>
          <p:sp>
            <p:nvSpPr>
              <p:cNvPr id="31" name="圓角矩形 30"/>
              <p:cNvSpPr/>
              <p:nvPr/>
            </p:nvSpPr>
            <p:spPr>
              <a:xfrm>
                <a:off x="0" y="263529"/>
                <a:ext cx="4805376" cy="252658"/>
              </a:xfrm>
              <a:prstGeom prst="roundRect">
                <a:avLst/>
              </a:prstGeom>
              <a:grpFill/>
              <a:ln>
                <a:noFill/>
              </a:ln>
            </p:spPr>
            <p:style>
              <a:lnRef idx="2">
                <a:schemeClr val="lt1">
                  <a:hueOff val="0"/>
                  <a:satOff val="0"/>
                  <a:lumOff val="0"/>
                  <a:alphaOff val="0"/>
                </a:schemeClr>
              </a:lnRef>
              <a:fillRef idx="1">
                <a:schemeClr val="accent4">
                  <a:hueOff val="1339142"/>
                  <a:satOff val="-6802"/>
                  <a:lumOff val="-728"/>
                  <a:alphaOff val="0"/>
                </a:schemeClr>
              </a:fillRef>
              <a:effectRef idx="0">
                <a:schemeClr val="accent4">
                  <a:hueOff val="1339142"/>
                  <a:satOff val="-6802"/>
                  <a:lumOff val="-728"/>
                  <a:alphaOff val="0"/>
                </a:schemeClr>
              </a:effectRef>
              <a:fontRef idx="minor">
                <a:schemeClr val="lt1"/>
              </a:fontRef>
            </p:style>
          </p:sp>
          <p:sp>
            <p:nvSpPr>
              <p:cNvPr id="32" name="圓角矩形 6"/>
              <p:cNvSpPr/>
              <p:nvPr/>
            </p:nvSpPr>
            <p:spPr>
              <a:xfrm>
                <a:off x="12334" y="275863"/>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i="0" kern="1200">
                    <a:solidFill>
                      <a:schemeClr val="bg2">
                        <a:lumMod val="25000"/>
                      </a:schemeClr>
                    </a:solidFill>
                    <a:latin typeface="+mj-ea"/>
                    <a:ea typeface="+mj-ea"/>
                  </a:rPr>
                  <a:t>1</a:t>
                </a:r>
                <a:r>
                  <a:rPr lang="zh-TW" sz="1200" b="1" i="0" kern="1200">
                    <a:solidFill>
                      <a:schemeClr val="bg2">
                        <a:lumMod val="25000"/>
                      </a:schemeClr>
                    </a:solidFill>
                    <a:latin typeface="+mj-ea"/>
                    <a:ea typeface="+mj-ea"/>
                  </a:rPr>
                  <a:t>、約聘僱人員</a:t>
                </a:r>
                <a:endParaRPr lang="zh-TW" sz="1200" b="1" kern="1200">
                  <a:solidFill>
                    <a:schemeClr val="bg2">
                      <a:lumMod val="25000"/>
                    </a:schemeClr>
                  </a:solidFill>
                  <a:latin typeface="+mj-ea"/>
                  <a:ea typeface="+mj-ea"/>
                </a:endParaRPr>
              </a:p>
            </p:txBody>
          </p:sp>
        </p:grpSp>
        <p:grpSp>
          <p:nvGrpSpPr>
            <p:cNvPr id="13" name="群組 12"/>
            <p:cNvGrpSpPr/>
            <p:nvPr/>
          </p:nvGrpSpPr>
          <p:grpSpPr>
            <a:xfrm>
              <a:off x="5313389" y="4958636"/>
              <a:ext cx="4290177" cy="252658"/>
              <a:chOff x="0" y="526060"/>
              <a:chExt cx="4805376" cy="252658"/>
            </a:xfrm>
            <a:grpFill/>
          </p:grpSpPr>
          <p:sp>
            <p:nvSpPr>
              <p:cNvPr id="29" name="圓角矩形 28"/>
              <p:cNvSpPr/>
              <p:nvPr/>
            </p:nvSpPr>
            <p:spPr>
              <a:xfrm>
                <a:off x="0" y="526060"/>
                <a:ext cx="4805376" cy="252658"/>
              </a:xfrm>
              <a:prstGeom prst="roundRect">
                <a:avLst/>
              </a:prstGeom>
              <a:grpFill/>
              <a:ln>
                <a:noFill/>
              </a:ln>
            </p:spPr>
            <p:style>
              <a:lnRef idx="2">
                <a:schemeClr val="lt1">
                  <a:hueOff val="0"/>
                  <a:satOff val="0"/>
                  <a:lumOff val="0"/>
                  <a:alphaOff val="0"/>
                </a:schemeClr>
              </a:lnRef>
              <a:fillRef idx="1">
                <a:schemeClr val="accent4">
                  <a:hueOff val="2678283"/>
                  <a:satOff val="-13604"/>
                  <a:lumOff val="-1457"/>
                  <a:alphaOff val="0"/>
                </a:schemeClr>
              </a:fillRef>
              <a:effectRef idx="0">
                <a:schemeClr val="accent4">
                  <a:hueOff val="2678283"/>
                  <a:satOff val="-13604"/>
                  <a:lumOff val="-1457"/>
                  <a:alphaOff val="0"/>
                </a:schemeClr>
              </a:effectRef>
              <a:fontRef idx="minor">
                <a:schemeClr val="lt1"/>
              </a:fontRef>
            </p:style>
          </p:sp>
          <p:sp>
            <p:nvSpPr>
              <p:cNvPr id="30" name="圓角矩形 8"/>
              <p:cNvSpPr/>
              <p:nvPr/>
            </p:nvSpPr>
            <p:spPr>
              <a:xfrm>
                <a:off x="12334" y="53839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i="0" kern="1200" dirty="0">
                    <a:solidFill>
                      <a:schemeClr val="bg2">
                        <a:lumMod val="25000"/>
                      </a:schemeClr>
                    </a:solidFill>
                    <a:latin typeface="+mj-ea"/>
                    <a:ea typeface="+mj-ea"/>
                  </a:rPr>
                  <a:t>2</a:t>
                </a:r>
                <a:r>
                  <a:rPr lang="zh-TW" sz="1200" b="1" i="0" kern="1200" dirty="0">
                    <a:solidFill>
                      <a:schemeClr val="bg2">
                        <a:lumMod val="25000"/>
                      </a:schemeClr>
                    </a:solidFill>
                    <a:latin typeface="+mj-ea"/>
                    <a:ea typeface="+mj-ea"/>
                  </a:rPr>
                  <a:t>、技工、工友、清潔隊員</a:t>
                </a:r>
                <a:endParaRPr lang="zh-TW" sz="1200" b="1" kern="1200" dirty="0">
                  <a:solidFill>
                    <a:schemeClr val="bg2">
                      <a:lumMod val="25000"/>
                    </a:schemeClr>
                  </a:solidFill>
                  <a:latin typeface="+mj-ea"/>
                  <a:ea typeface="+mj-ea"/>
                </a:endParaRPr>
              </a:p>
            </p:txBody>
          </p:sp>
        </p:grpSp>
        <p:grpSp>
          <p:nvGrpSpPr>
            <p:cNvPr id="14" name="群組 13"/>
            <p:cNvGrpSpPr/>
            <p:nvPr/>
          </p:nvGrpSpPr>
          <p:grpSpPr>
            <a:xfrm>
              <a:off x="5313389" y="5221166"/>
              <a:ext cx="4290177" cy="252658"/>
              <a:chOff x="0" y="788590"/>
              <a:chExt cx="4805376" cy="252658"/>
            </a:xfrm>
            <a:grpFill/>
          </p:grpSpPr>
          <p:sp>
            <p:nvSpPr>
              <p:cNvPr id="27" name="圓角矩形 26"/>
              <p:cNvSpPr/>
              <p:nvPr/>
            </p:nvSpPr>
            <p:spPr>
              <a:xfrm>
                <a:off x="0" y="788590"/>
                <a:ext cx="4805376" cy="252658"/>
              </a:xfrm>
              <a:prstGeom prst="roundRect">
                <a:avLst/>
              </a:prstGeom>
              <a:grpFill/>
              <a:ln>
                <a:noFill/>
              </a:ln>
            </p:spPr>
            <p:style>
              <a:lnRef idx="2">
                <a:schemeClr val="lt1">
                  <a:hueOff val="0"/>
                  <a:satOff val="0"/>
                  <a:lumOff val="0"/>
                  <a:alphaOff val="0"/>
                </a:schemeClr>
              </a:lnRef>
              <a:fillRef idx="1">
                <a:schemeClr val="accent4">
                  <a:hueOff val="4017425"/>
                  <a:satOff val="-20406"/>
                  <a:lumOff val="-2185"/>
                  <a:alphaOff val="0"/>
                </a:schemeClr>
              </a:fillRef>
              <a:effectRef idx="0">
                <a:schemeClr val="accent4">
                  <a:hueOff val="4017425"/>
                  <a:satOff val="-20406"/>
                  <a:lumOff val="-2185"/>
                  <a:alphaOff val="0"/>
                </a:schemeClr>
              </a:effectRef>
              <a:fontRef idx="minor">
                <a:schemeClr val="lt1"/>
              </a:fontRef>
            </p:style>
          </p:sp>
          <p:sp>
            <p:nvSpPr>
              <p:cNvPr id="28" name="圓角矩形 10"/>
              <p:cNvSpPr/>
              <p:nvPr/>
            </p:nvSpPr>
            <p:spPr>
              <a:xfrm>
                <a:off x="12334" y="80092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i="0" kern="1200">
                    <a:solidFill>
                      <a:schemeClr val="bg2">
                        <a:lumMod val="25000"/>
                      </a:schemeClr>
                    </a:solidFill>
                    <a:latin typeface="+mj-ea"/>
                    <a:ea typeface="+mj-ea"/>
                  </a:rPr>
                  <a:t>3</a:t>
                </a:r>
                <a:r>
                  <a:rPr lang="zh-TW" sz="1200" b="1" i="0" kern="1200">
                    <a:solidFill>
                      <a:schemeClr val="bg2">
                        <a:lumMod val="25000"/>
                      </a:schemeClr>
                    </a:solidFill>
                    <a:latin typeface="+mj-ea"/>
                    <a:ea typeface="+mj-ea"/>
                  </a:rPr>
                  <a:t>、按日計酬之臨時人員</a:t>
                </a:r>
                <a:endParaRPr lang="zh-TW" sz="1200" b="1" kern="1200">
                  <a:solidFill>
                    <a:schemeClr val="bg2">
                      <a:lumMod val="25000"/>
                    </a:schemeClr>
                  </a:solidFill>
                  <a:latin typeface="+mj-ea"/>
                  <a:ea typeface="+mj-ea"/>
                </a:endParaRPr>
              </a:p>
            </p:txBody>
          </p:sp>
        </p:grpSp>
        <p:grpSp>
          <p:nvGrpSpPr>
            <p:cNvPr id="15" name="群組 14"/>
            <p:cNvGrpSpPr/>
            <p:nvPr/>
          </p:nvGrpSpPr>
          <p:grpSpPr>
            <a:xfrm>
              <a:off x="5313389" y="5483696"/>
              <a:ext cx="4290177" cy="252658"/>
              <a:chOff x="0" y="1051120"/>
              <a:chExt cx="4805376" cy="252658"/>
            </a:xfrm>
            <a:grpFill/>
          </p:grpSpPr>
          <p:sp>
            <p:nvSpPr>
              <p:cNvPr id="25" name="圓角矩形 24"/>
              <p:cNvSpPr/>
              <p:nvPr/>
            </p:nvSpPr>
            <p:spPr>
              <a:xfrm>
                <a:off x="0" y="1051120"/>
                <a:ext cx="4805376" cy="252658"/>
              </a:xfrm>
              <a:prstGeom prst="roundRect">
                <a:avLst/>
              </a:prstGeom>
              <a:grpFill/>
              <a:ln>
                <a:noFill/>
              </a:ln>
            </p:spPr>
            <p:style>
              <a:lnRef idx="2">
                <a:schemeClr val="lt1">
                  <a:hueOff val="0"/>
                  <a:satOff val="0"/>
                  <a:lumOff val="0"/>
                  <a:alphaOff val="0"/>
                </a:schemeClr>
              </a:lnRef>
              <a:fillRef idx="1">
                <a:schemeClr val="accent4">
                  <a:hueOff val="5356566"/>
                  <a:satOff val="-27208"/>
                  <a:lumOff val="-2914"/>
                  <a:alphaOff val="0"/>
                </a:schemeClr>
              </a:fillRef>
              <a:effectRef idx="0">
                <a:schemeClr val="accent4">
                  <a:hueOff val="5356566"/>
                  <a:satOff val="-27208"/>
                  <a:lumOff val="-2914"/>
                  <a:alphaOff val="0"/>
                </a:schemeClr>
              </a:effectRef>
              <a:fontRef idx="minor">
                <a:schemeClr val="lt1"/>
              </a:fontRef>
            </p:style>
          </p:sp>
          <p:sp>
            <p:nvSpPr>
              <p:cNvPr id="26" name="圓角矩形 12"/>
              <p:cNvSpPr/>
              <p:nvPr/>
            </p:nvSpPr>
            <p:spPr>
              <a:xfrm>
                <a:off x="12334" y="106345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i="0" kern="1200">
                    <a:solidFill>
                      <a:schemeClr val="bg2">
                        <a:lumMod val="25000"/>
                      </a:schemeClr>
                    </a:solidFill>
                    <a:latin typeface="+mj-ea"/>
                    <a:ea typeface="+mj-ea"/>
                  </a:rPr>
                  <a:t>4</a:t>
                </a:r>
                <a:r>
                  <a:rPr lang="zh-TW" sz="1200" b="1" i="0" kern="1200">
                    <a:solidFill>
                      <a:schemeClr val="bg2">
                        <a:lumMod val="25000"/>
                      </a:schemeClr>
                    </a:solidFill>
                    <a:latin typeface="+mj-ea"/>
                    <a:ea typeface="+mj-ea"/>
                  </a:rPr>
                  <a:t>、人力派遣公司之派遣人員</a:t>
                </a:r>
                <a:endParaRPr lang="zh-TW" sz="1200" b="1" kern="1200">
                  <a:solidFill>
                    <a:schemeClr val="bg2">
                      <a:lumMod val="25000"/>
                    </a:schemeClr>
                  </a:solidFill>
                  <a:latin typeface="+mj-ea"/>
                  <a:ea typeface="+mj-ea"/>
                </a:endParaRPr>
              </a:p>
            </p:txBody>
          </p:sp>
        </p:grpSp>
        <p:grpSp>
          <p:nvGrpSpPr>
            <p:cNvPr id="16" name="群組 15"/>
            <p:cNvGrpSpPr/>
            <p:nvPr/>
          </p:nvGrpSpPr>
          <p:grpSpPr>
            <a:xfrm>
              <a:off x="5313389" y="5746226"/>
              <a:ext cx="4290177" cy="252658"/>
              <a:chOff x="0" y="1313650"/>
              <a:chExt cx="4805376" cy="252658"/>
            </a:xfrm>
            <a:grpFill/>
          </p:grpSpPr>
          <p:sp>
            <p:nvSpPr>
              <p:cNvPr id="23" name="圓角矩形 22"/>
              <p:cNvSpPr/>
              <p:nvPr/>
            </p:nvSpPr>
            <p:spPr>
              <a:xfrm>
                <a:off x="0" y="1313650"/>
                <a:ext cx="4805376" cy="252658"/>
              </a:xfrm>
              <a:prstGeom prst="roundRect">
                <a:avLst/>
              </a:prstGeom>
              <a:grpFill/>
              <a:ln>
                <a:noFill/>
              </a:ln>
            </p:spPr>
            <p:style>
              <a:lnRef idx="2">
                <a:schemeClr val="lt1">
                  <a:hueOff val="0"/>
                  <a:satOff val="0"/>
                  <a:lumOff val="0"/>
                  <a:alphaOff val="0"/>
                </a:schemeClr>
              </a:lnRef>
              <a:fillRef idx="1">
                <a:schemeClr val="accent4">
                  <a:hueOff val="6695707"/>
                  <a:satOff val="-34010"/>
                  <a:lumOff val="-3642"/>
                  <a:alphaOff val="0"/>
                </a:schemeClr>
              </a:fillRef>
              <a:effectRef idx="0">
                <a:schemeClr val="accent4">
                  <a:hueOff val="6695707"/>
                  <a:satOff val="-34010"/>
                  <a:lumOff val="-3642"/>
                  <a:alphaOff val="0"/>
                </a:schemeClr>
              </a:effectRef>
              <a:fontRef idx="minor">
                <a:schemeClr val="lt1"/>
              </a:fontRef>
            </p:style>
          </p:sp>
          <p:sp>
            <p:nvSpPr>
              <p:cNvPr id="24" name="圓角矩形 14"/>
              <p:cNvSpPr/>
              <p:nvPr/>
            </p:nvSpPr>
            <p:spPr>
              <a:xfrm>
                <a:off x="12334" y="132598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altLang="zh-TW" sz="1200" b="1" i="0" kern="1200" dirty="0">
                    <a:solidFill>
                      <a:schemeClr val="bg2">
                        <a:lumMod val="25000"/>
                      </a:schemeClr>
                    </a:solidFill>
                    <a:latin typeface="+mj-ea"/>
                    <a:ea typeface="+mj-ea"/>
                  </a:rPr>
                  <a:t>5</a:t>
                </a:r>
                <a:r>
                  <a:rPr lang="zh-TW" altLang="en-US" sz="1200" b="1" i="0" kern="1200" dirty="0">
                    <a:solidFill>
                      <a:schemeClr val="bg2">
                        <a:lumMod val="25000"/>
                      </a:schemeClr>
                    </a:solidFill>
                    <a:latin typeface="+mj-ea"/>
                    <a:ea typeface="+mj-ea"/>
                  </a:rPr>
                  <a:t>、占原缺指派至其他單位工作</a:t>
                </a:r>
                <a:endParaRPr lang="zh-TW" altLang="en-US" sz="1200" b="1" kern="1200" dirty="0">
                  <a:solidFill>
                    <a:schemeClr val="bg2">
                      <a:lumMod val="25000"/>
                    </a:schemeClr>
                  </a:solidFill>
                  <a:latin typeface="+mj-ea"/>
                  <a:ea typeface="+mj-ea"/>
                </a:endParaRPr>
              </a:p>
            </p:txBody>
          </p:sp>
        </p:grpSp>
        <p:grpSp>
          <p:nvGrpSpPr>
            <p:cNvPr id="17" name="群組 16"/>
            <p:cNvGrpSpPr/>
            <p:nvPr/>
          </p:nvGrpSpPr>
          <p:grpSpPr>
            <a:xfrm>
              <a:off x="5313389" y="6008756"/>
              <a:ext cx="4290177" cy="252658"/>
              <a:chOff x="0" y="1576180"/>
              <a:chExt cx="4805376" cy="252658"/>
            </a:xfrm>
            <a:grpFill/>
          </p:grpSpPr>
          <p:sp>
            <p:nvSpPr>
              <p:cNvPr id="21" name="圓角矩形 20"/>
              <p:cNvSpPr/>
              <p:nvPr/>
            </p:nvSpPr>
            <p:spPr>
              <a:xfrm>
                <a:off x="0" y="1576180"/>
                <a:ext cx="4805376" cy="252658"/>
              </a:xfrm>
              <a:prstGeom prst="roundRect">
                <a:avLst/>
              </a:prstGeom>
              <a:grpFill/>
              <a:ln>
                <a:noFill/>
              </a:ln>
            </p:spPr>
            <p:style>
              <a:lnRef idx="2">
                <a:schemeClr val="lt1">
                  <a:hueOff val="0"/>
                  <a:satOff val="0"/>
                  <a:lumOff val="0"/>
                  <a:alphaOff val="0"/>
                </a:schemeClr>
              </a:lnRef>
              <a:fillRef idx="1">
                <a:schemeClr val="accent4">
                  <a:hueOff val="8034849"/>
                  <a:satOff val="-40812"/>
                  <a:lumOff val="-4371"/>
                  <a:alphaOff val="0"/>
                </a:schemeClr>
              </a:fillRef>
              <a:effectRef idx="0">
                <a:schemeClr val="accent4">
                  <a:hueOff val="8034849"/>
                  <a:satOff val="-40812"/>
                  <a:lumOff val="-4371"/>
                  <a:alphaOff val="0"/>
                </a:schemeClr>
              </a:effectRef>
              <a:fontRef idx="minor">
                <a:schemeClr val="lt1"/>
              </a:fontRef>
            </p:style>
          </p:sp>
          <p:sp>
            <p:nvSpPr>
              <p:cNvPr id="22" name="圓角矩形 16"/>
              <p:cNvSpPr/>
              <p:nvPr/>
            </p:nvSpPr>
            <p:spPr>
              <a:xfrm>
                <a:off x="12334" y="158851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altLang="zh-TW" sz="1200" b="1" i="0" kern="1200">
                    <a:solidFill>
                      <a:schemeClr val="bg2">
                        <a:lumMod val="25000"/>
                      </a:schemeClr>
                    </a:solidFill>
                    <a:latin typeface="+mj-ea"/>
                    <a:ea typeface="+mj-ea"/>
                  </a:rPr>
                  <a:t>6</a:t>
                </a:r>
                <a:r>
                  <a:rPr lang="zh-TW" altLang="en-US" sz="1200" b="1" i="0" kern="1200">
                    <a:solidFill>
                      <a:schemeClr val="bg2">
                        <a:lumMod val="25000"/>
                      </a:schemeClr>
                    </a:solidFill>
                    <a:latin typeface="+mj-ea"/>
                    <a:ea typeface="+mj-ea"/>
                  </a:rPr>
                  <a:t>、考績之評定－涉及獎金發放、職等陞遷</a:t>
                </a:r>
                <a:endParaRPr lang="zh-TW" altLang="en-US" sz="1200" b="1" kern="1200">
                  <a:solidFill>
                    <a:schemeClr val="bg2">
                      <a:lumMod val="25000"/>
                    </a:schemeClr>
                  </a:solidFill>
                  <a:latin typeface="+mj-ea"/>
                  <a:ea typeface="+mj-ea"/>
                </a:endParaRPr>
              </a:p>
            </p:txBody>
          </p:sp>
        </p:grpSp>
        <p:grpSp>
          <p:nvGrpSpPr>
            <p:cNvPr id="18" name="群組 17"/>
            <p:cNvGrpSpPr/>
            <p:nvPr/>
          </p:nvGrpSpPr>
          <p:grpSpPr>
            <a:xfrm>
              <a:off x="5313389" y="6271286"/>
              <a:ext cx="4290177" cy="586712"/>
              <a:chOff x="0" y="1838710"/>
              <a:chExt cx="4805376" cy="252658"/>
            </a:xfrm>
            <a:grpFill/>
          </p:grpSpPr>
          <p:sp>
            <p:nvSpPr>
              <p:cNvPr id="19" name="圓角矩形 18"/>
              <p:cNvSpPr/>
              <p:nvPr/>
            </p:nvSpPr>
            <p:spPr>
              <a:xfrm>
                <a:off x="0" y="1838710"/>
                <a:ext cx="4805376" cy="252658"/>
              </a:xfrm>
              <a:prstGeom prst="roundRect">
                <a:avLst/>
              </a:prstGeom>
              <a:grpFill/>
              <a:ln>
                <a:noFill/>
              </a:ln>
            </p:spPr>
            <p:style>
              <a:lnRef idx="2">
                <a:schemeClr val="lt1">
                  <a:hueOff val="0"/>
                  <a:satOff val="0"/>
                  <a:lumOff val="0"/>
                  <a:alphaOff val="0"/>
                </a:schemeClr>
              </a:lnRef>
              <a:fillRef idx="1">
                <a:schemeClr val="accent4">
                  <a:hueOff val="9373990"/>
                  <a:satOff val="-47614"/>
                  <a:lumOff val="-5099"/>
                  <a:alphaOff val="0"/>
                </a:schemeClr>
              </a:fillRef>
              <a:effectRef idx="0">
                <a:schemeClr val="accent4">
                  <a:hueOff val="9373990"/>
                  <a:satOff val="-47614"/>
                  <a:lumOff val="-5099"/>
                  <a:alphaOff val="0"/>
                </a:schemeClr>
              </a:effectRef>
              <a:fontRef idx="minor">
                <a:schemeClr val="lt1"/>
              </a:fontRef>
            </p:style>
          </p:sp>
          <p:sp>
            <p:nvSpPr>
              <p:cNvPr id="20" name="圓角矩形 18"/>
              <p:cNvSpPr/>
              <p:nvPr/>
            </p:nvSpPr>
            <p:spPr>
              <a:xfrm>
                <a:off x="12334" y="1851044"/>
                <a:ext cx="4780708" cy="2279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66700" lvl="0" indent="-266700" algn="l" defTabSz="533400" rtl="0">
                  <a:lnSpc>
                    <a:spcPct val="90000"/>
                  </a:lnSpc>
                  <a:spcBef>
                    <a:spcPct val="0"/>
                  </a:spcBef>
                  <a:spcAft>
                    <a:spcPct val="35000"/>
                  </a:spcAft>
                </a:pPr>
                <a:r>
                  <a:rPr lang="en-US" altLang="zh-TW" sz="1200" b="1" i="0" kern="1200" dirty="0">
                    <a:solidFill>
                      <a:schemeClr val="bg2">
                        <a:lumMod val="25000"/>
                      </a:schemeClr>
                    </a:solidFill>
                    <a:latin typeface="+mj-ea"/>
                    <a:ea typeface="+mj-ea"/>
                  </a:rPr>
                  <a:t>7</a:t>
                </a:r>
                <a:r>
                  <a:rPr lang="zh-TW" altLang="en-US" sz="1200" b="1" i="0" kern="1200" dirty="0">
                    <a:solidFill>
                      <a:schemeClr val="bg2">
                        <a:lumMod val="25000"/>
                      </a:schemeClr>
                    </a:solidFill>
                    <a:latin typeface="+mj-ea"/>
                    <a:ea typeface="+mj-ea"/>
                  </a:rPr>
                  <a:t>、僱用臨時助教、兼任行政職務、代課教師、增置教師、教學支援工作人員、代理幹事、圖書館助理編輯、聘用無給職鄉鎮顧問</a:t>
                </a:r>
                <a:endParaRPr lang="zh-TW" altLang="en-US" sz="1200" b="1" kern="1200" dirty="0">
                  <a:solidFill>
                    <a:schemeClr val="bg2">
                      <a:lumMod val="25000"/>
                    </a:schemeClr>
                  </a:solidFill>
                  <a:latin typeface="+mj-ea"/>
                  <a:ea typeface="+mj-ea"/>
                </a:endParaRPr>
              </a:p>
            </p:txBody>
          </p:sp>
        </p:grpSp>
      </p:grpSp>
      <p:sp>
        <p:nvSpPr>
          <p:cNvPr id="35" name="向右箭號 34"/>
          <p:cNvSpPr/>
          <p:nvPr/>
        </p:nvSpPr>
        <p:spPr>
          <a:xfrm>
            <a:off x="6049185" y="2188161"/>
            <a:ext cx="681487" cy="293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左箭號 35"/>
          <p:cNvSpPr/>
          <p:nvPr/>
        </p:nvSpPr>
        <p:spPr>
          <a:xfrm>
            <a:off x="3264709" y="2221747"/>
            <a:ext cx="766972" cy="3163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內容版面配置區 36"/>
          <p:cNvSpPr>
            <a:spLocks noGrp="1"/>
          </p:cNvSpPr>
          <p:nvPr>
            <p:ph idx="1"/>
          </p:nvPr>
        </p:nvSpPr>
        <p:spPr>
          <a:xfrm>
            <a:off x="4406842" y="2154850"/>
            <a:ext cx="1111176" cy="395866"/>
          </a:xfrm>
        </p:spPr>
        <p:txBody>
          <a:bodyPr>
            <a:normAutofit/>
          </a:bodyPr>
          <a:lstStyle/>
          <a:p>
            <a:pPr marL="0" indent="0">
              <a:buNone/>
            </a:pPr>
            <a:r>
              <a:rPr lang="zh-TW" altLang="en-US" b="1" dirty="0">
                <a:solidFill>
                  <a:schemeClr val="accent5">
                    <a:lumMod val="75000"/>
                  </a:schemeClr>
                </a:solidFill>
                <a:latin typeface="+mn-ea"/>
              </a:rPr>
              <a:t>利益</a:t>
            </a:r>
            <a:r>
              <a:rPr lang="en-US" altLang="zh-TW" b="1" dirty="0">
                <a:solidFill>
                  <a:schemeClr val="accent5">
                    <a:lumMod val="75000"/>
                  </a:schemeClr>
                </a:solidFill>
                <a:latin typeface="+mn-ea"/>
              </a:rPr>
              <a:t>(§4)</a:t>
            </a:r>
            <a:endParaRPr lang="zh-TW" altLang="en-US" b="1" dirty="0">
              <a:latin typeface="+mn-ea"/>
            </a:endParaRPr>
          </a:p>
        </p:txBody>
      </p:sp>
      <p:sp>
        <p:nvSpPr>
          <p:cNvPr id="40" name="文字方塊 39"/>
          <p:cNvSpPr txBox="1"/>
          <p:nvPr/>
        </p:nvSpPr>
        <p:spPr>
          <a:xfrm>
            <a:off x="707053" y="1983451"/>
            <a:ext cx="184731" cy="369332"/>
          </a:xfrm>
          <a:prstGeom prst="rect">
            <a:avLst/>
          </a:prstGeom>
          <a:noFill/>
        </p:spPr>
        <p:txBody>
          <a:bodyPr wrap="none" rtlCol="0">
            <a:spAutoFit/>
          </a:bodyPr>
          <a:lstStyle/>
          <a:p>
            <a:endParaRPr lang="zh-TW" altLang="en-US" dirty="0"/>
          </a:p>
        </p:txBody>
      </p:sp>
      <p:sp>
        <p:nvSpPr>
          <p:cNvPr id="43" name="投影片編號版面配置區 4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54298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pic>
        <p:nvPicPr>
          <p:cNvPr id="7" name="內容版面配置區 6"/>
          <p:cNvPicPr>
            <a:picLocks noGrp="1" noChangeAspect="1"/>
          </p:cNvPicPr>
          <p:nvPr>
            <p:ph idx="1"/>
          </p:nvPr>
        </p:nvPicPr>
        <p:blipFill>
          <a:blip r:embed="rId2"/>
          <a:stretch>
            <a:fillRect/>
          </a:stretch>
        </p:blipFill>
        <p:spPr>
          <a:xfrm>
            <a:off x="1250830" y="1448284"/>
            <a:ext cx="6450209" cy="4593742"/>
          </a:xfrm>
          <a:prstGeom prst="rect">
            <a:avLst/>
          </a:prstGeom>
        </p:spPr>
      </p:pic>
      <p:sp>
        <p:nvSpPr>
          <p:cNvPr id="8" name="投影片編號版面配置區 7"/>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25472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121434" y="1604490"/>
            <a:ext cx="6159260" cy="4937184"/>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2469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9863" y="618226"/>
            <a:ext cx="8596668" cy="1320800"/>
          </a:xfrm>
        </p:spPr>
        <p:txBody>
          <a:bodyPr/>
          <a:lstStyle/>
          <a:p>
            <a:r>
              <a:rPr lang="zh-TW" altLang="en-US" dirty="0">
                <a:latin typeface="微軟正黑體" panose="020B0604030504040204" pitchFamily="34" charset="-120"/>
              </a:rPr>
              <a:t>利益衝突法迴避法之基本認知</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495655" y="1440612"/>
            <a:ext cx="9168021" cy="4610040"/>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91162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pic>
        <p:nvPicPr>
          <p:cNvPr id="5" name="內容版面配置區 4"/>
          <p:cNvPicPr>
            <a:picLocks noGrp="1" noChangeAspect="1"/>
          </p:cNvPicPr>
          <p:nvPr>
            <p:ph idx="1"/>
          </p:nvPr>
        </p:nvPicPr>
        <p:blipFill rotWithShape="1">
          <a:blip r:embed="rId2">
            <a:extLst>
              <a:ext uri="{28A0092B-C50C-407E-A947-70E740481C1C}">
                <a14:useLocalDpi xmlns:a14="http://schemas.microsoft.com/office/drawing/2010/main" val="0"/>
              </a:ext>
            </a:extLst>
          </a:blip>
          <a:srcRect l="15447" t="14923" r="22290" b="4045"/>
          <a:stretch/>
        </p:blipFill>
        <p:spPr>
          <a:xfrm>
            <a:off x="1078302" y="1440612"/>
            <a:ext cx="7315200" cy="5355326"/>
          </a:xfrm>
        </p:spPr>
      </p:pic>
      <p:sp>
        <p:nvSpPr>
          <p:cNvPr id="4" name="投影片編號版面配置區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73636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677334" y="1592937"/>
            <a:ext cx="8163076" cy="4982482"/>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81154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微軟正黑體" panose="020B0604030504040204" pitchFamily="34" charset="-120"/>
              </a:rPr>
              <a:t>利益衝突法迴避法之基本認知</a:t>
            </a:r>
            <a:br>
              <a:rPr lang="en-US" altLang="zh-TW" dirty="0">
                <a:latin typeface="微軟正黑體" panose="020B0604030504040204" pitchFamily="34" charset="-120"/>
              </a:rPr>
            </a:br>
            <a:br>
              <a:rPr lang="en-US" altLang="zh-TW" dirty="0">
                <a:latin typeface="微軟正黑體" panose="020B0604030504040204" pitchFamily="34" charset="-120"/>
              </a:rPr>
            </a:br>
            <a:r>
              <a:rPr lang="zh-TW" altLang="en-US" sz="2400" dirty="0">
                <a:solidFill>
                  <a:schemeClr val="accent5">
                    <a:lumMod val="75000"/>
                  </a:schemeClr>
                </a:solidFill>
                <a:latin typeface="微軟正黑體" panose="020B0604030504040204" pitchFamily="34" charset="-120"/>
              </a:rPr>
              <a:t>交易或補助行為之禁止</a:t>
            </a:r>
            <a:r>
              <a:rPr lang="en-US" altLang="zh-TW" sz="2400" dirty="0">
                <a:solidFill>
                  <a:schemeClr val="accent5">
                    <a:lumMod val="75000"/>
                  </a:schemeClr>
                </a:solidFill>
                <a:latin typeface="微軟正黑體" panose="020B0604030504040204" pitchFamily="34" charset="-120"/>
              </a:rPr>
              <a:t>(§14)</a:t>
            </a:r>
            <a:endParaRPr lang="zh-TW" altLang="en-US" sz="2400" dirty="0">
              <a:solidFill>
                <a:schemeClr val="accent5">
                  <a:lumMod val="75000"/>
                </a:schemeClr>
              </a:solidFill>
            </a:endParaRPr>
          </a:p>
        </p:txBody>
      </p:sp>
      <p:pic>
        <p:nvPicPr>
          <p:cNvPr id="15" name="內容版面配置區 14"/>
          <p:cNvPicPr>
            <a:picLocks noGrp="1" noChangeAspect="1"/>
          </p:cNvPicPr>
          <p:nvPr>
            <p:ph idx="1"/>
          </p:nvPr>
        </p:nvPicPr>
        <p:blipFill>
          <a:blip r:embed="rId2"/>
          <a:stretch>
            <a:fillRect/>
          </a:stretch>
        </p:blipFill>
        <p:spPr>
          <a:xfrm>
            <a:off x="2181380" y="2281554"/>
            <a:ext cx="4554107" cy="3535986"/>
          </a:xfrm>
          <a:prstGeom prst="rect">
            <a:avLst/>
          </a:prstGeom>
        </p:spPr>
      </p:pic>
      <p:pic>
        <p:nvPicPr>
          <p:cNvPr id="19" name="圖片 18"/>
          <p:cNvPicPr>
            <a:picLocks noChangeAspect="1"/>
          </p:cNvPicPr>
          <p:nvPr/>
        </p:nvPicPr>
        <p:blipFill>
          <a:blip r:embed="rId3"/>
          <a:stretch>
            <a:fillRect/>
          </a:stretch>
        </p:blipFill>
        <p:spPr>
          <a:xfrm>
            <a:off x="2400854" y="4049547"/>
            <a:ext cx="4115157" cy="1499746"/>
          </a:xfrm>
          <a:prstGeom prst="rect">
            <a:avLst/>
          </a:prstGeom>
        </p:spPr>
      </p:pic>
      <p:sp>
        <p:nvSpPr>
          <p:cNvPr id="20" name="投影片編號版面配置區 19"/>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51786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微軟正黑體" panose="020B0604030504040204" pitchFamily="34" charset="-120"/>
              </a:rPr>
              <a:t>利益衝突法迴避法之基本認知</a:t>
            </a:r>
            <a:br>
              <a:rPr lang="en-US" altLang="zh-TW" dirty="0">
                <a:latin typeface="微軟正黑體" panose="020B0604030504040204" pitchFamily="34" charset="-120"/>
              </a:rPr>
            </a:br>
            <a:r>
              <a:rPr lang="zh-TW" altLang="en-US" sz="2400" dirty="0">
                <a:solidFill>
                  <a:schemeClr val="accent5">
                    <a:lumMod val="75000"/>
                  </a:schemeClr>
                </a:solidFill>
                <a:latin typeface="微軟正黑體" panose="020B0604030504040204" pitchFamily="34" charset="-120"/>
              </a:rPr>
              <a:t>交易或補助行為之禁止</a:t>
            </a:r>
            <a:r>
              <a:rPr lang="en-US" altLang="zh-TW" sz="2400" dirty="0">
                <a:solidFill>
                  <a:schemeClr val="accent5">
                    <a:lumMod val="75000"/>
                  </a:schemeClr>
                </a:solidFill>
                <a:latin typeface="微軟正黑體" panose="020B0604030504040204" pitchFamily="34" charset="-120"/>
              </a:rPr>
              <a:t>(§14)</a:t>
            </a:r>
            <a:endParaRPr lang="zh-TW" altLang="en-US" sz="2400" dirty="0"/>
          </a:p>
        </p:txBody>
      </p:sp>
      <p:pic>
        <p:nvPicPr>
          <p:cNvPr id="6" name="內容版面配置區 5"/>
          <p:cNvPicPr>
            <a:picLocks noGrp="1" noChangeAspect="1"/>
          </p:cNvPicPr>
          <p:nvPr>
            <p:ph idx="1"/>
          </p:nvPr>
        </p:nvPicPr>
        <p:blipFill>
          <a:blip r:embed="rId2"/>
          <a:stretch>
            <a:fillRect/>
          </a:stretch>
        </p:blipFill>
        <p:spPr>
          <a:xfrm>
            <a:off x="1310671" y="2315863"/>
            <a:ext cx="3966393" cy="3881437"/>
          </a:xfrm>
          <a:prstGeom prst="rect">
            <a:avLst/>
          </a:prstGeom>
        </p:spPr>
      </p:pic>
      <p:pic>
        <p:nvPicPr>
          <p:cNvPr id="7" name="圖片 6"/>
          <p:cNvPicPr>
            <a:picLocks noChangeAspect="1"/>
          </p:cNvPicPr>
          <p:nvPr/>
        </p:nvPicPr>
        <p:blipFill>
          <a:blip r:embed="rId3"/>
          <a:stretch>
            <a:fillRect/>
          </a:stretch>
        </p:blipFill>
        <p:spPr>
          <a:xfrm>
            <a:off x="1720122" y="1826778"/>
            <a:ext cx="3255546" cy="755970"/>
          </a:xfrm>
          <a:prstGeom prst="rect">
            <a:avLst/>
          </a:prstGeom>
        </p:spPr>
      </p:pic>
      <p:pic>
        <p:nvPicPr>
          <p:cNvPr id="9" name="圖片 8"/>
          <p:cNvPicPr>
            <a:picLocks noChangeAspect="1"/>
          </p:cNvPicPr>
          <p:nvPr/>
        </p:nvPicPr>
        <p:blipFill>
          <a:blip r:embed="rId4"/>
          <a:stretch>
            <a:fillRect/>
          </a:stretch>
        </p:blipFill>
        <p:spPr>
          <a:xfrm>
            <a:off x="5931652" y="3079035"/>
            <a:ext cx="4986960" cy="883997"/>
          </a:xfrm>
          <a:prstGeom prst="rect">
            <a:avLst/>
          </a:prstGeom>
        </p:spPr>
      </p:pic>
      <p:sp>
        <p:nvSpPr>
          <p:cNvPr id="10" name="圓角矩形 9"/>
          <p:cNvSpPr/>
          <p:nvPr/>
        </p:nvSpPr>
        <p:spPr>
          <a:xfrm>
            <a:off x="1655707" y="2406203"/>
            <a:ext cx="3384376" cy="1027110"/>
          </a:xfrm>
          <a:prstGeom prst="roundRect">
            <a:avLst/>
          </a:prstGeom>
          <a:solidFill>
            <a:srgbClr val="00B0F0">
              <a:alpha val="20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11" name="圓角矩形 10"/>
          <p:cNvSpPr/>
          <p:nvPr/>
        </p:nvSpPr>
        <p:spPr>
          <a:xfrm>
            <a:off x="1655707" y="3648975"/>
            <a:ext cx="3384376" cy="681486"/>
          </a:xfrm>
          <a:prstGeom prst="roundRect">
            <a:avLst/>
          </a:prstGeom>
          <a:solidFill>
            <a:srgbClr val="00B0F0">
              <a:alpha val="20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17" name="向右箭號 16"/>
          <p:cNvSpPr/>
          <p:nvPr/>
        </p:nvSpPr>
        <p:spPr>
          <a:xfrm rot="2458314">
            <a:off x="5124092" y="3034190"/>
            <a:ext cx="724619" cy="284077"/>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rot="19543997">
            <a:off x="5077574" y="3700375"/>
            <a:ext cx="724619" cy="284077"/>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投影片編號版面配置區 18"/>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57441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a:extLst>
              <a:ext uri="{28A0092B-C50C-407E-A947-70E740481C1C}">
                <a14:useLocalDpi xmlns:a14="http://schemas.microsoft.com/office/drawing/2010/main" val="0"/>
              </a:ext>
            </a:extLst>
          </a:blip>
          <a:srcRect t="4542" b="5576"/>
          <a:stretch/>
        </p:blipFill>
        <p:spPr>
          <a:xfrm>
            <a:off x="5068100" y="298985"/>
            <a:ext cx="4804912" cy="6107502"/>
          </a:xfrm>
        </p:spPr>
      </p:pic>
      <p:sp>
        <p:nvSpPr>
          <p:cNvPr id="2" name="標題 1"/>
          <p:cNvSpPr>
            <a:spLocks noGrp="1"/>
          </p:cNvSpPr>
          <p:nvPr>
            <p:ph type="title"/>
          </p:nvPr>
        </p:nvSpPr>
        <p:spPr>
          <a:xfrm>
            <a:off x="202882" y="0"/>
            <a:ext cx="8596668" cy="1320800"/>
          </a:xfrm>
        </p:spPr>
        <p:txBody>
          <a:bodyPr/>
          <a:lstStyle/>
          <a:p>
            <a:r>
              <a:rPr lang="zh-TW" altLang="en-US" dirty="0">
                <a:latin typeface="微軟正黑體" panose="020B0604030504040204" pitchFamily="34" charset="-120"/>
              </a:rPr>
              <a:t>利益衝突法迴避法之基本認知</a:t>
            </a:r>
            <a:br>
              <a:rPr lang="en-US" altLang="zh-TW" dirty="0">
                <a:latin typeface="微軟正黑體" panose="020B0604030504040204" pitchFamily="34" charset="-120"/>
              </a:rPr>
            </a:br>
            <a:endParaRPr lang="zh-TW" altLang="en-US" dirty="0"/>
          </a:p>
        </p:txBody>
      </p:sp>
      <p:sp>
        <p:nvSpPr>
          <p:cNvPr id="4" name="投影片編號版面配置區 3"/>
          <p:cNvSpPr>
            <a:spLocks noGrp="1"/>
          </p:cNvSpPr>
          <p:nvPr>
            <p:ph type="sldNum" sz="quarter" idx="12"/>
          </p:nvPr>
        </p:nvSpPr>
        <p:spPr>
          <a:xfrm>
            <a:off x="8185221" y="6417985"/>
            <a:ext cx="683339" cy="365125"/>
          </a:xfrm>
        </p:spPr>
        <p:txBody>
          <a:bodyPr/>
          <a:lstStyle/>
          <a:p>
            <a:fld id="{D57F1E4F-1CFF-5643-939E-217C01CDF565}" type="slidenum">
              <a:rPr lang="en-US" smtClean="0"/>
              <a:pPr/>
              <a:t>29</a:t>
            </a:fld>
            <a:endParaRPr lang="en-US" dirty="0"/>
          </a:p>
        </p:txBody>
      </p:sp>
      <p:sp>
        <p:nvSpPr>
          <p:cNvPr id="6" name="文字方塊 5"/>
          <p:cNvSpPr txBox="1"/>
          <p:nvPr/>
        </p:nvSpPr>
        <p:spPr>
          <a:xfrm>
            <a:off x="724618" y="1785667"/>
            <a:ext cx="4132054" cy="2308324"/>
          </a:xfrm>
          <a:prstGeom prst="rect">
            <a:avLst/>
          </a:prstGeom>
          <a:noFill/>
        </p:spPr>
        <p:txBody>
          <a:bodyPr wrap="square" rtlCol="0">
            <a:spAutoFit/>
          </a:bodyPr>
          <a:lstStyle/>
          <a:p>
            <a:r>
              <a:rPr lang="zh-TW" altLang="en-US" dirty="0">
                <a:solidFill>
                  <a:schemeClr val="accent5">
                    <a:lumMod val="75000"/>
                  </a:schemeClr>
                </a:solidFill>
              </a:rPr>
              <a:t>範例案情：</a:t>
            </a:r>
            <a:endParaRPr lang="en-US" altLang="zh-TW" dirty="0">
              <a:solidFill>
                <a:schemeClr val="accent5">
                  <a:lumMod val="75000"/>
                </a:schemeClr>
              </a:solidFill>
            </a:endParaRPr>
          </a:p>
          <a:p>
            <a:r>
              <a:rPr lang="zh-TW" altLang="en-US" dirty="0">
                <a:solidFill>
                  <a:schemeClr val="accent5">
                    <a:lumMod val="75000"/>
                  </a:schemeClr>
                </a:solidFill>
              </a:rPr>
              <a:t>廉政市民代表會之市民代表王小明，其配偶陳小花擔任財團法人陽光廉政基金會之董事，基金會董事長為楊清廉。該基金會參加受市民代表王小明監督之機關即廉政市公所之委託廉政研究採購案公開招標之投標，決標結果該基金會以 </a:t>
            </a:r>
            <a:r>
              <a:rPr lang="en-US" altLang="zh-TW" dirty="0">
                <a:solidFill>
                  <a:schemeClr val="accent5">
                    <a:lumMod val="75000"/>
                  </a:schemeClr>
                </a:solidFill>
              </a:rPr>
              <a:t>1,200,000 </a:t>
            </a:r>
            <a:r>
              <a:rPr lang="zh-TW" altLang="en-US" dirty="0">
                <a:solidFill>
                  <a:schemeClr val="accent5">
                    <a:lumMod val="75000"/>
                  </a:schemeClr>
                </a:solidFill>
              </a:rPr>
              <a:t>元得標。 </a:t>
            </a:r>
          </a:p>
        </p:txBody>
      </p:sp>
      <p:sp>
        <p:nvSpPr>
          <p:cNvPr id="7" name="橢圓 6"/>
          <p:cNvSpPr/>
          <p:nvPr/>
        </p:nvSpPr>
        <p:spPr>
          <a:xfrm>
            <a:off x="1219558" y="4638107"/>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明</a:t>
            </a:r>
          </a:p>
        </p:txBody>
      </p:sp>
      <p:cxnSp>
        <p:nvCxnSpPr>
          <p:cNvPr id="9" name="直線接點 8"/>
          <p:cNvCxnSpPr/>
          <p:nvPr/>
        </p:nvCxnSpPr>
        <p:spPr>
          <a:xfrm>
            <a:off x="1650879" y="4832201"/>
            <a:ext cx="672860" cy="0"/>
          </a:xfrm>
          <a:prstGeom prst="line">
            <a:avLst/>
          </a:prstGeom>
        </p:spPr>
        <p:style>
          <a:lnRef idx="1">
            <a:schemeClr val="dk1"/>
          </a:lnRef>
          <a:fillRef idx="0">
            <a:schemeClr val="dk1"/>
          </a:fillRef>
          <a:effectRef idx="0">
            <a:schemeClr val="dk1"/>
          </a:effectRef>
          <a:fontRef idx="minor">
            <a:schemeClr val="tx1"/>
          </a:fontRef>
        </p:style>
      </p:cxnSp>
      <p:sp>
        <p:nvSpPr>
          <p:cNvPr id="10" name="橢圓 9"/>
          <p:cNvSpPr/>
          <p:nvPr/>
        </p:nvSpPr>
        <p:spPr>
          <a:xfrm>
            <a:off x="2323739" y="4638107"/>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花</a:t>
            </a:r>
          </a:p>
        </p:txBody>
      </p:sp>
      <p:sp>
        <p:nvSpPr>
          <p:cNvPr id="11" name="文字方塊 10"/>
          <p:cNvSpPr txBox="1"/>
          <p:nvPr/>
        </p:nvSpPr>
        <p:spPr>
          <a:xfrm>
            <a:off x="1751239" y="4799853"/>
            <a:ext cx="556407" cy="261610"/>
          </a:xfrm>
          <a:prstGeom prst="rect">
            <a:avLst/>
          </a:prstGeom>
          <a:noFill/>
        </p:spPr>
        <p:txBody>
          <a:bodyPr wrap="square" rtlCol="0">
            <a:spAutoFit/>
          </a:bodyPr>
          <a:lstStyle/>
          <a:p>
            <a:r>
              <a:rPr lang="zh-TW" altLang="en-US" sz="1100" dirty="0">
                <a:solidFill>
                  <a:schemeClr val="accent5">
                    <a:lumMod val="75000"/>
                  </a:schemeClr>
                </a:solidFill>
              </a:rPr>
              <a:t>配偶</a:t>
            </a:r>
          </a:p>
        </p:txBody>
      </p:sp>
      <p:sp>
        <p:nvSpPr>
          <p:cNvPr id="12" name="矩形 11"/>
          <p:cNvSpPr/>
          <p:nvPr/>
        </p:nvSpPr>
        <p:spPr>
          <a:xfrm>
            <a:off x="1003897" y="5722989"/>
            <a:ext cx="862642" cy="3709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accent5">
                    <a:lumMod val="75000"/>
                  </a:schemeClr>
                </a:solidFill>
              </a:rPr>
              <a:t>市公所</a:t>
            </a:r>
          </a:p>
        </p:txBody>
      </p:sp>
      <p:cxnSp>
        <p:nvCxnSpPr>
          <p:cNvPr id="14" name="直線單箭頭接點 13"/>
          <p:cNvCxnSpPr>
            <a:stCxn id="7" idx="4"/>
            <a:endCxn id="12" idx="0"/>
          </p:cNvCxnSpPr>
          <p:nvPr/>
        </p:nvCxnSpPr>
        <p:spPr>
          <a:xfrm flipH="1">
            <a:off x="1435218" y="5026295"/>
            <a:ext cx="1" cy="696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132751" y="5143809"/>
            <a:ext cx="281439" cy="461665"/>
          </a:xfrm>
          <a:prstGeom prst="rect">
            <a:avLst/>
          </a:prstGeom>
          <a:noFill/>
        </p:spPr>
        <p:txBody>
          <a:bodyPr wrap="square" rtlCol="0">
            <a:spAutoFit/>
          </a:bodyPr>
          <a:lstStyle/>
          <a:p>
            <a:r>
              <a:rPr lang="zh-TW" altLang="en-US" sz="1200" dirty="0">
                <a:solidFill>
                  <a:schemeClr val="accent5">
                    <a:lumMod val="75000"/>
                  </a:schemeClr>
                </a:solidFill>
              </a:rPr>
              <a:t>監督</a:t>
            </a:r>
          </a:p>
        </p:txBody>
      </p:sp>
      <p:sp>
        <p:nvSpPr>
          <p:cNvPr id="16" name="矩形 15"/>
          <p:cNvSpPr/>
          <p:nvPr/>
        </p:nvSpPr>
        <p:spPr>
          <a:xfrm>
            <a:off x="2669875" y="5392586"/>
            <a:ext cx="862642" cy="3709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accent5">
                    <a:lumMod val="75000"/>
                  </a:schemeClr>
                </a:solidFill>
              </a:rPr>
              <a:t>基金會</a:t>
            </a:r>
          </a:p>
        </p:txBody>
      </p:sp>
      <p:sp>
        <p:nvSpPr>
          <p:cNvPr id="17" name="橢圓 16"/>
          <p:cNvSpPr/>
          <p:nvPr/>
        </p:nvSpPr>
        <p:spPr>
          <a:xfrm>
            <a:off x="3312624" y="4627159"/>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廉</a:t>
            </a:r>
          </a:p>
        </p:txBody>
      </p:sp>
      <p:cxnSp>
        <p:nvCxnSpPr>
          <p:cNvPr id="19" name="直線接點 18"/>
          <p:cNvCxnSpPr>
            <a:stCxn id="10" idx="5"/>
            <a:endCxn id="16" idx="0"/>
          </p:cNvCxnSpPr>
          <p:nvPr/>
        </p:nvCxnSpPr>
        <p:spPr>
          <a:xfrm>
            <a:off x="2691895" y="4969446"/>
            <a:ext cx="409301" cy="423140"/>
          </a:xfrm>
          <a:prstGeom prst="line">
            <a:avLst/>
          </a:prstGeom>
        </p:spPr>
        <p:style>
          <a:lnRef idx="1">
            <a:schemeClr val="dk1"/>
          </a:lnRef>
          <a:fillRef idx="0">
            <a:schemeClr val="dk1"/>
          </a:fillRef>
          <a:effectRef idx="0">
            <a:schemeClr val="dk1"/>
          </a:effectRef>
          <a:fontRef idx="minor">
            <a:schemeClr val="tx1"/>
          </a:fontRef>
        </p:style>
      </p:cxnSp>
      <p:cxnSp>
        <p:nvCxnSpPr>
          <p:cNvPr id="21" name="直線接點 20"/>
          <p:cNvCxnSpPr>
            <a:stCxn id="17" idx="3"/>
            <a:endCxn id="16" idx="0"/>
          </p:cNvCxnSpPr>
          <p:nvPr/>
        </p:nvCxnSpPr>
        <p:spPr>
          <a:xfrm flipH="1">
            <a:off x="3101196" y="4958498"/>
            <a:ext cx="274593" cy="434088"/>
          </a:xfrm>
          <a:prstGeom prst="line">
            <a:avLst/>
          </a:prstGeom>
        </p:spPr>
        <p:style>
          <a:lnRef idx="1">
            <a:schemeClr val="dk1"/>
          </a:lnRef>
          <a:fillRef idx="0">
            <a:schemeClr val="dk1"/>
          </a:fillRef>
          <a:effectRef idx="0">
            <a:schemeClr val="dk1"/>
          </a:effectRef>
          <a:fontRef idx="minor">
            <a:schemeClr val="tx1"/>
          </a:fontRef>
        </p:style>
      </p:cxnSp>
      <p:sp>
        <p:nvSpPr>
          <p:cNvPr id="22" name="文字方塊 21"/>
          <p:cNvSpPr txBox="1"/>
          <p:nvPr/>
        </p:nvSpPr>
        <p:spPr>
          <a:xfrm>
            <a:off x="2370410" y="5061463"/>
            <a:ext cx="556407" cy="261610"/>
          </a:xfrm>
          <a:prstGeom prst="rect">
            <a:avLst/>
          </a:prstGeom>
          <a:noFill/>
        </p:spPr>
        <p:txBody>
          <a:bodyPr wrap="square" rtlCol="0">
            <a:spAutoFit/>
          </a:bodyPr>
          <a:lstStyle/>
          <a:p>
            <a:r>
              <a:rPr lang="zh-TW" altLang="en-US" sz="1100" dirty="0">
                <a:solidFill>
                  <a:schemeClr val="accent5">
                    <a:lumMod val="75000"/>
                  </a:schemeClr>
                </a:solidFill>
              </a:rPr>
              <a:t>董事</a:t>
            </a:r>
          </a:p>
        </p:txBody>
      </p:sp>
      <p:sp>
        <p:nvSpPr>
          <p:cNvPr id="23" name="文字方塊 22"/>
          <p:cNvSpPr txBox="1"/>
          <p:nvPr/>
        </p:nvSpPr>
        <p:spPr>
          <a:xfrm>
            <a:off x="3191148" y="5069176"/>
            <a:ext cx="709525" cy="261610"/>
          </a:xfrm>
          <a:prstGeom prst="rect">
            <a:avLst/>
          </a:prstGeom>
          <a:noFill/>
        </p:spPr>
        <p:txBody>
          <a:bodyPr wrap="square" rtlCol="0">
            <a:spAutoFit/>
          </a:bodyPr>
          <a:lstStyle/>
          <a:p>
            <a:r>
              <a:rPr lang="zh-TW" altLang="en-US" sz="1100" dirty="0">
                <a:solidFill>
                  <a:schemeClr val="accent5">
                    <a:lumMod val="75000"/>
                  </a:schemeClr>
                </a:solidFill>
              </a:rPr>
              <a:t>董事長</a:t>
            </a:r>
          </a:p>
        </p:txBody>
      </p:sp>
      <p:cxnSp>
        <p:nvCxnSpPr>
          <p:cNvPr id="26" name="弧形接點 25"/>
          <p:cNvCxnSpPr>
            <a:stCxn id="16" idx="2"/>
          </p:cNvCxnSpPr>
          <p:nvPr/>
        </p:nvCxnSpPr>
        <p:spPr>
          <a:xfrm rot="5400000">
            <a:off x="2390776" y="5330942"/>
            <a:ext cx="277840" cy="1143000"/>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2413691" y="6047944"/>
            <a:ext cx="556407" cy="261610"/>
          </a:xfrm>
          <a:prstGeom prst="rect">
            <a:avLst/>
          </a:prstGeom>
          <a:noFill/>
        </p:spPr>
        <p:txBody>
          <a:bodyPr wrap="square" rtlCol="0">
            <a:spAutoFit/>
          </a:bodyPr>
          <a:lstStyle/>
          <a:p>
            <a:r>
              <a:rPr lang="zh-TW" altLang="en-US" sz="1100" dirty="0">
                <a:solidFill>
                  <a:schemeClr val="accent5">
                    <a:lumMod val="75000"/>
                  </a:schemeClr>
                </a:solidFill>
              </a:rPr>
              <a:t>投標</a:t>
            </a:r>
          </a:p>
        </p:txBody>
      </p:sp>
      <p:sp>
        <p:nvSpPr>
          <p:cNvPr id="28" name="文字方塊 27"/>
          <p:cNvSpPr txBox="1"/>
          <p:nvPr/>
        </p:nvSpPr>
        <p:spPr>
          <a:xfrm>
            <a:off x="1045365" y="4391264"/>
            <a:ext cx="801182" cy="261610"/>
          </a:xfrm>
          <a:prstGeom prst="rect">
            <a:avLst/>
          </a:prstGeom>
          <a:noFill/>
        </p:spPr>
        <p:txBody>
          <a:bodyPr wrap="square" rtlCol="0">
            <a:spAutoFit/>
          </a:bodyPr>
          <a:lstStyle/>
          <a:p>
            <a:r>
              <a:rPr lang="zh-TW" altLang="en-US" sz="1100" dirty="0">
                <a:solidFill>
                  <a:schemeClr val="accent5">
                    <a:lumMod val="75000"/>
                  </a:schemeClr>
                </a:solidFill>
              </a:rPr>
              <a:t>市民代表</a:t>
            </a:r>
          </a:p>
        </p:txBody>
      </p:sp>
    </p:spTree>
    <p:extLst>
      <p:ext uri="{BB962C8B-B14F-4D97-AF65-F5344CB8AC3E}">
        <p14:creationId xmlns:p14="http://schemas.microsoft.com/office/powerpoint/2010/main" val="255151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財產申報裁罰案例：</a:t>
            </a:r>
            <a:br>
              <a:rPr lang="en-US" altLang="zh-TW" dirty="0"/>
            </a:b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sz="3200" dirty="0">
                <a:solidFill>
                  <a:schemeClr val="accent1">
                    <a:lumMod val="75000"/>
                  </a:schemeClr>
                </a:solidFill>
              </a:rPr>
              <a:t>甲抗辯：</a:t>
            </a:r>
            <a:endParaRPr lang="en-US" altLang="zh-TW" sz="3200" dirty="0">
              <a:solidFill>
                <a:schemeClr val="accent1">
                  <a:lumMod val="75000"/>
                </a:schemeClr>
              </a:solidFill>
            </a:endParaRPr>
          </a:p>
          <a:p>
            <a:pPr marL="809625" indent="-365125" algn="just">
              <a:buNone/>
            </a:pPr>
            <a:r>
              <a:rPr lang="en-US" altLang="zh-TW" sz="3200" dirty="0">
                <a:solidFill>
                  <a:schemeClr val="accent5">
                    <a:lumMod val="50000"/>
                  </a:schemeClr>
                </a:solidFill>
              </a:rPr>
              <a:t>1.</a:t>
            </a:r>
            <a:r>
              <a:rPr lang="zh-TW" altLang="en-US" sz="3200" u="sng" dirty="0">
                <a:solidFill>
                  <a:srgbClr val="FF0000"/>
                </a:solidFill>
              </a:rPr>
              <a:t>未曾接獲</a:t>
            </a:r>
            <a:r>
              <a:rPr lang="zh-TW" altLang="en-US" sz="3200" dirty="0">
                <a:solidFill>
                  <a:schemeClr val="accent5">
                    <a:lumMod val="50000"/>
                  </a:schemeClr>
                </a:solidFill>
              </a:rPr>
              <a:t>政風室以傳真及電子郵件發送之</a:t>
            </a:r>
            <a:r>
              <a:rPr lang="zh-TW" altLang="en-US" sz="3200" u="sng" dirty="0">
                <a:solidFill>
                  <a:srgbClr val="FF0000"/>
                </a:solidFill>
              </a:rPr>
              <a:t>申報通知</a:t>
            </a:r>
            <a:r>
              <a:rPr lang="zh-TW" altLang="en-US" sz="3200" dirty="0">
                <a:solidFill>
                  <a:schemeClr val="accent5">
                    <a:lumMod val="50000"/>
                  </a:schemeClr>
                </a:solidFill>
              </a:rPr>
              <a:t>，且電子郵件地址係甚少使用之信箱，且該信箱當時發生無法收發之資訊技術問題，政風室就此等重要訊息，</a:t>
            </a:r>
            <a:r>
              <a:rPr lang="zh-TW" altLang="en-US" sz="3200" u="sng" dirty="0">
                <a:solidFill>
                  <a:srgbClr val="FF0000"/>
                </a:solidFill>
              </a:rPr>
              <a:t>未採正式公文送達</a:t>
            </a:r>
            <a:r>
              <a:rPr lang="zh-TW" altLang="en-US" sz="3200" dirty="0">
                <a:solidFill>
                  <a:schemeClr val="accent5">
                    <a:lumMod val="50000"/>
                  </a:schemeClr>
                </a:solidFill>
              </a:rPr>
              <a:t>。</a:t>
            </a:r>
            <a:endParaRPr lang="en-US" altLang="zh-TW" sz="3200" dirty="0">
              <a:solidFill>
                <a:schemeClr val="accent5">
                  <a:lumMod val="50000"/>
                </a:schemeClr>
              </a:solidFill>
            </a:endParaRPr>
          </a:p>
          <a:p>
            <a:pPr marL="809625" indent="-365125" algn="just">
              <a:buNone/>
            </a:pPr>
            <a:r>
              <a:rPr lang="en-US" altLang="zh-TW" sz="3200" dirty="0">
                <a:solidFill>
                  <a:schemeClr val="accent5">
                    <a:lumMod val="50000"/>
                  </a:schemeClr>
                </a:solidFill>
              </a:rPr>
              <a:t>2.</a:t>
            </a:r>
            <a:r>
              <a:rPr lang="zh-TW" altLang="en-US" sz="3200" dirty="0">
                <a:solidFill>
                  <a:schemeClr val="accent5">
                    <a:lumMod val="50000"/>
                  </a:schemeClr>
                </a:solidFill>
              </a:rPr>
              <a:t>於</a:t>
            </a:r>
            <a:r>
              <a:rPr lang="en-US" altLang="zh-TW" sz="3200" dirty="0">
                <a:solidFill>
                  <a:schemeClr val="accent5">
                    <a:lumMod val="50000"/>
                  </a:schemeClr>
                </a:solidFill>
              </a:rPr>
              <a:t>97</a:t>
            </a:r>
            <a:r>
              <a:rPr lang="zh-TW" altLang="en-US" sz="3200" dirty="0">
                <a:solidFill>
                  <a:schemeClr val="accent5">
                    <a:lumMod val="50000"/>
                  </a:schemeClr>
                </a:solidFill>
              </a:rPr>
              <a:t>年第</a:t>
            </a:r>
            <a:r>
              <a:rPr lang="en-US" altLang="zh-TW" sz="3200" dirty="0">
                <a:solidFill>
                  <a:schemeClr val="accent5">
                    <a:lumMod val="50000"/>
                  </a:schemeClr>
                </a:solidFill>
              </a:rPr>
              <a:t>1</a:t>
            </a:r>
            <a:r>
              <a:rPr lang="zh-TW" altLang="en-US" sz="3200" dirty="0">
                <a:solidFill>
                  <a:schemeClr val="accent5">
                    <a:lumMod val="50000"/>
                  </a:schemeClr>
                </a:solidFill>
              </a:rPr>
              <a:t>次申報雖曾接獲申報通知，但</a:t>
            </a:r>
            <a:r>
              <a:rPr lang="zh-TW" altLang="en-US" sz="3200" u="sng" dirty="0">
                <a:solidFill>
                  <a:srgbClr val="FF0000"/>
                </a:solidFill>
              </a:rPr>
              <a:t>卻未告知</a:t>
            </a:r>
            <a:r>
              <a:rPr lang="zh-TW" altLang="en-US" sz="3200" dirty="0">
                <a:solidFill>
                  <a:schemeClr val="accent5">
                    <a:lumMod val="50000"/>
                  </a:schemeClr>
                </a:solidFill>
              </a:rPr>
              <a:t>其往後年度應主動辦理定期申報，其因不諳規定，致延遲申報，並非無正當理由。</a:t>
            </a:r>
            <a:endParaRPr lang="en-US" altLang="zh-TW" sz="3200" dirty="0">
              <a:solidFill>
                <a:schemeClr val="accent5">
                  <a:lumMod val="50000"/>
                </a:schemeClr>
              </a:solidFill>
            </a:endParaRPr>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75503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a:extLst>
              <a:ext uri="{28A0092B-C50C-407E-A947-70E740481C1C}">
                <a14:useLocalDpi xmlns:a14="http://schemas.microsoft.com/office/drawing/2010/main" val="0"/>
              </a:ext>
            </a:extLst>
          </a:blip>
          <a:srcRect t="5743" b="7645"/>
          <a:stretch/>
        </p:blipFill>
        <p:spPr>
          <a:xfrm>
            <a:off x="5321652" y="422693"/>
            <a:ext cx="5030045" cy="6161105"/>
          </a:xfrm>
        </p:spPr>
      </p:pic>
      <p:sp>
        <p:nvSpPr>
          <p:cNvPr id="2" name="標題 1"/>
          <p:cNvSpPr>
            <a:spLocks noGrp="1"/>
          </p:cNvSpPr>
          <p:nvPr>
            <p:ph type="title"/>
          </p:nvPr>
        </p:nvSpPr>
        <p:spPr>
          <a:xfrm>
            <a:off x="90737" y="74763"/>
            <a:ext cx="8596668" cy="1320800"/>
          </a:xfrm>
        </p:spPr>
        <p:txBody>
          <a:bodyPr/>
          <a:lstStyle/>
          <a:p>
            <a:r>
              <a:rPr lang="zh-TW" altLang="en-US" dirty="0">
                <a:latin typeface="微軟正黑體" panose="020B0604030504040204" pitchFamily="34" charset="-120"/>
              </a:rPr>
              <a:t>利益衝突法迴避法之基本認知</a:t>
            </a:r>
            <a:br>
              <a:rPr lang="en-US" altLang="zh-TW" dirty="0">
                <a:latin typeface="微軟正黑體" panose="020B0604030504040204" pitchFamily="34" charset="-120"/>
              </a:rPr>
            </a:br>
            <a:endParaRPr lang="zh-TW" altLang="en-US" dirty="0"/>
          </a:p>
        </p:txBody>
      </p:sp>
      <p:sp>
        <p:nvSpPr>
          <p:cNvPr id="4" name="投影片編號版面配置區 3"/>
          <p:cNvSpPr>
            <a:spLocks noGrp="1"/>
          </p:cNvSpPr>
          <p:nvPr>
            <p:ph type="sldNum" sz="quarter" idx="12"/>
          </p:nvPr>
        </p:nvSpPr>
        <p:spPr>
          <a:xfrm>
            <a:off x="8185221" y="6492875"/>
            <a:ext cx="683339" cy="365125"/>
          </a:xfrm>
        </p:spPr>
        <p:txBody>
          <a:bodyPr/>
          <a:lstStyle/>
          <a:p>
            <a:fld id="{D57F1E4F-1CFF-5643-939E-217C01CDF565}" type="slidenum">
              <a:rPr lang="en-US" smtClean="0"/>
              <a:pPr/>
              <a:t>30</a:t>
            </a:fld>
            <a:endParaRPr lang="en-US" dirty="0"/>
          </a:p>
        </p:txBody>
      </p:sp>
      <p:sp>
        <p:nvSpPr>
          <p:cNvPr id="6" name="橢圓 5"/>
          <p:cNvSpPr/>
          <p:nvPr/>
        </p:nvSpPr>
        <p:spPr>
          <a:xfrm>
            <a:off x="1219558" y="4638107"/>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明</a:t>
            </a:r>
          </a:p>
        </p:txBody>
      </p:sp>
      <p:cxnSp>
        <p:nvCxnSpPr>
          <p:cNvPr id="7" name="直線接點 6"/>
          <p:cNvCxnSpPr/>
          <p:nvPr/>
        </p:nvCxnSpPr>
        <p:spPr>
          <a:xfrm>
            <a:off x="1650879" y="4832201"/>
            <a:ext cx="672860" cy="0"/>
          </a:xfrm>
          <a:prstGeom prst="line">
            <a:avLst/>
          </a:prstGeom>
        </p:spPr>
        <p:style>
          <a:lnRef idx="1">
            <a:schemeClr val="dk1"/>
          </a:lnRef>
          <a:fillRef idx="0">
            <a:schemeClr val="dk1"/>
          </a:fillRef>
          <a:effectRef idx="0">
            <a:schemeClr val="dk1"/>
          </a:effectRef>
          <a:fontRef idx="minor">
            <a:schemeClr val="tx1"/>
          </a:fontRef>
        </p:style>
      </p:cxnSp>
      <p:sp>
        <p:nvSpPr>
          <p:cNvPr id="8" name="橢圓 7"/>
          <p:cNvSpPr/>
          <p:nvPr/>
        </p:nvSpPr>
        <p:spPr>
          <a:xfrm>
            <a:off x="2323739" y="4638107"/>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花</a:t>
            </a:r>
          </a:p>
        </p:txBody>
      </p:sp>
      <p:sp>
        <p:nvSpPr>
          <p:cNvPr id="9" name="文字方塊 8"/>
          <p:cNvSpPr txBox="1"/>
          <p:nvPr/>
        </p:nvSpPr>
        <p:spPr>
          <a:xfrm>
            <a:off x="1751239" y="4799853"/>
            <a:ext cx="556407" cy="261610"/>
          </a:xfrm>
          <a:prstGeom prst="rect">
            <a:avLst/>
          </a:prstGeom>
          <a:noFill/>
        </p:spPr>
        <p:txBody>
          <a:bodyPr wrap="square" rtlCol="0">
            <a:spAutoFit/>
          </a:bodyPr>
          <a:lstStyle/>
          <a:p>
            <a:r>
              <a:rPr lang="zh-TW" altLang="en-US" sz="1100" dirty="0">
                <a:solidFill>
                  <a:schemeClr val="accent5">
                    <a:lumMod val="75000"/>
                  </a:schemeClr>
                </a:solidFill>
              </a:rPr>
              <a:t>配偶</a:t>
            </a:r>
          </a:p>
        </p:txBody>
      </p:sp>
      <p:sp>
        <p:nvSpPr>
          <p:cNvPr id="10" name="矩形 9"/>
          <p:cNvSpPr/>
          <p:nvPr/>
        </p:nvSpPr>
        <p:spPr>
          <a:xfrm>
            <a:off x="1003897" y="5722989"/>
            <a:ext cx="862642" cy="3709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accent5">
                    <a:lumMod val="75000"/>
                  </a:schemeClr>
                </a:solidFill>
              </a:rPr>
              <a:t>市公所</a:t>
            </a:r>
          </a:p>
        </p:txBody>
      </p:sp>
      <p:cxnSp>
        <p:nvCxnSpPr>
          <p:cNvPr id="11" name="直線單箭頭接點 10"/>
          <p:cNvCxnSpPr>
            <a:stCxn id="6" idx="4"/>
            <a:endCxn id="10" idx="0"/>
          </p:cNvCxnSpPr>
          <p:nvPr/>
        </p:nvCxnSpPr>
        <p:spPr>
          <a:xfrm flipH="1">
            <a:off x="1435218" y="5026295"/>
            <a:ext cx="1" cy="696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132751" y="5143809"/>
            <a:ext cx="281439" cy="461665"/>
          </a:xfrm>
          <a:prstGeom prst="rect">
            <a:avLst/>
          </a:prstGeom>
          <a:noFill/>
        </p:spPr>
        <p:txBody>
          <a:bodyPr wrap="square" rtlCol="0">
            <a:spAutoFit/>
          </a:bodyPr>
          <a:lstStyle/>
          <a:p>
            <a:r>
              <a:rPr lang="zh-TW" altLang="en-US" sz="1200" dirty="0">
                <a:solidFill>
                  <a:schemeClr val="accent5">
                    <a:lumMod val="75000"/>
                  </a:schemeClr>
                </a:solidFill>
              </a:rPr>
              <a:t>監督</a:t>
            </a:r>
          </a:p>
        </p:txBody>
      </p:sp>
      <p:sp>
        <p:nvSpPr>
          <p:cNvPr id="13" name="矩形 12"/>
          <p:cNvSpPr/>
          <p:nvPr/>
        </p:nvSpPr>
        <p:spPr>
          <a:xfrm>
            <a:off x="2669875" y="5392586"/>
            <a:ext cx="862642" cy="3709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accent5">
                    <a:lumMod val="75000"/>
                  </a:schemeClr>
                </a:solidFill>
              </a:rPr>
              <a:t>基金會</a:t>
            </a:r>
          </a:p>
        </p:txBody>
      </p:sp>
      <p:sp>
        <p:nvSpPr>
          <p:cNvPr id="14" name="橢圓 13"/>
          <p:cNvSpPr/>
          <p:nvPr/>
        </p:nvSpPr>
        <p:spPr>
          <a:xfrm>
            <a:off x="3312624" y="4627159"/>
            <a:ext cx="431321" cy="3881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5">
                    <a:lumMod val="75000"/>
                  </a:schemeClr>
                </a:solidFill>
              </a:rPr>
              <a:t>廉</a:t>
            </a:r>
          </a:p>
        </p:txBody>
      </p:sp>
      <p:cxnSp>
        <p:nvCxnSpPr>
          <p:cNvPr id="15" name="直線接點 14"/>
          <p:cNvCxnSpPr>
            <a:stCxn id="8" idx="5"/>
            <a:endCxn id="13" idx="0"/>
          </p:cNvCxnSpPr>
          <p:nvPr/>
        </p:nvCxnSpPr>
        <p:spPr>
          <a:xfrm>
            <a:off x="2691895" y="4969446"/>
            <a:ext cx="409301" cy="423140"/>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a:stCxn id="14" idx="3"/>
            <a:endCxn id="13" idx="0"/>
          </p:cNvCxnSpPr>
          <p:nvPr/>
        </p:nvCxnSpPr>
        <p:spPr>
          <a:xfrm flipH="1">
            <a:off x="3101196" y="4958498"/>
            <a:ext cx="274593" cy="434088"/>
          </a:xfrm>
          <a:prstGeom prst="line">
            <a:avLst/>
          </a:prstGeom>
        </p:spPr>
        <p:style>
          <a:lnRef idx="1">
            <a:schemeClr val="dk1"/>
          </a:lnRef>
          <a:fillRef idx="0">
            <a:schemeClr val="dk1"/>
          </a:fillRef>
          <a:effectRef idx="0">
            <a:schemeClr val="dk1"/>
          </a:effectRef>
          <a:fontRef idx="minor">
            <a:schemeClr val="tx1"/>
          </a:fontRef>
        </p:style>
      </p:cxnSp>
      <p:sp>
        <p:nvSpPr>
          <p:cNvPr id="17" name="文字方塊 16"/>
          <p:cNvSpPr txBox="1"/>
          <p:nvPr/>
        </p:nvSpPr>
        <p:spPr>
          <a:xfrm>
            <a:off x="2370410" y="5061463"/>
            <a:ext cx="556407" cy="261610"/>
          </a:xfrm>
          <a:prstGeom prst="rect">
            <a:avLst/>
          </a:prstGeom>
          <a:noFill/>
        </p:spPr>
        <p:txBody>
          <a:bodyPr wrap="square" rtlCol="0">
            <a:spAutoFit/>
          </a:bodyPr>
          <a:lstStyle/>
          <a:p>
            <a:r>
              <a:rPr lang="zh-TW" altLang="en-US" sz="1100" dirty="0">
                <a:solidFill>
                  <a:schemeClr val="accent5">
                    <a:lumMod val="75000"/>
                  </a:schemeClr>
                </a:solidFill>
              </a:rPr>
              <a:t>董事</a:t>
            </a:r>
          </a:p>
        </p:txBody>
      </p:sp>
      <p:sp>
        <p:nvSpPr>
          <p:cNvPr id="18" name="文字方塊 17"/>
          <p:cNvSpPr txBox="1"/>
          <p:nvPr/>
        </p:nvSpPr>
        <p:spPr>
          <a:xfrm>
            <a:off x="3191148" y="5069176"/>
            <a:ext cx="709525" cy="261610"/>
          </a:xfrm>
          <a:prstGeom prst="rect">
            <a:avLst/>
          </a:prstGeom>
          <a:noFill/>
        </p:spPr>
        <p:txBody>
          <a:bodyPr wrap="square" rtlCol="0">
            <a:spAutoFit/>
          </a:bodyPr>
          <a:lstStyle/>
          <a:p>
            <a:r>
              <a:rPr lang="zh-TW" altLang="en-US" sz="1100" dirty="0">
                <a:solidFill>
                  <a:schemeClr val="accent5">
                    <a:lumMod val="75000"/>
                  </a:schemeClr>
                </a:solidFill>
              </a:rPr>
              <a:t>董事長</a:t>
            </a:r>
          </a:p>
        </p:txBody>
      </p:sp>
      <p:cxnSp>
        <p:nvCxnSpPr>
          <p:cNvPr id="19" name="弧形接點 18"/>
          <p:cNvCxnSpPr>
            <a:stCxn id="13" idx="2"/>
          </p:cNvCxnSpPr>
          <p:nvPr/>
        </p:nvCxnSpPr>
        <p:spPr>
          <a:xfrm rot="5400000">
            <a:off x="2390776" y="5330942"/>
            <a:ext cx="277840" cy="1143000"/>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2413691" y="6047944"/>
            <a:ext cx="556407" cy="261610"/>
          </a:xfrm>
          <a:prstGeom prst="rect">
            <a:avLst/>
          </a:prstGeom>
          <a:noFill/>
        </p:spPr>
        <p:txBody>
          <a:bodyPr wrap="square" rtlCol="0">
            <a:spAutoFit/>
          </a:bodyPr>
          <a:lstStyle/>
          <a:p>
            <a:r>
              <a:rPr lang="zh-TW" altLang="en-US" sz="1100" dirty="0">
                <a:solidFill>
                  <a:schemeClr val="accent5">
                    <a:lumMod val="75000"/>
                  </a:schemeClr>
                </a:solidFill>
              </a:rPr>
              <a:t>投標</a:t>
            </a:r>
          </a:p>
        </p:txBody>
      </p:sp>
      <p:sp>
        <p:nvSpPr>
          <p:cNvPr id="21" name="文字方塊 20"/>
          <p:cNvSpPr txBox="1"/>
          <p:nvPr/>
        </p:nvSpPr>
        <p:spPr>
          <a:xfrm>
            <a:off x="1045365" y="4391264"/>
            <a:ext cx="801182" cy="261610"/>
          </a:xfrm>
          <a:prstGeom prst="rect">
            <a:avLst/>
          </a:prstGeom>
          <a:noFill/>
        </p:spPr>
        <p:txBody>
          <a:bodyPr wrap="square" rtlCol="0">
            <a:spAutoFit/>
          </a:bodyPr>
          <a:lstStyle/>
          <a:p>
            <a:r>
              <a:rPr lang="zh-TW" altLang="en-US" sz="1100" dirty="0">
                <a:solidFill>
                  <a:schemeClr val="accent5">
                    <a:lumMod val="75000"/>
                  </a:schemeClr>
                </a:solidFill>
              </a:rPr>
              <a:t>市民代表</a:t>
            </a:r>
          </a:p>
        </p:txBody>
      </p:sp>
      <p:sp>
        <p:nvSpPr>
          <p:cNvPr id="22" name="矩形 21"/>
          <p:cNvSpPr/>
          <p:nvPr/>
        </p:nvSpPr>
        <p:spPr>
          <a:xfrm>
            <a:off x="762000" y="1636354"/>
            <a:ext cx="4129177" cy="2308324"/>
          </a:xfrm>
          <a:prstGeom prst="rect">
            <a:avLst/>
          </a:prstGeom>
        </p:spPr>
        <p:txBody>
          <a:bodyPr wrap="square">
            <a:spAutoFit/>
          </a:bodyPr>
          <a:lstStyle/>
          <a:p>
            <a:r>
              <a:rPr lang="zh-TW" altLang="en-US" dirty="0">
                <a:solidFill>
                  <a:schemeClr val="accent5">
                    <a:lumMod val="75000"/>
                  </a:schemeClr>
                </a:solidFill>
              </a:rPr>
              <a:t>範例案情：</a:t>
            </a:r>
            <a:endParaRPr lang="en-US" altLang="zh-TW" dirty="0">
              <a:solidFill>
                <a:schemeClr val="accent5">
                  <a:lumMod val="75000"/>
                </a:schemeClr>
              </a:solidFill>
            </a:endParaRPr>
          </a:p>
          <a:p>
            <a:r>
              <a:rPr lang="zh-TW" altLang="en-US" dirty="0">
                <a:solidFill>
                  <a:schemeClr val="accent5">
                    <a:lumMod val="75000"/>
                  </a:schemeClr>
                </a:solidFill>
              </a:rPr>
              <a:t>廉政市民代表會之市民代表王小明，其配偶陳小花擔任財團法人陽光廉政基金會之董事，基金會董事長為楊清廉。該基金會參加受市民代表王小明監督之機關即廉政市公所之委託廉政研究採購案公開招標之投標，決標結果該基金會以 </a:t>
            </a:r>
            <a:r>
              <a:rPr lang="en-US" altLang="zh-TW" dirty="0">
                <a:solidFill>
                  <a:schemeClr val="accent5">
                    <a:lumMod val="75000"/>
                  </a:schemeClr>
                </a:solidFill>
              </a:rPr>
              <a:t>1,200,000 </a:t>
            </a:r>
            <a:r>
              <a:rPr lang="zh-TW" altLang="en-US" dirty="0">
                <a:solidFill>
                  <a:schemeClr val="accent5">
                    <a:lumMod val="75000"/>
                  </a:schemeClr>
                </a:solidFill>
              </a:rPr>
              <a:t>元得標。 </a:t>
            </a:r>
          </a:p>
        </p:txBody>
      </p:sp>
    </p:spTree>
    <p:extLst>
      <p:ext uri="{BB962C8B-B14F-4D97-AF65-F5344CB8AC3E}">
        <p14:creationId xmlns:p14="http://schemas.microsoft.com/office/powerpoint/2010/main" val="160849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利益衝突法迴避法之基本認知</a:t>
            </a:r>
            <a:endParaRPr lang="zh-TW" altLang="en-US" dirty="0"/>
          </a:p>
        </p:txBody>
      </p:sp>
      <p:pic>
        <p:nvPicPr>
          <p:cNvPr id="5" name="內容版面配置區 4"/>
          <p:cNvPicPr>
            <a:picLocks noGrp="1" noChangeAspect="1"/>
          </p:cNvPicPr>
          <p:nvPr>
            <p:ph idx="1"/>
          </p:nvPr>
        </p:nvPicPr>
        <p:blipFill rotWithShape="1">
          <a:blip r:embed="rId2">
            <a:extLst>
              <a:ext uri="{28A0092B-C50C-407E-A947-70E740481C1C}">
                <a14:useLocalDpi xmlns:a14="http://schemas.microsoft.com/office/drawing/2010/main" val="0"/>
              </a:ext>
            </a:extLst>
          </a:blip>
          <a:srcRect t="6674" b="25339"/>
          <a:stretch/>
        </p:blipFill>
        <p:spPr>
          <a:xfrm>
            <a:off x="1293963" y="1253549"/>
            <a:ext cx="5702060" cy="5460129"/>
          </a:xfrm>
        </p:spPr>
      </p:pic>
      <p:sp>
        <p:nvSpPr>
          <p:cNvPr id="4" name="投影片編號版面配置區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377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596668" cy="1310640"/>
          </a:xfrm>
        </p:spPr>
        <p:txBody>
          <a:bodyPr/>
          <a:lstStyle/>
          <a:p>
            <a:r>
              <a:rPr lang="zh-TW" altLang="en-US" dirty="0"/>
              <a:t>財產申報裁罰案例：</a:t>
            </a:r>
          </a:p>
        </p:txBody>
      </p:sp>
      <p:sp>
        <p:nvSpPr>
          <p:cNvPr id="3" name="內容版面配置區 2"/>
          <p:cNvSpPr>
            <a:spLocks noGrp="1"/>
          </p:cNvSpPr>
          <p:nvPr>
            <p:ph idx="1"/>
          </p:nvPr>
        </p:nvSpPr>
        <p:spPr>
          <a:xfrm>
            <a:off x="677334" y="1930400"/>
            <a:ext cx="8596668" cy="3880773"/>
          </a:xfrm>
        </p:spPr>
        <p:txBody>
          <a:bodyPr>
            <a:normAutofit lnSpcReduction="10000"/>
          </a:bodyPr>
          <a:lstStyle/>
          <a:p>
            <a:r>
              <a:rPr lang="zh-TW" altLang="en-US" sz="2800" dirty="0">
                <a:solidFill>
                  <a:schemeClr val="accent1">
                    <a:lumMod val="75000"/>
                  </a:schemeClr>
                </a:solidFill>
              </a:rPr>
              <a:t>法官判決：</a:t>
            </a:r>
            <a:endParaRPr lang="en-US" altLang="zh-TW" sz="2800" dirty="0">
              <a:solidFill>
                <a:schemeClr val="accent1">
                  <a:lumMod val="75000"/>
                </a:schemeClr>
              </a:solidFill>
            </a:endParaRPr>
          </a:p>
          <a:p>
            <a:pPr marL="719138" indent="-366713" algn="just">
              <a:buNone/>
            </a:pPr>
            <a:r>
              <a:rPr lang="en-US" altLang="zh-TW" sz="3200" dirty="0">
                <a:solidFill>
                  <a:schemeClr val="accent5">
                    <a:lumMod val="50000"/>
                  </a:schemeClr>
                </a:solidFill>
              </a:rPr>
              <a:t>1.</a:t>
            </a:r>
            <a:r>
              <a:rPr lang="zh-TW" altLang="en-US" sz="3200" dirty="0">
                <a:solidFill>
                  <a:schemeClr val="accent5">
                    <a:lumMod val="50000"/>
                  </a:schemeClr>
                </a:solidFill>
              </a:rPr>
              <a:t>按公職人員財產申報法第</a:t>
            </a:r>
            <a:r>
              <a:rPr lang="en-US" altLang="zh-TW" sz="3200" dirty="0">
                <a:solidFill>
                  <a:schemeClr val="accent5">
                    <a:lumMod val="50000"/>
                  </a:schemeClr>
                </a:solidFill>
              </a:rPr>
              <a:t>12</a:t>
            </a:r>
            <a:r>
              <a:rPr lang="zh-TW" altLang="en-US" sz="3200" dirty="0">
                <a:solidFill>
                  <a:schemeClr val="accent5">
                    <a:lumMod val="50000"/>
                  </a:schemeClr>
                </a:solidFill>
              </a:rPr>
              <a:t>條第</a:t>
            </a:r>
            <a:r>
              <a:rPr lang="en-US" altLang="zh-TW" sz="3200" dirty="0">
                <a:solidFill>
                  <a:schemeClr val="accent5">
                    <a:lumMod val="50000"/>
                  </a:schemeClr>
                </a:solidFill>
              </a:rPr>
              <a:t>3 </a:t>
            </a:r>
            <a:r>
              <a:rPr lang="zh-TW" altLang="en-US" sz="3200" dirty="0">
                <a:solidFill>
                  <a:schemeClr val="accent5">
                    <a:lumMod val="50000"/>
                  </a:schemeClr>
                </a:solidFill>
              </a:rPr>
              <a:t>項前段規定所稱「無正當理由未依規定期限申報」，乃著重在「不為申報」之消極事實，不問其「不作為」係出於故意或過失，故公職人員既知其有申報財產之義務，逾越法定期限，無正當理由未辦理財產申報者，</a:t>
            </a:r>
            <a:r>
              <a:rPr lang="zh-TW" altLang="en-US" sz="3200" u="sng" dirty="0">
                <a:solidFill>
                  <a:srgbClr val="FF0000"/>
                </a:solidFill>
              </a:rPr>
              <a:t>無論其不為申報係因故意或過失，均應受罰</a:t>
            </a:r>
            <a:r>
              <a:rPr lang="zh-TW" altLang="en-US" sz="3200" dirty="0">
                <a:solidFill>
                  <a:schemeClr val="accent5">
                    <a:lumMod val="50000"/>
                  </a:schemeClr>
                </a:solidFill>
              </a:rPr>
              <a:t>。</a:t>
            </a:r>
            <a:endParaRPr lang="en-US" altLang="zh-TW" sz="3200" dirty="0">
              <a:solidFill>
                <a:schemeClr val="accent5">
                  <a:lumMod val="50000"/>
                </a:scheme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43793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財產申報裁罰案例：</a:t>
            </a:r>
            <a:br>
              <a:rPr lang="en-US" altLang="zh-TW" dirty="0"/>
            </a:b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a:solidFill>
                  <a:schemeClr val="accent1">
                    <a:lumMod val="75000"/>
                  </a:schemeClr>
                </a:solidFill>
              </a:rPr>
              <a:t>法官判決：</a:t>
            </a:r>
            <a:endParaRPr lang="en-US" altLang="zh-TW" sz="2800" dirty="0">
              <a:solidFill>
                <a:schemeClr val="accent1">
                  <a:lumMod val="75000"/>
                </a:schemeClr>
              </a:solidFill>
            </a:endParaRPr>
          </a:p>
          <a:p>
            <a:pPr marL="534988" indent="-352425">
              <a:buNone/>
            </a:pPr>
            <a:r>
              <a:rPr lang="en-US" altLang="zh-TW" sz="3200" dirty="0">
                <a:solidFill>
                  <a:schemeClr val="accent5">
                    <a:lumMod val="50000"/>
                  </a:schemeClr>
                </a:solidFill>
              </a:rPr>
              <a:t>2.</a:t>
            </a:r>
            <a:r>
              <a:rPr lang="zh-TW" altLang="en-US" sz="3200" u="sng" dirty="0">
                <a:solidFill>
                  <a:srgbClr val="FF0000"/>
                </a:solidFill>
              </a:rPr>
              <a:t>申報人自應於法定期間內主動辦理，受理申報機關並無通知之義務，其通知僅具服務性質</a:t>
            </a:r>
            <a:r>
              <a:rPr lang="zh-TW" altLang="en-US" sz="3200" dirty="0">
                <a:solidFill>
                  <a:schemeClr val="accent5">
                    <a:lumMod val="50000"/>
                  </a:schemeClr>
                </a:solidFill>
              </a:rPr>
              <a:t>，而非謂受理申報機關有依法送達之義務，甲主張因遠距通訊問題未接獲政風室傳真、電子郵件或正式公文通知云云，縱認屬實，亦難以未接獲申報通知為未依限申報之正當理由。</a:t>
            </a:r>
            <a:endParaRPr lang="en-US" altLang="zh-TW" sz="3200" dirty="0">
              <a:solidFill>
                <a:schemeClr val="accent5">
                  <a:lumMod val="50000"/>
                </a:schemeClr>
              </a:solidFill>
            </a:endParaRPr>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6896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財產申報裁罰案例：</a:t>
            </a:r>
            <a:br>
              <a:rPr lang="en-US" altLang="zh-TW" dirty="0"/>
            </a:br>
            <a:endParaRPr lang="zh-TW" altLang="en-US" dirty="0"/>
          </a:p>
        </p:txBody>
      </p:sp>
      <p:sp>
        <p:nvSpPr>
          <p:cNvPr id="3" name="內容版面配置區 2"/>
          <p:cNvSpPr>
            <a:spLocks noGrp="1"/>
          </p:cNvSpPr>
          <p:nvPr>
            <p:ph idx="1"/>
          </p:nvPr>
        </p:nvSpPr>
        <p:spPr>
          <a:xfrm>
            <a:off x="781837" y="1416006"/>
            <a:ext cx="8596668" cy="4396965"/>
          </a:xfrm>
        </p:spPr>
        <p:txBody>
          <a:bodyPr>
            <a:noAutofit/>
          </a:bodyPr>
          <a:lstStyle/>
          <a:p>
            <a:r>
              <a:rPr lang="zh-TW" altLang="en-US" sz="3200" dirty="0">
                <a:solidFill>
                  <a:schemeClr val="accent1">
                    <a:lumMod val="75000"/>
                  </a:schemeClr>
                </a:solidFill>
              </a:rPr>
              <a:t>法官判決：</a:t>
            </a:r>
            <a:endParaRPr lang="en-US" altLang="zh-TW" sz="3200" dirty="0">
              <a:solidFill>
                <a:schemeClr val="accent1">
                  <a:lumMod val="75000"/>
                </a:schemeClr>
              </a:solidFill>
            </a:endParaRPr>
          </a:p>
          <a:p>
            <a:pPr marL="534988" indent="-352425">
              <a:buNone/>
            </a:pPr>
            <a:r>
              <a:rPr lang="en-US" altLang="zh-TW" sz="3200" dirty="0">
                <a:solidFill>
                  <a:schemeClr val="accent5">
                    <a:lumMod val="50000"/>
                  </a:schemeClr>
                </a:solidFill>
              </a:rPr>
              <a:t>3.</a:t>
            </a:r>
            <a:r>
              <a:rPr lang="zh-TW" altLang="en-US" sz="3200" dirty="0">
                <a:solidFill>
                  <a:schemeClr val="accent5">
                    <a:lumMod val="50000"/>
                  </a:schemeClr>
                </a:solidFill>
              </a:rPr>
              <a:t>應申報財產之公職人員，為政務官或至少為主管級之公務人員，本即事多任重。每年定期申報之期間為</a:t>
            </a:r>
            <a:r>
              <a:rPr lang="en-US" altLang="zh-TW" sz="3200" dirty="0">
                <a:solidFill>
                  <a:schemeClr val="accent5">
                    <a:lumMod val="50000"/>
                  </a:schemeClr>
                </a:solidFill>
              </a:rPr>
              <a:t>2</a:t>
            </a:r>
            <a:r>
              <a:rPr lang="zh-TW" altLang="en-US" sz="3200" dirty="0">
                <a:solidFill>
                  <a:schemeClr val="accent5">
                    <a:lumMod val="50000"/>
                  </a:schemeClr>
                </a:solidFill>
              </a:rPr>
              <a:t>個月，即係考量公職人員業務繁忙，公餘時間有限，</a:t>
            </a:r>
            <a:r>
              <a:rPr lang="zh-TW" altLang="en-US" sz="3200" u="sng" dirty="0">
                <a:solidFill>
                  <a:srgbClr val="FF0000"/>
                </a:solidFill>
              </a:rPr>
              <a:t>因而訂定較為寬裕之申報期間</a:t>
            </a:r>
            <a:r>
              <a:rPr lang="zh-TW" altLang="en-US" sz="3200" dirty="0">
                <a:solidFill>
                  <a:schemeClr val="accent5">
                    <a:lumMod val="50000"/>
                  </a:schemeClr>
                </a:solidFill>
              </a:rPr>
              <a:t>，以利查詢財產狀況並據以申報，依限申報財產應無事實上之困難，</a:t>
            </a:r>
            <a:r>
              <a:rPr lang="zh-TW" altLang="en-US" sz="3200" u="sng" dirty="0">
                <a:solidFill>
                  <a:srgbClr val="FF0000"/>
                </a:solidFill>
              </a:rPr>
              <a:t>是尚難以公務繁忙為未依限申報之正當理由，並執為免責之論據。</a:t>
            </a:r>
            <a:endParaRPr lang="en-US" altLang="zh-TW" sz="3200" u="sng" dirty="0">
              <a:solidFill>
                <a:srgbClr val="FF0000"/>
              </a:solidFill>
            </a:endParaRPr>
          </a:p>
          <a:p>
            <a:endParaRPr lang="zh-TW" altLang="en-US" sz="20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2613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340" y="106838"/>
            <a:ext cx="5331124" cy="7420853"/>
          </a:xfrm>
        </p:spPr>
      </p:pic>
      <p:sp>
        <p:nvSpPr>
          <p:cNvPr id="2" name="標題 1"/>
          <p:cNvSpPr>
            <a:spLocks noGrp="1"/>
          </p:cNvSpPr>
          <p:nvPr>
            <p:ph type="title"/>
          </p:nvPr>
        </p:nvSpPr>
        <p:spPr>
          <a:xfrm>
            <a:off x="841236" y="255917"/>
            <a:ext cx="8596668" cy="1320800"/>
          </a:xfrm>
        </p:spPr>
        <p:txBody>
          <a:bodyPr/>
          <a:lstStyle/>
          <a:p>
            <a:r>
              <a:rPr lang="zh-TW" altLang="en-US" dirty="0">
                <a:latin typeface="微軟正黑體" panose="020B0604030504040204" pitchFamily="34" charset="-120"/>
              </a:rPr>
              <a:t>公職人員財產申報職務異動通報程序</a:t>
            </a:r>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1387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174499"/>
            <a:ext cx="8596669" cy="1320800"/>
          </a:xfrm>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964" y="783771"/>
            <a:ext cx="5507676" cy="5938117"/>
          </a:xfrm>
        </p:spPr>
      </p:pic>
      <p:sp>
        <p:nvSpPr>
          <p:cNvPr id="9" name="投影片編號版面配置區 8"/>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8653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公職人員財產申報職務異動通報程序</a:t>
            </a:r>
            <a:endParaRPr lang="zh-TW" altLang="en-US" dirty="0"/>
          </a:p>
        </p:txBody>
      </p:sp>
      <p:pic>
        <p:nvPicPr>
          <p:cNvPr id="6" name="內容版面配置區 5"/>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a:stretch/>
        </p:blipFill>
        <p:spPr>
          <a:xfrm>
            <a:off x="593532" y="1147313"/>
            <a:ext cx="8584974" cy="5398891"/>
          </a:xfrm>
        </p:spPr>
      </p:pic>
      <p:sp>
        <p:nvSpPr>
          <p:cNvPr id="7" name="投影片編號版面配置區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50876426"/>
      </p:ext>
    </p:extLst>
  </p:cSld>
  <p:clrMapOvr>
    <a:masterClrMapping/>
  </p:clrMapOvr>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893</TotalTime>
  <Words>1426</Words>
  <Application>Microsoft Office PowerPoint</Application>
  <PresentationFormat>寬螢幕</PresentationFormat>
  <Paragraphs>142</Paragraphs>
  <Slides>31</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31</vt:i4>
      </vt:variant>
    </vt:vector>
  </HeadingPairs>
  <TitlesOfParts>
    <vt:vector size="42" baseType="lpstr">
      <vt:lpstr>DotumChe</vt:lpstr>
      <vt:lpstr>华文新魏</vt:lpstr>
      <vt:lpstr>微軟正黑體</vt:lpstr>
      <vt:lpstr>新細明體</vt:lpstr>
      <vt:lpstr>新細明體</vt:lpstr>
      <vt:lpstr>Arial</vt:lpstr>
      <vt:lpstr>Calibri</vt:lpstr>
      <vt:lpstr>Trebuchet MS</vt:lpstr>
      <vt:lpstr>Wingdings</vt:lpstr>
      <vt:lpstr>Wingdings 3</vt:lpstr>
      <vt:lpstr>多面向</vt:lpstr>
      <vt:lpstr>公職人員財產申報職務異 動通報程序與利益衝突法 迴避法之基本認知</vt:lpstr>
      <vt:lpstr>財產申報裁罰案例： </vt:lpstr>
      <vt:lpstr>財產申報裁罰案例： </vt:lpstr>
      <vt:lpstr>財產申報裁罰案例：</vt:lpstr>
      <vt:lpstr>財產申報裁罰案例： </vt:lpstr>
      <vt:lpstr>財產申報裁罰案例： </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公職人員財產申報職務異動通報程序</vt:lpstr>
      <vt:lpstr>利益衝突法迴避法之基本認知</vt:lpstr>
      <vt:lpstr>利益衝突法迴避法之基本認知</vt:lpstr>
      <vt:lpstr>利益衝突法迴避法之基本認知  ※利益衝突：公職人員執行職務時，得因其作為或不作為，直接或間接使本人或其關係人獲取利益者 (§5) 公職人員執行職務時，得因其作為或不作為，直接</vt:lpstr>
      <vt:lpstr>利益衝突法迴避法之基本認知</vt:lpstr>
      <vt:lpstr>利益衝突法迴避法之基本認知</vt:lpstr>
      <vt:lpstr>利益衝突法迴避法之基本認知</vt:lpstr>
      <vt:lpstr>利益衝突法迴避法之基本認知</vt:lpstr>
      <vt:lpstr>利益衝突法迴避法之基本認知</vt:lpstr>
      <vt:lpstr>利益衝突法迴避法之基本認知  交易或補助行為之禁止(§14)</vt:lpstr>
      <vt:lpstr>利益衝突法迴避法之基本認知 交易或補助行為之禁止(§14)</vt:lpstr>
      <vt:lpstr>利益衝突法迴避法之基本認知 </vt:lpstr>
      <vt:lpstr>利益衝突法迴避法之基本認知 </vt:lpstr>
      <vt:lpstr>利益衝突法迴避法之基本認知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公職人員財產申報職務異 動通報程序與利益衝突法 迴避法之基本認知</dc:title>
  <dc:creator>黃法儒</dc:creator>
  <cp:lastModifiedBy>User</cp:lastModifiedBy>
  <cp:revision>43</cp:revision>
  <cp:lastPrinted>2024-01-12T01:26:48Z</cp:lastPrinted>
  <dcterms:created xsi:type="dcterms:W3CDTF">2024-01-11T02:38:14Z</dcterms:created>
  <dcterms:modified xsi:type="dcterms:W3CDTF">2024-01-31T08:53:29Z</dcterms:modified>
</cp:coreProperties>
</file>