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44" r:id="rId3"/>
    <p:sldId id="340" r:id="rId4"/>
    <p:sldId id="387" r:id="rId5"/>
    <p:sldId id="351" r:id="rId6"/>
    <p:sldId id="343" r:id="rId7"/>
    <p:sldId id="381" r:id="rId8"/>
    <p:sldId id="7569" r:id="rId9"/>
    <p:sldId id="384" r:id="rId10"/>
    <p:sldId id="385" r:id="rId11"/>
    <p:sldId id="386" r:id="rId12"/>
    <p:sldId id="382" r:id="rId13"/>
    <p:sldId id="345" r:id="rId14"/>
    <p:sldId id="302" r:id="rId15"/>
    <p:sldId id="346" r:id="rId16"/>
    <p:sldId id="383" r:id="rId17"/>
    <p:sldId id="348" r:id="rId18"/>
    <p:sldId id="349" r:id="rId19"/>
    <p:sldId id="350" r:id="rId20"/>
    <p:sldId id="352" r:id="rId21"/>
    <p:sldId id="7566" r:id="rId22"/>
    <p:sldId id="7553" r:id="rId23"/>
    <p:sldId id="7567" r:id="rId24"/>
    <p:sldId id="7568" r:id="rId25"/>
    <p:sldId id="7559" r:id="rId26"/>
    <p:sldId id="7565" r:id="rId27"/>
    <p:sldId id="329" r:id="rId28"/>
  </p:sldIdLst>
  <p:sldSz cx="12192000" cy="6858000"/>
  <p:notesSz cx="6735763" cy="9866313"/>
  <p:custDataLst>
    <p:tags r:id="rId3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3C1BD"/>
    <a:srgbClr val="99CCFF"/>
    <a:srgbClr val="FEB8EC"/>
    <a:srgbClr val="B2DE82"/>
    <a:srgbClr val="8500C8"/>
    <a:srgbClr val="CE7158"/>
    <a:srgbClr val="FD8DE0"/>
    <a:srgbClr val="01C7C7"/>
    <a:srgbClr val="399B6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0" autoAdjust="0"/>
    <p:restoredTop sz="88583" autoAdjust="0"/>
  </p:normalViewPr>
  <p:slideViewPr>
    <p:cSldViewPr snapToGrid="0">
      <p:cViewPr>
        <p:scale>
          <a:sx n="75" d="100"/>
          <a:sy n="75" d="100"/>
        </p:scale>
        <p:origin x="720" y="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zh.wikipedia.org/zh-tw/OPAC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6BCB98-8340-4157-8534-50B29DF43530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AF56ECC-CC39-4179-A16C-6CD6DD931F9B}">
      <dgm:prSet phldrT="[文字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智慧圖書館</a:t>
          </a:r>
        </a:p>
      </dgm:t>
    </dgm:pt>
    <dgm:pt modelId="{ED86D077-9714-4680-8F44-306AC5012AED}" type="parTrans" cxnId="{D45CFB8E-9FC2-44DF-B08D-A65CD72EF69E}">
      <dgm:prSet/>
      <dgm:spPr/>
      <dgm:t>
        <a:bodyPr/>
        <a:lstStyle/>
        <a:p>
          <a:endParaRPr lang="zh-TW" altLang="en-US"/>
        </a:p>
      </dgm:t>
    </dgm:pt>
    <dgm:pt modelId="{4ABA4A2E-E2FA-4CCB-94D2-1D0C02D2B9D4}" type="sibTrans" cxnId="{D45CFB8E-9FC2-44DF-B08D-A65CD72EF69E}">
      <dgm:prSet/>
      <dgm:spPr/>
      <dgm:t>
        <a:bodyPr/>
        <a:lstStyle/>
        <a:p>
          <a:endParaRPr lang="zh-TW" altLang="en-US"/>
        </a:p>
      </dgm:t>
    </dgm:pt>
    <dgm:pt modelId="{517E1448-87E4-4679-8AA1-7F7F64ED39EF}">
      <dgm:prSet phldrT="[文字]"/>
      <dgm:spPr>
        <a:solidFill>
          <a:srgbClr val="FEB8EC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讀者身分認證系統</a:t>
          </a:r>
        </a:p>
      </dgm:t>
    </dgm:pt>
    <dgm:pt modelId="{0D1D29C4-DBA0-4473-817D-895C9546E3E1}" type="parTrans" cxnId="{F9C45483-CE6A-4FCA-BBFD-5DB7F214D485}">
      <dgm:prSet/>
      <dgm:spPr/>
      <dgm:t>
        <a:bodyPr/>
        <a:lstStyle/>
        <a:p>
          <a:endParaRPr lang="zh-TW" altLang="en-US"/>
        </a:p>
      </dgm:t>
    </dgm:pt>
    <dgm:pt modelId="{EC1878A7-7996-488D-AA8F-6AB524F72750}" type="sibTrans" cxnId="{F9C45483-CE6A-4FCA-BBFD-5DB7F214D485}">
      <dgm:prSet/>
      <dgm:spPr/>
      <dgm:t>
        <a:bodyPr/>
        <a:lstStyle/>
        <a:p>
          <a:endParaRPr lang="zh-TW" altLang="en-US"/>
        </a:p>
      </dgm:t>
    </dgm:pt>
    <dgm:pt modelId="{389B8CAD-06CF-432E-80DB-2CCFF2D9320D}">
      <dgm:prSet phldrT="[文字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MOPAC</a:t>
          </a:r>
          <a:r>
            <a: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行動載具查詢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A7859F32-D8AB-4C90-B6AB-1532453F88F6}" type="parTrans" cxnId="{13789C40-AEF6-4DC8-BBF3-DED32A5F20FF}">
      <dgm:prSet/>
      <dgm:spPr/>
      <dgm:t>
        <a:bodyPr/>
        <a:lstStyle/>
        <a:p>
          <a:endParaRPr lang="zh-TW" altLang="en-US"/>
        </a:p>
      </dgm:t>
    </dgm:pt>
    <dgm:pt modelId="{443D99D5-1BF1-445B-A485-AB9BB0CF8EA0}" type="sibTrans" cxnId="{13789C40-AEF6-4DC8-BBF3-DED32A5F20FF}">
      <dgm:prSet/>
      <dgm:spPr/>
      <dgm:t>
        <a:bodyPr/>
        <a:lstStyle/>
        <a:p>
          <a:endParaRPr lang="zh-TW" altLang="en-US"/>
        </a:p>
      </dgm:t>
    </dgm:pt>
    <dgm:pt modelId="{48749E21-115B-46DC-AF05-7B6FF94A3327}">
      <dgm:prSet phldrT="[文字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電子看板系統</a:t>
          </a:r>
        </a:p>
      </dgm:t>
    </dgm:pt>
    <dgm:pt modelId="{25EAEA0F-8342-4476-BA66-0529B3E1698C}" type="parTrans" cxnId="{683D1AE1-C435-45C7-B53D-EFE59B4E66B0}">
      <dgm:prSet/>
      <dgm:spPr/>
      <dgm:t>
        <a:bodyPr/>
        <a:lstStyle/>
        <a:p>
          <a:endParaRPr lang="zh-TW" altLang="en-US"/>
        </a:p>
      </dgm:t>
    </dgm:pt>
    <dgm:pt modelId="{F784FECE-7F0B-4F3B-BC58-25CA568EF3F0}" type="sibTrans" cxnId="{683D1AE1-C435-45C7-B53D-EFE59B4E66B0}">
      <dgm:prSet/>
      <dgm:spPr/>
      <dgm:t>
        <a:bodyPr/>
        <a:lstStyle/>
        <a:p>
          <a:endParaRPr lang="zh-TW" altLang="en-US"/>
        </a:p>
      </dgm:t>
    </dgm:pt>
    <dgm:pt modelId="{DBEF1689-02DF-43DA-8CB9-57290475F9BD}">
      <dgm:prSet phldrT="[文字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觸控瀏覽查詢系統</a:t>
          </a:r>
        </a:p>
      </dgm:t>
    </dgm:pt>
    <dgm:pt modelId="{D41ED721-5C68-4E0A-96C7-FAC69D7BC080}" type="parTrans" cxnId="{EB6BFE22-E0FE-4940-928F-5FD1C5E47EF7}">
      <dgm:prSet/>
      <dgm:spPr/>
      <dgm:t>
        <a:bodyPr/>
        <a:lstStyle/>
        <a:p>
          <a:endParaRPr lang="zh-TW" altLang="en-US"/>
        </a:p>
      </dgm:t>
    </dgm:pt>
    <dgm:pt modelId="{031D91BE-9C00-4001-B5EB-B885C3BD55FB}" type="sibTrans" cxnId="{EB6BFE22-E0FE-4940-928F-5FD1C5E47EF7}">
      <dgm:prSet/>
      <dgm:spPr/>
      <dgm:t>
        <a:bodyPr/>
        <a:lstStyle/>
        <a:p>
          <a:endParaRPr lang="zh-TW" altLang="en-US"/>
        </a:p>
      </dgm:t>
    </dgm:pt>
    <dgm:pt modelId="{10B9E2BD-9BC8-4D94-84D1-95057328FE2A}">
      <dgm:prSet phldrT="[文字]" phldr="1" custRadScaleRad="102231" custRadScaleInc="-79395"/>
      <dgm:spPr/>
      <dgm:t>
        <a:bodyPr/>
        <a:lstStyle/>
        <a:p>
          <a:endParaRPr lang="zh-TW" altLang="en-US" dirty="0"/>
        </a:p>
      </dgm:t>
    </dgm:pt>
    <dgm:pt modelId="{27AB2598-2F78-41C3-8E53-2879DE53C267}" type="parTrans" cxnId="{A296DF86-4650-4BC6-8A88-54DECE14C490}">
      <dgm:prSet/>
      <dgm:spPr/>
      <dgm:t>
        <a:bodyPr/>
        <a:lstStyle/>
        <a:p>
          <a:endParaRPr lang="zh-TW" altLang="en-US"/>
        </a:p>
      </dgm:t>
    </dgm:pt>
    <dgm:pt modelId="{FB3606E1-41BB-41D7-8EC0-991AB7728097}" type="sibTrans" cxnId="{A296DF86-4650-4BC6-8A88-54DECE14C490}">
      <dgm:prSet/>
      <dgm:spPr/>
      <dgm:t>
        <a:bodyPr/>
        <a:lstStyle/>
        <a:p>
          <a:endParaRPr lang="zh-TW" altLang="en-US"/>
        </a:p>
      </dgm:t>
    </dgm:pt>
    <dgm:pt modelId="{03901E7D-AFC0-4F91-BCA3-C06786FDD70C}">
      <dgm:prSet phldrT="[文字]"/>
      <dgm:spPr>
        <a:solidFill>
          <a:srgbClr val="63C1BD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閱讀護照認證系統</a:t>
          </a:r>
        </a:p>
      </dgm:t>
    </dgm:pt>
    <dgm:pt modelId="{5B8AE5F2-60D1-4EB3-8CC1-E98EF9707C10}" type="parTrans" cxnId="{39AED640-9367-43E2-A29C-24B857C1A35D}">
      <dgm:prSet/>
      <dgm:spPr/>
      <dgm:t>
        <a:bodyPr/>
        <a:lstStyle/>
        <a:p>
          <a:endParaRPr lang="zh-TW" altLang="en-US"/>
        </a:p>
      </dgm:t>
    </dgm:pt>
    <dgm:pt modelId="{10AF8067-740B-431F-9CBC-2398CD4C3687}" type="sibTrans" cxnId="{39AED640-9367-43E2-A29C-24B857C1A35D}">
      <dgm:prSet/>
      <dgm:spPr/>
      <dgm:t>
        <a:bodyPr/>
        <a:lstStyle/>
        <a:p>
          <a:endParaRPr lang="zh-TW" altLang="en-US"/>
        </a:p>
      </dgm:t>
    </dgm:pt>
    <dgm:pt modelId="{DB5D307E-09EC-4082-A17B-F73C27F258F4}">
      <dgm:prSet phldrT="[文字]"/>
      <dgm:spPr>
        <a:solidFill>
          <a:schemeClr val="bg2">
            <a:lumMod val="50000"/>
            <a:lumOff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r"/>
          <a:r>
            <a: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無線射頻管理系統</a:t>
          </a:r>
        </a:p>
      </dgm:t>
    </dgm:pt>
    <dgm:pt modelId="{9A0AE734-2617-4612-8DB4-E73B75111757}" type="parTrans" cxnId="{3E0E7464-3B67-4AF1-B114-3CBA984C5743}">
      <dgm:prSet/>
      <dgm:spPr/>
      <dgm:t>
        <a:bodyPr/>
        <a:lstStyle/>
        <a:p>
          <a:endParaRPr lang="zh-TW" altLang="en-US"/>
        </a:p>
      </dgm:t>
    </dgm:pt>
    <dgm:pt modelId="{DCED2DC7-6155-46BC-A33D-1B25D4D025B1}" type="sibTrans" cxnId="{3E0E7464-3B67-4AF1-B114-3CBA984C5743}">
      <dgm:prSet/>
      <dgm:spPr/>
      <dgm:t>
        <a:bodyPr/>
        <a:lstStyle/>
        <a:p>
          <a:endParaRPr lang="zh-TW" altLang="en-US"/>
        </a:p>
      </dgm:t>
    </dgm:pt>
    <dgm:pt modelId="{7E1FABFC-108A-4730-B5CD-D02BF3F5D21B}" type="pres">
      <dgm:prSet presAssocID="{976BCB98-8340-4157-8534-50B29DF4353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04CF2FA-D8D0-45CA-98A5-793EF3BE1895}" type="pres">
      <dgm:prSet presAssocID="{EAF56ECC-CC39-4179-A16C-6CD6DD931F9B}" presName="centerShape" presStyleLbl="node0" presStyleIdx="0" presStyleCnt="1"/>
      <dgm:spPr/>
    </dgm:pt>
    <dgm:pt modelId="{2BD929F1-BF15-45AC-B1F7-F5F7BEF31BF6}" type="pres">
      <dgm:prSet presAssocID="{517E1448-87E4-4679-8AA1-7F7F64ED39EF}" presName="node" presStyleLbl="node1" presStyleIdx="0" presStyleCnt="6" custRadScaleRad="96174" custRadScaleInc="8744">
        <dgm:presLayoutVars>
          <dgm:bulletEnabled val="1"/>
        </dgm:presLayoutVars>
      </dgm:prSet>
      <dgm:spPr/>
    </dgm:pt>
    <dgm:pt modelId="{BDCF6AF0-B12E-4742-BD50-EA51A2FA789B}" type="pres">
      <dgm:prSet presAssocID="{517E1448-87E4-4679-8AA1-7F7F64ED39EF}" presName="dummy" presStyleCnt="0"/>
      <dgm:spPr/>
    </dgm:pt>
    <dgm:pt modelId="{7C6D6A88-0DF5-4FCF-8688-CC3B49EFCF90}" type="pres">
      <dgm:prSet presAssocID="{EC1878A7-7996-488D-AA8F-6AB524F72750}" presName="sibTrans" presStyleLbl="sibTrans2D1" presStyleIdx="0" presStyleCnt="6"/>
      <dgm:spPr/>
    </dgm:pt>
    <dgm:pt modelId="{BDEDDB4D-7EF6-4FC8-94AC-9BAF8866B2BF}" type="pres">
      <dgm:prSet presAssocID="{DB5D307E-09EC-4082-A17B-F73C27F258F4}" presName="node" presStyleLbl="node1" presStyleIdx="1" presStyleCnt="6" custRadScaleRad="104762" custRadScaleInc="40878">
        <dgm:presLayoutVars>
          <dgm:bulletEnabled val="1"/>
        </dgm:presLayoutVars>
      </dgm:prSet>
      <dgm:spPr/>
    </dgm:pt>
    <dgm:pt modelId="{02BC2657-507E-4A36-AA37-188CC0CC46AA}" type="pres">
      <dgm:prSet presAssocID="{DB5D307E-09EC-4082-A17B-F73C27F258F4}" presName="dummy" presStyleCnt="0"/>
      <dgm:spPr/>
    </dgm:pt>
    <dgm:pt modelId="{611324CB-AF00-4B44-B8F7-ACEE498E854E}" type="pres">
      <dgm:prSet presAssocID="{DCED2DC7-6155-46BC-A33D-1B25D4D025B1}" presName="sibTrans" presStyleLbl="sibTrans2D1" presStyleIdx="1" presStyleCnt="6"/>
      <dgm:spPr/>
    </dgm:pt>
    <dgm:pt modelId="{2EF2DD23-8DD1-4041-AC9C-5062DEE4357C}" type="pres">
      <dgm:prSet presAssocID="{03901E7D-AFC0-4F91-BCA3-C06786FDD70C}" presName="node" presStyleLbl="node1" presStyleIdx="2" presStyleCnt="6" custRadScaleRad="106408" custRadScaleInc="661">
        <dgm:presLayoutVars>
          <dgm:bulletEnabled val="1"/>
        </dgm:presLayoutVars>
      </dgm:prSet>
      <dgm:spPr/>
    </dgm:pt>
    <dgm:pt modelId="{717A2384-12C9-48AE-978E-C4544F4AB019}" type="pres">
      <dgm:prSet presAssocID="{03901E7D-AFC0-4F91-BCA3-C06786FDD70C}" presName="dummy" presStyleCnt="0"/>
      <dgm:spPr/>
    </dgm:pt>
    <dgm:pt modelId="{08C96564-0B37-4615-A39D-6D912A5C8EE5}" type="pres">
      <dgm:prSet presAssocID="{10AF8067-740B-431F-9CBC-2398CD4C3687}" presName="sibTrans" presStyleLbl="sibTrans2D1" presStyleIdx="2" presStyleCnt="6"/>
      <dgm:spPr/>
    </dgm:pt>
    <dgm:pt modelId="{6A0CD219-3AAF-476C-84C9-440EBCBC48F4}" type="pres">
      <dgm:prSet presAssocID="{389B8CAD-06CF-432E-80DB-2CCFF2D9320D}" presName="node" presStyleLbl="node1" presStyleIdx="3" presStyleCnt="6" custRadScaleRad="94348" custRadScaleInc="-8046">
        <dgm:presLayoutVars>
          <dgm:bulletEnabled val="1"/>
        </dgm:presLayoutVars>
      </dgm:prSet>
      <dgm:spPr/>
    </dgm:pt>
    <dgm:pt modelId="{A0E5920A-C9A9-4A1A-8F92-EC0EFF60FC9B}" type="pres">
      <dgm:prSet presAssocID="{389B8CAD-06CF-432E-80DB-2CCFF2D9320D}" presName="dummy" presStyleCnt="0"/>
      <dgm:spPr/>
    </dgm:pt>
    <dgm:pt modelId="{0BE1F216-F170-483C-8AEC-AC988C10C97B}" type="pres">
      <dgm:prSet presAssocID="{443D99D5-1BF1-445B-A485-AB9BB0CF8EA0}" presName="sibTrans" presStyleLbl="sibTrans2D1" presStyleIdx="3" presStyleCnt="6"/>
      <dgm:spPr/>
    </dgm:pt>
    <dgm:pt modelId="{AFAB5F8D-5D22-4706-8406-D4CE72321436}" type="pres">
      <dgm:prSet presAssocID="{48749E21-115B-46DC-AF05-7B6FF94A3327}" presName="node" presStyleLbl="node1" presStyleIdx="4" presStyleCnt="6">
        <dgm:presLayoutVars>
          <dgm:bulletEnabled val="1"/>
        </dgm:presLayoutVars>
      </dgm:prSet>
      <dgm:spPr/>
    </dgm:pt>
    <dgm:pt modelId="{F8ACDAB5-3573-4A5B-85B1-DE986F24F481}" type="pres">
      <dgm:prSet presAssocID="{48749E21-115B-46DC-AF05-7B6FF94A3327}" presName="dummy" presStyleCnt="0"/>
      <dgm:spPr/>
    </dgm:pt>
    <dgm:pt modelId="{D34A31C2-C343-4C14-96C6-8D41CD301543}" type="pres">
      <dgm:prSet presAssocID="{F784FECE-7F0B-4F3B-BC58-25CA568EF3F0}" presName="sibTrans" presStyleLbl="sibTrans2D1" presStyleIdx="4" presStyleCnt="6"/>
      <dgm:spPr/>
    </dgm:pt>
    <dgm:pt modelId="{1D375D24-B56E-4963-B3EB-25C657E8F9F8}" type="pres">
      <dgm:prSet presAssocID="{DBEF1689-02DF-43DA-8CB9-57290475F9BD}" presName="node" presStyleLbl="node1" presStyleIdx="5" presStyleCnt="6">
        <dgm:presLayoutVars>
          <dgm:bulletEnabled val="1"/>
        </dgm:presLayoutVars>
      </dgm:prSet>
      <dgm:spPr/>
    </dgm:pt>
    <dgm:pt modelId="{9FAFE7FE-1745-477F-B319-6AEE30A589BC}" type="pres">
      <dgm:prSet presAssocID="{DBEF1689-02DF-43DA-8CB9-57290475F9BD}" presName="dummy" presStyleCnt="0"/>
      <dgm:spPr/>
    </dgm:pt>
    <dgm:pt modelId="{21B0397D-1D62-43E9-BB8E-84CCB2987AE0}" type="pres">
      <dgm:prSet presAssocID="{031D91BE-9C00-4001-B5EB-B885C3BD55FB}" presName="sibTrans" presStyleLbl="sibTrans2D1" presStyleIdx="5" presStyleCnt="6"/>
      <dgm:spPr/>
    </dgm:pt>
  </dgm:ptLst>
  <dgm:cxnLst>
    <dgm:cxn modelId="{EB6BFE22-E0FE-4940-928F-5FD1C5E47EF7}" srcId="{EAF56ECC-CC39-4179-A16C-6CD6DD931F9B}" destId="{DBEF1689-02DF-43DA-8CB9-57290475F9BD}" srcOrd="5" destOrd="0" parTransId="{D41ED721-5C68-4E0A-96C7-FAC69D7BC080}" sibTransId="{031D91BE-9C00-4001-B5EB-B885C3BD55FB}"/>
    <dgm:cxn modelId="{C6535E3C-2E26-4CE7-BBCB-739064600864}" type="presOf" srcId="{DBEF1689-02DF-43DA-8CB9-57290475F9BD}" destId="{1D375D24-B56E-4963-B3EB-25C657E8F9F8}" srcOrd="0" destOrd="0" presId="urn:microsoft.com/office/officeart/2005/8/layout/radial6"/>
    <dgm:cxn modelId="{13789C40-AEF6-4DC8-BBF3-DED32A5F20FF}" srcId="{EAF56ECC-CC39-4179-A16C-6CD6DD931F9B}" destId="{389B8CAD-06CF-432E-80DB-2CCFF2D9320D}" srcOrd="3" destOrd="0" parTransId="{A7859F32-D8AB-4C90-B6AB-1532453F88F6}" sibTransId="{443D99D5-1BF1-445B-A485-AB9BB0CF8EA0}"/>
    <dgm:cxn modelId="{39AED640-9367-43E2-A29C-24B857C1A35D}" srcId="{EAF56ECC-CC39-4179-A16C-6CD6DD931F9B}" destId="{03901E7D-AFC0-4F91-BCA3-C06786FDD70C}" srcOrd="2" destOrd="0" parTransId="{5B8AE5F2-60D1-4EB3-8CC1-E98EF9707C10}" sibTransId="{10AF8067-740B-431F-9CBC-2398CD4C3687}"/>
    <dgm:cxn modelId="{BCB9FC5D-2D8F-4314-BC0F-D1DECB625B2B}" type="presOf" srcId="{03901E7D-AFC0-4F91-BCA3-C06786FDD70C}" destId="{2EF2DD23-8DD1-4041-AC9C-5062DEE4357C}" srcOrd="0" destOrd="0" presId="urn:microsoft.com/office/officeart/2005/8/layout/radial6"/>
    <dgm:cxn modelId="{3E0E7464-3B67-4AF1-B114-3CBA984C5743}" srcId="{EAF56ECC-CC39-4179-A16C-6CD6DD931F9B}" destId="{DB5D307E-09EC-4082-A17B-F73C27F258F4}" srcOrd="1" destOrd="0" parTransId="{9A0AE734-2617-4612-8DB4-E73B75111757}" sibTransId="{DCED2DC7-6155-46BC-A33D-1B25D4D025B1}"/>
    <dgm:cxn modelId="{F5D7CB46-234F-4AC4-B848-58FFBEA79FB5}" type="presOf" srcId="{EC1878A7-7996-488D-AA8F-6AB524F72750}" destId="{7C6D6A88-0DF5-4FCF-8688-CC3B49EFCF90}" srcOrd="0" destOrd="0" presId="urn:microsoft.com/office/officeart/2005/8/layout/radial6"/>
    <dgm:cxn modelId="{F772666F-D1ED-400A-9D4E-0E3E12EF249A}" type="presOf" srcId="{48749E21-115B-46DC-AF05-7B6FF94A3327}" destId="{AFAB5F8D-5D22-4706-8406-D4CE72321436}" srcOrd="0" destOrd="0" presId="urn:microsoft.com/office/officeart/2005/8/layout/radial6"/>
    <dgm:cxn modelId="{C8F29380-F7BC-489D-B8A8-583BE8B6CCB0}" type="presOf" srcId="{517E1448-87E4-4679-8AA1-7F7F64ED39EF}" destId="{2BD929F1-BF15-45AC-B1F7-F5F7BEF31BF6}" srcOrd="0" destOrd="0" presId="urn:microsoft.com/office/officeart/2005/8/layout/radial6"/>
    <dgm:cxn modelId="{F9C45483-CE6A-4FCA-BBFD-5DB7F214D485}" srcId="{EAF56ECC-CC39-4179-A16C-6CD6DD931F9B}" destId="{517E1448-87E4-4679-8AA1-7F7F64ED39EF}" srcOrd="0" destOrd="0" parTransId="{0D1D29C4-DBA0-4473-817D-895C9546E3E1}" sibTransId="{EC1878A7-7996-488D-AA8F-6AB524F72750}"/>
    <dgm:cxn modelId="{A296DF86-4650-4BC6-8A88-54DECE14C490}" srcId="{976BCB98-8340-4157-8534-50B29DF43530}" destId="{10B9E2BD-9BC8-4D94-84D1-95057328FE2A}" srcOrd="1" destOrd="0" parTransId="{27AB2598-2F78-41C3-8E53-2879DE53C267}" sibTransId="{FB3606E1-41BB-41D7-8EC0-991AB7728097}"/>
    <dgm:cxn modelId="{188FB38D-55BE-414B-BEB3-FBC5619B515E}" type="presOf" srcId="{976BCB98-8340-4157-8534-50B29DF43530}" destId="{7E1FABFC-108A-4730-B5CD-D02BF3F5D21B}" srcOrd="0" destOrd="0" presId="urn:microsoft.com/office/officeart/2005/8/layout/radial6"/>
    <dgm:cxn modelId="{D45CFB8E-9FC2-44DF-B08D-A65CD72EF69E}" srcId="{976BCB98-8340-4157-8534-50B29DF43530}" destId="{EAF56ECC-CC39-4179-A16C-6CD6DD931F9B}" srcOrd="0" destOrd="0" parTransId="{ED86D077-9714-4680-8F44-306AC5012AED}" sibTransId="{4ABA4A2E-E2FA-4CCB-94D2-1D0C02D2B9D4}"/>
    <dgm:cxn modelId="{245EE790-8816-431C-8DFA-857B540EFD62}" type="presOf" srcId="{EAF56ECC-CC39-4179-A16C-6CD6DD931F9B}" destId="{D04CF2FA-D8D0-45CA-98A5-793EF3BE1895}" srcOrd="0" destOrd="0" presId="urn:microsoft.com/office/officeart/2005/8/layout/radial6"/>
    <dgm:cxn modelId="{24A93AB1-C59D-4AA3-9549-65493EB76E01}" type="presOf" srcId="{031D91BE-9C00-4001-B5EB-B885C3BD55FB}" destId="{21B0397D-1D62-43E9-BB8E-84CCB2987AE0}" srcOrd="0" destOrd="0" presId="urn:microsoft.com/office/officeart/2005/8/layout/radial6"/>
    <dgm:cxn modelId="{CCF9DABC-5976-42ED-85D4-DE96BB33850F}" type="presOf" srcId="{DB5D307E-09EC-4082-A17B-F73C27F258F4}" destId="{BDEDDB4D-7EF6-4FC8-94AC-9BAF8866B2BF}" srcOrd="0" destOrd="0" presId="urn:microsoft.com/office/officeart/2005/8/layout/radial6"/>
    <dgm:cxn modelId="{6759C5C4-A65D-4B78-BBAC-195F64F8F56D}" type="presOf" srcId="{F784FECE-7F0B-4F3B-BC58-25CA568EF3F0}" destId="{D34A31C2-C343-4C14-96C6-8D41CD301543}" srcOrd="0" destOrd="0" presId="urn:microsoft.com/office/officeart/2005/8/layout/radial6"/>
    <dgm:cxn modelId="{683D1AE1-C435-45C7-B53D-EFE59B4E66B0}" srcId="{EAF56ECC-CC39-4179-A16C-6CD6DD931F9B}" destId="{48749E21-115B-46DC-AF05-7B6FF94A3327}" srcOrd="4" destOrd="0" parTransId="{25EAEA0F-8342-4476-BA66-0529B3E1698C}" sibTransId="{F784FECE-7F0B-4F3B-BC58-25CA568EF3F0}"/>
    <dgm:cxn modelId="{9D2D97E3-4BCF-4EBB-B5F6-D0C21C556EEE}" type="presOf" srcId="{443D99D5-1BF1-445B-A485-AB9BB0CF8EA0}" destId="{0BE1F216-F170-483C-8AEC-AC988C10C97B}" srcOrd="0" destOrd="0" presId="urn:microsoft.com/office/officeart/2005/8/layout/radial6"/>
    <dgm:cxn modelId="{7F70ADED-CE02-4AB3-AD64-F7BC3A294865}" type="presOf" srcId="{10AF8067-740B-431F-9CBC-2398CD4C3687}" destId="{08C96564-0B37-4615-A39D-6D912A5C8EE5}" srcOrd="0" destOrd="0" presId="urn:microsoft.com/office/officeart/2005/8/layout/radial6"/>
    <dgm:cxn modelId="{09A8B0EE-1EF8-460F-B387-85B45086FE9B}" type="presOf" srcId="{DCED2DC7-6155-46BC-A33D-1B25D4D025B1}" destId="{611324CB-AF00-4B44-B8F7-ACEE498E854E}" srcOrd="0" destOrd="0" presId="urn:microsoft.com/office/officeart/2005/8/layout/radial6"/>
    <dgm:cxn modelId="{7E845AFE-41CE-446C-B322-12BC9642AB05}" type="presOf" srcId="{389B8CAD-06CF-432E-80DB-2CCFF2D9320D}" destId="{6A0CD219-3AAF-476C-84C9-440EBCBC48F4}" srcOrd="0" destOrd="0" presId="urn:microsoft.com/office/officeart/2005/8/layout/radial6"/>
    <dgm:cxn modelId="{990528ED-C77B-4EF2-AA92-4BABC3601FE8}" type="presParOf" srcId="{7E1FABFC-108A-4730-B5CD-D02BF3F5D21B}" destId="{D04CF2FA-D8D0-45CA-98A5-793EF3BE1895}" srcOrd="0" destOrd="0" presId="urn:microsoft.com/office/officeart/2005/8/layout/radial6"/>
    <dgm:cxn modelId="{F21DE003-DB11-487A-AA1A-92D2B087F7B3}" type="presParOf" srcId="{7E1FABFC-108A-4730-B5CD-D02BF3F5D21B}" destId="{2BD929F1-BF15-45AC-B1F7-F5F7BEF31BF6}" srcOrd="1" destOrd="0" presId="urn:microsoft.com/office/officeart/2005/8/layout/radial6"/>
    <dgm:cxn modelId="{932DB6C5-0D07-4241-87DE-97946C8ECE43}" type="presParOf" srcId="{7E1FABFC-108A-4730-B5CD-D02BF3F5D21B}" destId="{BDCF6AF0-B12E-4742-BD50-EA51A2FA789B}" srcOrd="2" destOrd="0" presId="urn:microsoft.com/office/officeart/2005/8/layout/radial6"/>
    <dgm:cxn modelId="{FDF67487-CA7D-456E-8766-1856DC03384E}" type="presParOf" srcId="{7E1FABFC-108A-4730-B5CD-D02BF3F5D21B}" destId="{7C6D6A88-0DF5-4FCF-8688-CC3B49EFCF90}" srcOrd="3" destOrd="0" presId="urn:microsoft.com/office/officeart/2005/8/layout/radial6"/>
    <dgm:cxn modelId="{9FDC4DE5-56B4-4A61-B419-1157E6FB0089}" type="presParOf" srcId="{7E1FABFC-108A-4730-B5CD-D02BF3F5D21B}" destId="{BDEDDB4D-7EF6-4FC8-94AC-9BAF8866B2BF}" srcOrd="4" destOrd="0" presId="urn:microsoft.com/office/officeart/2005/8/layout/radial6"/>
    <dgm:cxn modelId="{215E308A-8BAC-455F-8422-757CBEF537BF}" type="presParOf" srcId="{7E1FABFC-108A-4730-B5CD-D02BF3F5D21B}" destId="{02BC2657-507E-4A36-AA37-188CC0CC46AA}" srcOrd="5" destOrd="0" presId="urn:microsoft.com/office/officeart/2005/8/layout/radial6"/>
    <dgm:cxn modelId="{C6F54F99-5724-457A-893D-8116628FA260}" type="presParOf" srcId="{7E1FABFC-108A-4730-B5CD-D02BF3F5D21B}" destId="{611324CB-AF00-4B44-B8F7-ACEE498E854E}" srcOrd="6" destOrd="0" presId="urn:microsoft.com/office/officeart/2005/8/layout/radial6"/>
    <dgm:cxn modelId="{704C4053-7BFF-4C00-9618-4108548B0C46}" type="presParOf" srcId="{7E1FABFC-108A-4730-B5CD-D02BF3F5D21B}" destId="{2EF2DD23-8DD1-4041-AC9C-5062DEE4357C}" srcOrd="7" destOrd="0" presId="urn:microsoft.com/office/officeart/2005/8/layout/radial6"/>
    <dgm:cxn modelId="{D42089F0-DFDE-4563-992B-645F11CC31E9}" type="presParOf" srcId="{7E1FABFC-108A-4730-B5CD-D02BF3F5D21B}" destId="{717A2384-12C9-48AE-978E-C4544F4AB019}" srcOrd="8" destOrd="0" presId="urn:microsoft.com/office/officeart/2005/8/layout/radial6"/>
    <dgm:cxn modelId="{B8E83359-C6B8-4BD7-8AB3-DA6EAB721A62}" type="presParOf" srcId="{7E1FABFC-108A-4730-B5CD-D02BF3F5D21B}" destId="{08C96564-0B37-4615-A39D-6D912A5C8EE5}" srcOrd="9" destOrd="0" presId="urn:microsoft.com/office/officeart/2005/8/layout/radial6"/>
    <dgm:cxn modelId="{EEB8F8F5-50B3-4B2C-8B11-0743F40F0416}" type="presParOf" srcId="{7E1FABFC-108A-4730-B5CD-D02BF3F5D21B}" destId="{6A0CD219-3AAF-476C-84C9-440EBCBC48F4}" srcOrd="10" destOrd="0" presId="urn:microsoft.com/office/officeart/2005/8/layout/radial6"/>
    <dgm:cxn modelId="{35137C27-E367-4C88-A79C-60331A704941}" type="presParOf" srcId="{7E1FABFC-108A-4730-B5CD-D02BF3F5D21B}" destId="{A0E5920A-C9A9-4A1A-8F92-EC0EFF60FC9B}" srcOrd="11" destOrd="0" presId="urn:microsoft.com/office/officeart/2005/8/layout/radial6"/>
    <dgm:cxn modelId="{E11AA0E5-9EB4-4C7A-A5B1-13C39DFDED8F}" type="presParOf" srcId="{7E1FABFC-108A-4730-B5CD-D02BF3F5D21B}" destId="{0BE1F216-F170-483C-8AEC-AC988C10C97B}" srcOrd="12" destOrd="0" presId="urn:microsoft.com/office/officeart/2005/8/layout/radial6"/>
    <dgm:cxn modelId="{8E81F08A-F2EC-4A27-A9B4-BC916651E822}" type="presParOf" srcId="{7E1FABFC-108A-4730-B5CD-D02BF3F5D21B}" destId="{AFAB5F8D-5D22-4706-8406-D4CE72321436}" srcOrd="13" destOrd="0" presId="urn:microsoft.com/office/officeart/2005/8/layout/radial6"/>
    <dgm:cxn modelId="{BE5EA3C2-68FF-4E50-8DE2-F02EC5D6F317}" type="presParOf" srcId="{7E1FABFC-108A-4730-B5CD-D02BF3F5D21B}" destId="{F8ACDAB5-3573-4A5B-85B1-DE986F24F481}" srcOrd="14" destOrd="0" presId="urn:microsoft.com/office/officeart/2005/8/layout/radial6"/>
    <dgm:cxn modelId="{1ADDD609-0345-4E6F-A408-DF9676670B53}" type="presParOf" srcId="{7E1FABFC-108A-4730-B5CD-D02BF3F5D21B}" destId="{D34A31C2-C343-4C14-96C6-8D41CD301543}" srcOrd="15" destOrd="0" presId="urn:microsoft.com/office/officeart/2005/8/layout/radial6"/>
    <dgm:cxn modelId="{E2822262-01B4-4654-B375-F9CC1EE7AB15}" type="presParOf" srcId="{7E1FABFC-108A-4730-B5CD-D02BF3F5D21B}" destId="{1D375D24-B56E-4963-B3EB-25C657E8F9F8}" srcOrd="16" destOrd="0" presId="urn:microsoft.com/office/officeart/2005/8/layout/radial6"/>
    <dgm:cxn modelId="{8B14860E-0D17-4BB8-8E81-0595EF69B70A}" type="presParOf" srcId="{7E1FABFC-108A-4730-B5CD-D02BF3F5D21B}" destId="{9FAFE7FE-1745-477F-B319-6AEE30A589BC}" srcOrd="17" destOrd="0" presId="urn:microsoft.com/office/officeart/2005/8/layout/radial6"/>
    <dgm:cxn modelId="{F3CF4B38-F047-40C7-8586-838B96EB3C16}" type="presParOf" srcId="{7E1FABFC-108A-4730-B5CD-D02BF3F5D21B}" destId="{21B0397D-1D62-43E9-BB8E-84CCB2987AE0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0397D-1D62-43E9-BB8E-84CCB2987AE0}">
      <dsp:nvSpPr>
        <dsp:cNvPr id="0" name=""/>
        <dsp:cNvSpPr/>
      </dsp:nvSpPr>
      <dsp:spPr>
        <a:xfrm>
          <a:off x="1920574" y="688927"/>
          <a:ext cx="4193930" cy="4193930"/>
        </a:xfrm>
        <a:prstGeom prst="blockArc">
          <a:avLst>
            <a:gd name="adj1" fmla="val 12750222"/>
            <a:gd name="adj2" fmla="val 16378908"/>
            <a:gd name="adj3" fmla="val 4521"/>
          </a:avLst>
        </a:prstGeom>
        <a:solidFill>
          <a:schemeClr val="accent3">
            <a:hueOff val="-13391461"/>
            <a:satOff val="78658"/>
            <a:lumOff val="3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A31C2-C343-4C14-96C6-8D41CD301543}">
      <dsp:nvSpPr>
        <dsp:cNvPr id="0" name=""/>
        <dsp:cNvSpPr/>
      </dsp:nvSpPr>
      <dsp:spPr>
        <a:xfrm>
          <a:off x="1967034" y="612368"/>
          <a:ext cx="4193930" cy="4193930"/>
        </a:xfrm>
        <a:prstGeom prst="blockArc">
          <a:avLst>
            <a:gd name="adj1" fmla="val 9000000"/>
            <a:gd name="adj2" fmla="val 12600000"/>
            <a:gd name="adj3" fmla="val 4521"/>
          </a:avLst>
        </a:prstGeom>
        <a:solidFill>
          <a:schemeClr val="accent3">
            <a:hueOff val="-10713170"/>
            <a:satOff val="62926"/>
            <a:lumOff val="31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1F216-F170-483C-8AEC-AC988C10C97B}">
      <dsp:nvSpPr>
        <dsp:cNvPr id="0" name=""/>
        <dsp:cNvSpPr/>
      </dsp:nvSpPr>
      <dsp:spPr>
        <a:xfrm>
          <a:off x="1896925" y="499544"/>
          <a:ext cx="4193930" cy="4193930"/>
        </a:xfrm>
        <a:prstGeom prst="blockArc">
          <a:avLst>
            <a:gd name="adj1" fmla="val 5191193"/>
            <a:gd name="adj2" fmla="val 8777159"/>
            <a:gd name="adj3" fmla="val 4521"/>
          </a:avLst>
        </a:prstGeom>
        <a:solidFill>
          <a:schemeClr val="accent3">
            <a:hueOff val="-8034878"/>
            <a:satOff val="47195"/>
            <a:lumOff val="23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96564-0B37-4615-A39D-6D912A5C8EE5}">
      <dsp:nvSpPr>
        <dsp:cNvPr id="0" name=""/>
        <dsp:cNvSpPr/>
      </dsp:nvSpPr>
      <dsp:spPr>
        <a:xfrm>
          <a:off x="2194635" y="503104"/>
          <a:ext cx="4193930" cy="4193930"/>
        </a:xfrm>
        <a:prstGeom prst="blockArc">
          <a:avLst>
            <a:gd name="adj1" fmla="val 2158685"/>
            <a:gd name="adj2" fmla="val 5691021"/>
            <a:gd name="adj3" fmla="val 4521"/>
          </a:avLst>
        </a:prstGeom>
        <a:solidFill>
          <a:schemeClr val="accent3">
            <a:hueOff val="-5356585"/>
            <a:satOff val="31463"/>
            <a:lumOff val="15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324CB-AF00-4B44-B8F7-ACEE498E854E}">
      <dsp:nvSpPr>
        <dsp:cNvPr id="0" name=""/>
        <dsp:cNvSpPr/>
      </dsp:nvSpPr>
      <dsp:spPr>
        <a:xfrm>
          <a:off x="2092541" y="658032"/>
          <a:ext cx="4193930" cy="4193930"/>
        </a:xfrm>
        <a:prstGeom prst="blockArc">
          <a:avLst>
            <a:gd name="adj1" fmla="val 20141124"/>
            <a:gd name="adj2" fmla="val 1847367"/>
            <a:gd name="adj3" fmla="val 4521"/>
          </a:avLst>
        </a:prstGeom>
        <a:solidFill>
          <a:schemeClr val="accent3">
            <a:hueOff val="-2678292"/>
            <a:satOff val="15732"/>
            <a:lumOff val="7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D6A88-0DF5-4FCF-8688-CC3B49EFCF90}">
      <dsp:nvSpPr>
        <dsp:cNvPr id="0" name=""/>
        <dsp:cNvSpPr/>
      </dsp:nvSpPr>
      <dsp:spPr>
        <a:xfrm>
          <a:off x="2107380" y="690133"/>
          <a:ext cx="4193930" cy="4193930"/>
        </a:xfrm>
        <a:prstGeom prst="blockArc">
          <a:avLst>
            <a:gd name="adj1" fmla="val 16065460"/>
            <a:gd name="adj2" fmla="val 20081806"/>
            <a:gd name="adj3" fmla="val 452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CF2FA-D8D0-45CA-98A5-793EF3BE1895}">
      <dsp:nvSpPr>
        <dsp:cNvPr id="0" name=""/>
        <dsp:cNvSpPr/>
      </dsp:nvSpPr>
      <dsp:spPr>
        <a:xfrm>
          <a:off x="3123406" y="1768739"/>
          <a:ext cx="1881187" cy="1881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智慧圖書館</a:t>
          </a:r>
        </a:p>
      </dsp:txBody>
      <dsp:txXfrm>
        <a:off x="3398899" y="2044232"/>
        <a:ext cx="1330201" cy="1330201"/>
      </dsp:txXfrm>
    </dsp:sp>
    <dsp:sp modelId="{2BD929F1-BF15-45AC-B1F7-F5F7BEF31BF6}">
      <dsp:nvSpPr>
        <dsp:cNvPr id="0" name=""/>
        <dsp:cNvSpPr/>
      </dsp:nvSpPr>
      <dsp:spPr>
        <a:xfrm>
          <a:off x="3465738" y="80692"/>
          <a:ext cx="1316831" cy="1316831"/>
        </a:xfrm>
        <a:prstGeom prst="ellipse">
          <a:avLst/>
        </a:prstGeom>
        <a:solidFill>
          <a:srgbClr val="FEB8E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讀者身分認證系統</a:t>
          </a:r>
        </a:p>
      </dsp:txBody>
      <dsp:txXfrm>
        <a:off x="3658583" y="273537"/>
        <a:ext cx="931141" cy="931141"/>
      </dsp:txXfrm>
    </dsp:sp>
    <dsp:sp modelId="{BDEDDB4D-7EF6-4FC8-94AC-9BAF8866B2BF}">
      <dsp:nvSpPr>
        <dsp:cNvPr id="0" name=""/>
        <dsp:cNvSpPr/>
      </dsp:nvSpPr>
      <dsp:spPr>
        <a:xfrm>
          <a:off x="5398851" y="1252683"/>
          <a:ext cx="1316831" cy="1316831"/>
        </a:xfrm>
        <a:prstGeom prst="ellipse">
          <a:avLst/>
        </a:prstGeom>
        <a:solidFill>
          <a:schemeClr val="bg2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無線射頻管理系統</a:t>
          </a:r>
        </a:p>
      </dsp:txBody>
      <dsp:txXfrm>
        <a:off x="5591696" y="1445528"/>
        <a:ext cx="931141" cy="931141"/>
      </dsp:txXfrm>
    </dsp:sp>
    <dsp:sp modelId="{2EF2DD23-8DD1-4041-AC9C-5062DEE4357C}">
      <dsp:nvSpPr>
        <dsp:cNvPr id="0" name=""/>
        <dsp:cNvSpPr/>
      </dsp:nvSpPr>
      <dsp:spPr>
        <a:xfrm>
          <a:off x="5291773" y="3145720"/>
          <a:ext cx="1316831" cy="1316831"/>
        </a:xfrm>
        <a:prstGeom prst="ellipse">
          <a:avLst/>
        </a:prstGeom>
        <a:solidFill>
          <a:srgbClr val="63C1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閱讀護照認證系統</a:t>
          </a:r>
        </a:p>
      </dsp:txBody>
      <dsp:txXfrm>
        <a:off x="5484618" y="3338565"/>
        <a:ext cx="931141" cy="931141"/>
      </dsp:txXfrm>
    </dsp:sp>
    <dsp:sp modelId="{6A0CD219-3AAF-476C-84C9-440EBCBC48F4}">
      <dsp:nvSpPr>
        <dsp:cNvPr id="0" name=""/>
        <dsp:cNvSpPr/>
      </dsp:nvSpPr>
      <dsp:spPr>
        <a:xfrm>
          <a:off x="3459887" y="3983873"/>
          <a:ext cx="1316831" cy="1316831"/>
        </a:xfrm>
        <a:prstGeom prst="ellipse">
          <a:avLst/>
        </a:prstGeom>
        <a:solidFill>
          <a:schemeClr val="accent3">
            <a:hueOff val="-8034878"/>
            <a:satOff val="47195"/>
            <a:lumOff val="23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MOPAC</a:t>
          </a: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行動載具查詢</a:t>
          </a:r>
        </a:p>
      </dsp:txBody>
      <dsp:txXfrm>
        <a:off x="3652732" y="4176718"/>
        <a:ext cx="931141" cy="931141"/>
      </dsp:txXfrm>
    </dsp:sp>
    <dsp:sp modelId="{AFAB5F8D-5D22-4706-8406-D4CE72321436}">
      <dsp:nvSpPr>
        <dsp:cNvPr id="0" name=""/>
        <dsp:cNvSpPr/>
      </dsp:nvSpPr>
      <dsp:spPr>
        <a:xfrm>
          <a:off x="1630613" y="3075697"/>
          <a:ext cx="1316831" cy="1316831"/>
        </a:xfrm>
        <a:prstGeom prst="ellipse">
          <a:avLst/>
        </a:prstGeom>
        <a:solidFill>
          <a:schemeClr val="accent3">
            <a:hueOff val="-10713170"/>
            <a:satOff val="62926"/>
            <a:lumOff val="31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電子看板系統</a:t>
          </a:r>
        </a:p>
      </dsp:txBody>
      <dsp:txXfrm>
        <a:off x="1823458" y="3268542"/>
        <a:ext cx="931141" cy="931141"/>
      </dsp:txXfrm>
    </dsp:sp>
    <dsp:sp modelId="{1D375D24-B56E-4963-B3EB-25C657E8F9F8}">
      <dsp:nvSpPr>
        <dsp:cNvPr id="0" name=""/>
        <dsp:cNvSpPr/>
      </dsp:nvSpPr>
      <dsp:spPr>
        <a:xfrm>
          <a:off x="1630613" y="1026138"/>
          <a:ext cx="1316831" cy="1316831"/>
        </a:xfrm>
        <a:prstGeom prst="ellipse">
          <a:avLst/>
        </a:prstGeom>
        <a:solidFill>
          <a:schemeClr val="accent3">
            <a:hueOff val="-13391461"/>
            <a:satOff val="78658"/>
            <a:lumOff val="3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觸控瀏覽查詢系統</a:t>
          </a:r>
        </a:p>
      </dsp:txBody>
      <dsp:txXfrm>
        <a:off x="1823458" y="1218983"/>
        <a:ext cx="931141" cy="931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DFE08-27DE-43F2-833E-8707A0076C76}" type="datetimeFigureOut">
              <a:rPr lang="zh-TW" altLang="en-US" smtClean="0"/>
              <a:t>2023/5/19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489BA-E5D2-4F35-914F-5FC640818A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5111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78C630A-4CD1-458E-8AD0-12473CC57D87}" type="datetimeFigureOut">
              <a:rPr lang="zh-CN" altLang="en-US"/>
              <a:pPr>
                <a:defRPr/>
              </a:pPr>
              <a:t>2023/5/19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EF854999-C999-4C44-AEB4-3CB7B0B66BB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52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圖書館圖書資訊行動載具查詢系統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(Mobile OPAC)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54999-C999-4C44-AEB4-3CB7B0B66BB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280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773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3F8D91A8-6D68-4911-A46C-E3BF4D857D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24C18D8-9A21-4DB4-AC93-1D6119CC0C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/>
              <a:t>範本來自於 </a:t>
            </a:r>
            <a:r>
              <a:rPr lang="en-US" altLang="zh-CN" dirty="0"/>
              <a:t>http://docer.wps.cn</a:t>
            </a: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2DEB217-781A-44C5-A524-088CDAA34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5BB3814-7004-4500-BBB3-C7E9C3378B2F}" type="slidenum">
              <a:rPr lang="zh-CN" altLang="en-US" smtClean="0">
                <a:latin typeface="Calibri" panose="020F0502020204030204" pitchFamily="34" charset="0"/>
              </a:rPr>
              <a:pPr/>
              <a:t>26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5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圖書館圖書資訊行動載具查詢系統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(Mobile OPAC)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54999-C999-4C44-AEB4-3CB7B0B66BB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58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圖書館圖書資訊行動載具查詢系統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(Mobile OPAC)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54999-C999-4C44-AEB4-3CB7B0B66BB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38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圖書館圖書資訊行動載具查詢系統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(Mobile OPAC)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54999-C999-4C44-AEB4-3CB7B0B66BB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84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圖書館圖書資訊行動載具查詢系統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(Mobile OPAC)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54999-C999-4C44-AEB4-3CB7B0B66BB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圖書館圖書資訊行動載具查詢系統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(Mobile OPAC)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54999-C999-4C44-AEB4-3CB7B0B66BB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95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54999-C999-4C44-AEB4-3CB7B0B66BB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29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54999-C999-4C44-AEB4-3CB7B0B66BB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9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54999-C999-4C44-AEB4-3CB7B0B66BB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84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51831-34EF-499A-B431-4BD526F56D67}" type="datetimeFigureOut">
              <a:rPr lang="zh-CN" altLang="en-US"/>
              <a:pPr>
                <a:defRPr/>
              </a:pPr>
              <a:t>2023/5/19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610C7-EC2E-42BD-B0CA-3D2D4AEC8F8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72990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771525"/>
            <a:ext cx="12192000" cy="608647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pic>
        <p:nvPicPr>
          <p:cNvPr id="5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230312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361" y="195942"/>
            <a:ext cx="10515600" cy="57617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CN" altLang="en-US" dirty="0"/>
              <a:t>按一下此處編輯母版標題樣式</a:t>
            </a:r>
          </a:p>
        </p:txBody>
      </p:sp>
    </p:spTree>
    <p:extLst>
      <p:ext uri="{BB962C8B-B14F-4D97-AF65-F5344CB8AC3E}">
        <p14:creationId xmlns:p14="http://schemas.microsoft.com/office/powerpoint/2010/main" val="395551014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771525"/>
            <a:ext cx="12192000" cy="608647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pic>
        <p:nvPicPr>
          <p:cNvPr id="5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2303125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361" y="195942"/>
            <a:ext cx="10515600" cy="57617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CN" altLang="en-US" dirty="0"/>
              <a:t>按一下此處編輯母版標題樣式</a:t>
            </a:r>
          </a:p>
        </p:txBody>
      </p:sp>
    </p:spTree>
    <p:extLst>
      <p:ext uri="{BB962C8B-B14F-4D97-AF65-F5344CB8AC3E}">
        <p14:creationId xmlns:p14="http://schemas.microsoft.com/office/powerpoint/2010/main" val="292579805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BF4D7-A5DC-4462-96AE-958A076128E4}" type="datetimeFigureOut">
              <a:rPr lang="zh-CN" altLang="en-US"/>
              <a:pPr>
                <a:defRPr/>
              </a:pPr>
              <a:t>2023/5/19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FFDB2-C4E1-41E9-AEEB-3C4B21FE032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9566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7603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0839" y="113916"/>
            <a:ext cx="9650321" cy="1325563"/>
          </a:xfrm>
        </p:spPr>
        <p:txBody>
          <a:bodyPr/>
          <a:lstStyle>
            <a:lvl1pPr>
              <a:defRPr sz="36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CN" altLang="en-US" dirty="0"/>
              <a:t>按一下此處編輯母版標題樣式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EAB6B-128E-4CB2-88A6-EAC07F29C4D5}" type="datetimeFigureOut">
              <a:rPr lang="zh-CN" altLang="en-US"/>
              <a:pPr>
                <a:defRPr/>
              </a:pPr>
              <a:t>2023/5/19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BB9C1-E138-45D7-85E2-7ABC6DA6F45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79869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471988" y="365125"/>
            <a:ext cx="688181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按一下此處編輯母版標題樣式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380163" y="1825625"/>
            <a:ext cx="497363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按一下此處編輯母版文本樣式</a:t>
            </a:r>
          </a:p>
          <a:p>
            <a:pPr lvl="1"/>
            <a:r>
              <a:rPr lang="zh-CN" altLang="en-US"/>
              <a:t>第二級</a:t>
            </a:r>
          </a:p>
          <a:p>
            <a:pPr lvl="2"/>
            <a:r>
              <a:rPr lang="zh-CN" altLang="en-US"/>
              <a:t>第三級</a:t>
            </a:r>
          </a:p>
          <a:p>
            <a:pPr lvl="3"/>
            <a:r>
              <a:rPr lang="zh-CN" altLang="en-US"/>
              <a:t>第四級</a:t>
            </a:r>
          </a:p>
          <a:p>
            <a:pPr lvl="4"/>
            <a:r>
              <a:rPr lang="zh-CN" altLang="en-US"/>
              <a:t>第五級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A1F300-6C88-46B7-A7CB-DFC9559A7768}" type="datetimeFigureOut">
              <a:rPr lang="zh-CN" altLang="en-US"/>
              <a:pPr>
                <a:defRPr/>
              </a:pPr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F67F3DF7-D44C-497A-897B-7FA7546F4CD9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4" r:id="rId2"/>
    <p:sldLayoutId id="2147483765" r:id="rId3"/>
    <p:sldLayoutId id="2147483762" r:id="rId4"/>
    <p:sldLayoutId id="2147483766" r:id="rId5"/>
    <p:sldLayoutId id="2147483763" r:id="rId6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華康特粗楷體" panose="03000909000000000000" pitchFamily="65" charset="-120"/>
          <a:ea typeface="華康特粗楷體" panose="03000909000000000000" pitchFamily="65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華康特粗楷體" panose="03000909000000000000" pitchFamily="65" charset="-120"/>
          <a:ea typeface="華康特粗楷體" panose="03000909000000000000" pitchFamily="65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華康特粗楷體" panose="03000909000000000000" pitchFamily="65" charset="-120"/>
          <a:ea typeface="華康特粗楷體" panose="03000909000000000000" pitchFamily="65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華康特粗楷體" panose="03000909000000000000" pitchFamily="65" charset="-120"/>
          <a:ea typeface="華康特粗楷體" panose="03000909000000000000" pitchFamily="65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華康特粗楷體" panose="03000909000000000000" pitchFamily="65" charset="-120"/>
          <a:ea typeface="華康特粗楷體" panose="03000909000000000000" pitchFamily="65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ctbcbank.com/content/dam/minisite/long/atm/finger_vein/use2_2.html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rd.tycg.gov.tw/ap/singlepage.aspx?filter=1d9e8128-b67b-4748-9d9d-d4a6b9f27f9e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familyhung66.pixnet.net/blog/post/223493061-etc%E6%98%AF%E7%94%A8%E4%BD%95%E7%A8%AE%E6%84%9F%E6%B8%AC%E5%99%A8%EF%BC%9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g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file:///D:\PPT&#31777;&#22577;DEMO\DEMO&#36899;&#32080;&#36039;&#26009;\&#35712;&#32773;&#30331;&#20837;&#24460;&#26597;&#35426;&#31649;&#29702;&#30059;&#38754;.jpg" TargetMode="External"/><Relationship Id="rId3" Type="http://schemas.openxmlformats.org/officeDocument/2006/relationships/image" Target="../media/image27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PPT&#31777;&#22577;DEMO\DEMO&#36899;&#32080;&#36039;&#26009;\&#20986;&#32013;&#27969;&#36890;&#20027;&#30059;&#38754;.jpg" TargetMode="External"/><Relationship Id="rId5" Type="http://schemas.openxmlformats.org/officeDocument/2006/relationships/image" Target="../media/image28.jpg"/><Relationship Id="rId10" Type="http://schemas.openxmlformats.org/officeDocument/2006/relationships/hyperlink" Target="file:///D:\PPT&#31777;&#22577;DEMO\DEMO&#36899;&#32080;&#36039;&#26009;\&#26399;&#21002;&#31649;&#29702;&#20027;&#30059;&#38754;.jpg" TargetMode="External"/><Relationship Id="rId4" Type="http://schemas.openxmlformats.org/officeDocument/2006/relationships/hyperlink" Target="file:///D:\PPT&#31777;&#22577;DEMO\DEMO&#36899;&#32080;&#36039;&#26009;\&#32218;&#19978;&#32232;&#30446;&#20027;&#30059;&#38754;.jpg" TargetMode="External"/><Relationship Id="rId9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5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4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sms.ym.edu.tw/ezfiles/267/1267/img/1903/66308535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45" y="5445511"/>
            <a:ext cx="33877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400550" y="3532831"/>
            <a:ext cx="6805613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智慧圖書館建置案例分享</a:t>
            </a:r>
            <a:endParaRPr kumimoji="0" lang="en-US" altLang="zh-TW" sz="4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20463" y="4406042"/>
            <a:ext cx="6805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報告人：吳俊生</a:t>
            </a:r>
            <a:endParaRPr kumimoji="0" lang="en-US" altLang="zh-TW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B934C85-CFF5-4C29-893F-52C837CE0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70" y="431458"/>
            <a:ext cx="2691024" cy="26910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8781" y="220063"/>
            <a:ext cx="1098421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智慧圖書館建置～生物特徵收集</a:t>
            </a:r>
            <a:r>
              <a:rPr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V.S</a:t>
            </a: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多元借閱無卡服務</a:t>
            </a:r>
            <a:endParaRPr lang="en-US" altLang="zh-TW" sz="28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19C862-6448-4481-8015-5C9F3CE5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46" y="1859501"/>
            <a:ext cx="8591108" cy="47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5242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8781" y="220063"/>
            <a:ext cx="1098421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智慧圖書館建置～生物特徵收集</a:t>
            </a:r>
            <a:r>
              <a:rPr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V.S</a:t>
            </a: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多元借閱無卡服務</a:t>
            </a:r>
            <a:endParaRPr lang="en-US" altLang="zh-TW" sz="28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BC39B91-5FAD-4C4C-A94D-B3178620F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52" y="871870"/>
            <a:ext cx="7984155" cy="58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880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8781" y="220063"/>
            <a:ext cx="1098421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智慧圖書館建置～生物特徵辨識技術</a:t>
            </a:r>
            <a:endParaRPr lang="en-US" altLang="zh-TW" sz="28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</a:endParaRPr>
          </a:p>
        </p:txBody>
      </p:sp>
      <p:grpSp>
        <p:nvGrpSpPr>
          <p:cNvPr id="138" name="组合 95">
            <a:extLst>
              <a:ext uri="{FF2B5EF4-FFF2-40B4-BE49-F238E27FC236}">
                <a16:creationId xmlns:a16="http://schemas.microsoft.com/office/drawing/2014/main" id="{032F2FA1-AC8F-4200-8E72-06BE086BBF92}"/>
              </a:ext>
            </a:extLst>
          </p:cNvPr>
          <p:cNvGrpSpPr/>
          <p:nvPr/>
        </p:nvGrpSpPr>
        <p:grpSpPr>
          <a:xfrm>
            <a:off x="1580627" y="2296556"/>
            <a:ext cx="334184" cy="363660"/>
            <a:chOff x="4873620" y="1965325"/>
            <a:chExt cx="269882" cy="293688"/>
          </a:xfrm>
          <a:solidFill>
            <a:srgbClr val="C65885"/>
          </a:solidFill>
          <a:effectLst/>
        </p:grpSpPr>
        <p:sp>
          <p:nvSpPr>
            <p:cNvPr id="139" name="Freeform 502">
              <a:extLst>
                <a:ext uri="{FF2B5EF4-FFF2-40B4-BE49-F238E27FC236}">
                  <a16:creationId xmlns:a16="http://schemas.microsoft.com/office/drawing/2014/main" id="{3C7DDBB1-9A17-4C29-8675-BE818A55A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0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40" name="Freeform 503">
              <a:extLst>
                <a:ext uri="{FF2B5EF4-FFF2-40B4-BE49-F238E27FC236}">
                  <a16:creationId xmlns:a16="http://schemas.microsoft.com/office/drawing/2014/main" id="{7B774C4D-1C28-4008-AC7B-6FAE5E37E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737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41" name="Freeform 504">
              <a:extLst>
                <a:ext uri="{FF2B5EF4-FFF2-40B4-BE49-F238E27FC236}">
                  <a16:creationId xmlns:a16="http://schemas.microsoft.com/office/drawing/2014/main" id="{7BF3F62F-BEFE-4773-99D2-494A347C2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3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42" name="Freeform 505">
              <a:extLst>
                <a:ext uri="{FF2B5EF4-FFF2-40B4-BE49-F238E27FC236}">
                  <a16:creationId xmlns:a16="http://schemas.microsoft.com/office/drawing/2014/main" id="{6A120899-C602-49E1-AEC5-FB10C553B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154" name="文本框 113">
            <a:extLst>
              <a:ext uri="{FF2B5EF4-FFF2-40B4-BE49-F238E27FC236}">
                <a16:creationId xmlns:a16="http://schemas.microsoft.com/office/drawing/2014/main" id="{8F68735D-69D3-4672-B7A4-D0025E273649}"/>
              </a:ext>
            </a:extLst>
          </p:cNvPr>
          <p:cNvSpPr txBox="1"/>
          <p:nvPr/>
        </p:nvSpPr>
        <p:spPr>
          <a:xfrm>
            <a:off x="2088062" y="2226036"/>
            <a:ext cx="86720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C65885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靜脈</a:t>
            </a:r>
            <a:r>
              <a:rPr lang="zh-TW" altLang="en-US" sz="2000" dirty="0">
                <a:solidFill>
                  <a:srgbClr val="C65885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</a:t>
            </a:r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指靜脈識別作為第二代生物識別技術，是真正意義上的活體識別，它掃描的是手指內部的靜脈血管，流動中的血紅蛋白吸收近紅外光而成像，因此具有更高的安全性；由於靜脈特徵位於身體內部，不像指紋和人臉等特徵易於提取和殘留，也更有利於用戶的隱私保護；同時，靜脈識別能夠用於更廣泛的人群，其識別不受體表狀況或疾病的影響，有最廣大的受眾群體，成人可以普遍適用。</a:t>
            </a:r>
          </a:p>
          <a:p>
            <a:endParaRPr lang="zh-CN" altLang="en-US" sz="2000" dirty="0">
              <a:solidFill>
                <a:srgbClr val="C65885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pic>
        <p:nvPicPr>
          <p:cNvPr id="1026" name="Picture 2" descr="https://i1.kknews.cc/SIG=1feaj57/242900015sq9o5pq82no.jpg">
            <a:extLst>
              <a:ext uri="{FF2B5EF4-FFF2-40B4-BE49-F238E27FC236}">
                <a16:creationId xmlns:a16="http://schemas.microsoft.com/office/drawing/2014/main" id="{9FBA676B-EF83-4215-9909-A28B78D65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9" b="18437"/>
          <a:stretch/>
        </p:blipFill>
        <p:spPr bwMode="auto">
          <a:xfrm>
            <a:off x="2088062" y="4113533"/>
            <a:ext cx="8576570" cy="2524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09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身份系統認證～指靜脈辨識技術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0FFD414-245D-4D32-BDC0-013C87D674DC}"/>
              </a:ext>
            </a:extLst>
          </p:cNvPr>
          <p:cNvGrpSpPr/>
          <p:nvPr/>
        </p:nvGrpSpPr>
        <p:grpSpPr>
          <a:xfrm>
            <a:off x="6866540" y="2030628"/>
            <a:ext cx="1569660" cy="2883463"/>
            <a:chOff x="4159582" y="5149966"/>
            <a:chExt cx="1569660" cy="2883463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BC05895-9BB5-47E1-A5AE-EE1131C61BED}"/>
                </a:ext>
              </a:extLst>
            </p:cNvPr>
            <p:cNvSpPr txBox="1"/>
            <p:nvPr/>
          </p:nvSpPr>
          <p:spPr>
            <a:xfrm>
              <a:off x="4159582" y="766409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4</a:t>
              </a:r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合</a:t>
              </a:r>
              <a:r>
                <a:rPr lang="en-US" altLang="zh-TW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功能主機</a:t>
              </a:r>
            </a:p>
          </p:txBody>
        </p:sp>
        <p:pic>
          <p:nvPicPr>
            <p:cNvPr id="9" name="圖片 8" descr="一張含有 監視器, 螢幕, 電視, 坐 的圖片&#10;&#10;自動產生的描述">
              <a:extLst>
                <a:ext uri="{FF2B5EF4-FFF2-40B4-BE49-F238E27FC236}">
                  <a16:creationId xmlns:a16="http://schemas.microsoft.com/office/drawing/2014/main" id="{4265E9E2-C060-43F9-BDF9-EC95D11F4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684" y="5149966"/>
              <a:ext cx="1195288" cy="2414098"/>
            </a:xfrm>
            <a:prstGeom prst="rect">
              <a:avLst/>
            </a:prstGeom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2462B6A-A84A-4B22-8AC3-F568557C1CAD}"/>
              </a:ext>
            </a:extLst>
          </p:cNvPr>
          <p:cNvSpPr txBox="1"/>
          <p:nvPr/>
        </p:nvSpPr>
        <p:spPr>
          <a:xfrm>
            <a:off x="1699459" y="4314099"/>
            <a:ext cx="2873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指靜脈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人臉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智慧卡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RFID card 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等建檔系統</a:t>
            </a:r>
            <a:endPara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F69304F-F8B6-42A5-B0E1-24C042932422}"/>
              </a:ext>
            </a:extLst>
          </p:cNvPr>
          <p:cNvGrpSpPr/>
          <p:nvPr/>
        </p:nvGrpSpPr>
        <p:grpSpPr>
          <a:xfrm>
            <a:off x="2248230" y="2125228"/>
            <a:ext cx="1775954" cy="1832919"/>
            <a:chOff x="644613" y="4881971"/>
            <a:chExt cx="1198757" cy="1102945"/>
          </a:xfrm>
        </p:grpSpPr>
        <p:sp>
          <p:nvSpPr>
            <p:cNvPr id="12" name="矩形: 圓角 79">
              <a:extLst>
                <a:ext uri="{FF2B5EF4-FFF2-40B4-BE49-F238E27FC236}">
                  <a16:creationId xmlns:a16="http://schemas.microsoft.com/office/drawing/2014/main" id="{4D628E99-6E05-4415-BD38-28EE50EFE7B1}"/>
                </a:ext>
              </a:extLst>
            </p:cNvPr>
            <p:cNvSpPr/>
            <p:nvPr/>
          </p:nvSpPr>
          <p:spPr>
            <a:xfrm>
              <a:off x="644613" y="4881971"/>
              <a:ext cx="1198757" cy="1102945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>
              <a:hlinkClick r:id="rId3"/>
              <a:extLst>
                <a:ext uri="{FF2B5EF4-FFF2-40B4-BE49-F238E27FC236}">
                  <a16:creationId xmlns:a16="http://schemas.microsoft.com/office/drawing/2014/main" id="{B82BED62-CA92-4D62-8461-0BACDB9DB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95" y="5035954"/>
              <a:ext cx="1091591" cy="811374"/>
            </a:xfrm>
            <a:prstGeom prst="rect">
              <a:avLst/>
            </a:prstGeom>
          </p:spPr>
        </p:pic>
      </p:grpSp>
      <p:sp>
        <p:nvSpPr>
          <p:cNvPr id="14" name="矩形: 圓角 18">
            <a:hlinkClick r:id="rId3"/>
            <a:extLst>
              <a:ext uri="{FF2B5EF4-FFF2-40B4-BE49-F238E27FC236}">
                <a16:creationId xmlns:a16="http://schemas.microsoft.com/office/drawing/2014/main" id="{97030A7A-04D0-4E90-8112-BDE99A52087D}"/>
              </a:ext>
            </a:extLst>
          </p:cNvPr>
          <p:cNvSpPr/>
          <p:nvPr/>
        </p:nvSpPr>
        <p:spPr>
          <a:xfrm>
            <a:off x="4791397" y="1604628"/>
            <a:ext cx="1129268" cy="1633049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: 圓角 24">
            <a:hlinkClick r:id="rId6"/>
            <a:extLst>
              <a:ext uri="{FF2B5EF4-FFF2-40B4-BE49-F238E27FC236}">
                <a16:creationId xmlns:a16="http://schemas.microsoft.com/office/drawing/2014/main" id="{C7E24A9B-7CD3-4D26-A27E-946539669755}"/>
              </a:ext>
            </a:extLst>
          </p:cNvPr>
          <p:cNvSpPr/>
          <p:nvPr/>
        </p:nvSpPr>
        <p:spPr>
          <a:xfrm>
            <a:off x="4928104" y="4114873"/>
            <a:ext cx="1129268" cy="1633049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: 圓角 21">
            <a:extLst>
              <a:ext uri="{FF2B5EF4-FFF2-40B4-BE49-F238E27FC236}">
                <a16:creationId xmlns:a16="http://schemas.microsoft.com/office/drawing/2014/main" id="{7A2028D4-2E7F-419C-9B4F-517033B628E3}"/>
              </a:ext>
            </a:extLst>
          </p:cNvPr>
          <p:cNvSpPr/>
          <p:nvPr/>
        </p:nvSpPr>
        <p:spPr>
          <a:xfrm>
            <a:off x="9759304" y="4189899"/>
            <a:ext cx="1129268" cy="1633049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: 圓角 27">
            <a:extLst>
              <a:ext uri="{FF2B5EF4-FFF2-40B4-BE49-F238E27FC236}">
                <a16:creationId xmlns:a16="http://schemas.microsoft.com/office/drawing/2014/main" id="{70801A4A-FE5F-470B-B2D5-A7DB010A0DE1}"/>
              </a:ext>
            </a:extLst>
          </p:cNvPr>
          <p:cNvSpPr/>
          <p:nvPr/>
        </p:nvSpPr>
        <p:spPr>
          <a:xfrm>
            <a:off x="9401713" y="1626971"/>
            <a:ext cx="1129268" cy="1633049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9" name="直線接點 18"/>
          <p:cNvCxnSpPr/>
          <p:nvPr/>
        </p:nvCxnSpPr>
        <p:spPr>
          <a:xfrm flipH="1" flipV="1">
            <a:off x="5920665" y="2088292"/>
            <a:ext cx="1604600" cy="457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H="1">
            <a:off x="5987326" y="3958147"/>
            <a:ext cx="1299023" cy="2579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17" idx="1"/>
            <a:endCxn id="9" idx="0"/>
          </p:cNvCxnSpPr>
          <p:nvPr/>
        </p:nvCxnSpPr>
        <p:spPr>
          <a:xfrm flipH="1" flipV="1">
            <a:off x="7747286" y="2030628"/>
            <a:ext cx="1654427" cy="4128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H="1" flipV="1">
            <a:off x="7781527" y="4114873"/>
            <a:ext cx="1977777" cy="7742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4990154" y="582294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智慧卡</a:t>
            </a:r>
            <a:endParaRPr lang="zh-TW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4791397" y="326002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臉型辨識</a:t>
            </a:r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9932856" y="589797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指靜脈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437200" y="326002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溫度檢測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7525265" y="2443495"/>
            <a:ext cx="185351" cy="213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92848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7"/>
          <p:cNvSpPr/>
          <p:nvPr/>
        </p:nvSpPr>
        <p:spPr>
          <a:xfrm>
            <a:off x="7043738" y="671513"/>
            <a:ext cx="330200" cy="569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078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标题 5"/>
          <p:cNvSpPr>
            <a:spLocks noGrp="1"/>
          </p:cNvSpPr>
          <p:nvPr>
            <p:ph type="title"/>
          </p:nvPr>
        </p:nvSpPr>
        <p:spPr>
          <a:xfrm>
            <a:off x="3181007" y="471725"/>
            <a:ext cx="8761413" cy="5095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智慧圖書館建置～自助借還書配置</a:t>
            </a:r>
            <a:endParaRPr lang="zh-CN" altLang="en-US" sz="2800" dirty="0">
              <a:solidFill>
                <a:srgbClr val="000099"/>
              </a:solidFill>
              <a:cs typeface="+mn-ea"/>
            </a:endParaRPr>
          </a:p>
        </p:txBody>
      </p:sp>
      <p:pic>
        <p:nvPicPr>
          <p:cNvPr id="8196" name="圖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30083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一張含有 膝上型電腦, 電腦 的圖片&#10;&#10;自動產生的描述">
            <a:extLst>
              <a:ext uri="{FF2B5EF4-FFF2-40B4-BE49-F238E27FC236}">
                <a16:creationId xmlns:a16="http://schemas.microsoft.com/office/drawing/2014/main" id="{D823F719-4C3D-44A0-B798-7F54AA01A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84" y="1566063"/>
            <a:ext cx="7175384" cy="317161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F2B222E0-A22B-411D-9847-497E62558356}"/>
              </a:ext>
            </a:extLst>
          </p:cNvPr>
          <p:cNvGrpSpPr/>
          <p:nvPr/>
        </p:nvGrpSpPr>
        <p:grpSpPr>
          <a:xfrm>
            <a:off x="2703496" y="4864665"/>
            <a:ext cx="1338828" cy="1473328"/>
            <a:chOff x="2541671" y="4883022"/>
            <a:chExt cx="1338828" cy="1473328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32ECC72-CB7C-432E-9B33-2392BB3F8C93}"/>
                </a:ext>
              </a:extLst>
            </p:cNvPr>
            <p:cNvSpPr txBox="1"/>
            <p:nvPr/>
          </p:nvSpPr>
          <p:spPr>
            <a:xfrm>
              <a:off x="2541671" y="5987018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RFID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偵測門</a:t>
              </a:r>
            </a:p>
          </p:txBody>
        </p:sp>
        <p:sp>
          <p:nvSpPr>
            <p:cNvPr id="8" name="矩形: 圓角 3">
              <a:extLst>
                <a:ext uri="{FF2B5EF4-FFF2-40B4-BE49-F238E27FC236}">
                  <a16:creationId xmlns:a16="http://schemas.microsoft.com/office/drawing/2014/main" id="{B5B041D8-6182-4AA9-A4EC-CF0F8BAE632F}"/>
                </a:ext>
              </a:extLst>
            </p:cNvPr>
            <p:cNvSpPr/>
            <p:nvPr/>
          </p:nvSpPr>
          <p:spPr>
            <a:xfrm>
              <a:off x="2629645" y="4883022"/>
              <a:ext cx="1198757" cy="1102945"/>
            </a:xfrm>
            <a:prstGeom prst="roundRect">
              <a:avLst/>
            </a:prstGeom>
            <a:solidFill>
              <a:srgbClr val="F18C11"/>
            </a:solidFill>
            <a:ln w="38100">
              <a:solidFill>
                <a:srgbClr val="F18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AC8253D8-7E2F-4801-932A-6AB5F50B8A3A}"/>
                </a:ext>
              </a:extLst>
            </p:cNvPr>
            <p:cNvSpPr/>
            <p:nvPr/>
          </p:nvSpPr>
          <p:spPr>
            <a:xfrm>
              <a:off x="2652711" y="4915962"/>
              <a:ext cx="276912" cy="276912"/>
            </a:xfrm>
            <a:prstGeom prst="ellipse">
              <a:avLst/>
            </a:prstGeom>
            <a:solidFill>
              <a:srgbClr val="F18C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</p:grpSp>
      <p:pic>
        <p:nvPicPr>
          <p:cNvPr id="10" name="圖片 9" descr="一張含有 傢俱, 門, 坐, 窗戶 的圖片&#10;&#10;自動產生的描述">
            <a:extLst>
              <a:ext uri="{FF2B5EF4-FFF2-40B4-BE49-F238E27FC236}">
                <a16:creationId xmlns:a16="http://schemas.microsoft.com/office/drawing/2014/main" id="{0C6DDC39-8DA1-4A8D-B1EF-EC1FD5D95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03" y="4952558"/>
            <a:ext cx="654179" cy="104904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40FFD414-245D-4D32-BDC0-013C87D674DC}"/>
              </a:ext>
            </a:extLst>
          </p:cNvPr>
          <p:cNvGrpSpPr/>
          <p:nvPr/>
        </p:nvGrpSpPr>
        <p:grpSpPr>
          <a:xfrm>
            <a:off x="6882843" y="4737677"/>
            <a:ext cx="2031325" cy="2026275"/>
            <a:chOff x="4064675" y="4883022"/>
            <a:chExt cx="2031325" cy="2026275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BC05895-9BB5-47E1-A5AE-EE1131C61BED}"/>
                </a:ext>
              </a:extLst>
            </p:cNvPr>
            <p:cNvSpPr txBox="1"/>
            <p:nvPr/>
          </p:nvSpPr>
          <p:spPr>
            <a:xfrm>
              <a:off x="4064675" y="5985967"/>
              <a:ext cx="20313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臉型辨識、指靜脈</a:t>
              </a:r>
              <a:endPara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智慧卡、溫度檢測</a:t>
              </a:r>
              <a:endPara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等功能主機</a:t>
              </a:r>
            </a:p>
          </p:txBody>
        </p: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DF0EE720-146E-4944-9D0F-A294BE5590D3}"/>
                </a:ext>
              </a:extLst>
            </p:cNvPr>
            <p:cNvGrpSpPr/>
            <p:nvPr/>
          </p:nvGrpSpPr>
          <p:grpSpPr>
            <a:xfrm>
              <a:off x="4480960" y="4883022"/>
              <a:ext cx="1198757" cy="1102945"/>
              <a:chOff x="3941177" y="4883022"/>
              <a:chExt cx="1198757" cy="1102945"/>
            </a:xfrm>
          </p:grpSpPr>
          <p:sp>
            <p:nvSpPr>
              <p:cNvPr id="15" name="矩形: 圓角 52">
                <a:extLst>
                  <a:ext uri="{FF2B5EF4-FFF2-40B4-BE49-F238E27FC236}">
                    <a16:creationId xmlns:a16="http://schemas.microsoft.com/office/drawing/2014/main" id="{2C347170-A4F8-4D7E-BDC9-72A5E9A24473}"/>
                  </a:ext>
                </a:extLst>
              </p:cNvPr>
              <p:cNvSpPr/>
              <p:nvPr/>
            </p:nvSpPr>
            <p:spPr>
              <a:xfrm>
                <a:off x="3941177" y="4883022"/>
                <a:ext cx="1198757" cy="1102945"/>
              </a:xfrm>
              <a:prstGeom prst="roundRect">
                <a:avLst/>
              </a:prstGeom>
              <a:solidFill>
                <a:srgbClr val="F18C11"/>
              </a:solidFill>
              <a:ln w="38100">
                <a:solidFill>
                  <a:srgbClr val="F18C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6" name="圖片 15" descr="一張含有 監視器, 螢幕, 電視, 坐 的圖片&#10;&#10;自動產生的描述">
                <a:extLst>
                  <a:ext uri="{FF2B5EF4-FFF2-40B4-BE49-F238E27FC236}">
                    <a16:creationId xmlns:a16="http://schemas.microsoft.com/office/drawing/2014/main" id="{4265E9E2-C060-43F9-BDF9-EC95D11F4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2723" y="4919766"/>
                <a:ext cx="516790" cy="1043750"/>
              </a:xfrm>
              <a:prstGeom prst="rect">
                <a:avLst/>
              </a:prstGeom>
            </p:spPr>
          </p:pic>
        </p:grp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F1F614C9-96E1-4965-BF12-FE7CBCEED1AE}"/>
                </a:ext>
              </a:extLst>
            </p:cNvPr>
            <p:cNvSpPr/>
            <p:nvPr/>
          </p:nvSpPr>
          <p:spPr>
            <a:xfrm>
              <a:off x="4498029" y="4915962"/>
              <a:ext cx="276912" cy="276912"/>
            </a:xfrm>
            <a:prstGeom prst="ellipse">
              <a:avLst/>
            </a:prstGeom>
            <a:solidFill>
              <a:srgbClr val="F18C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2033740-0838-4937-8643-ED62F5FDF2AF}"/>
              </a:ext>
            </a:extLst>
          </p:cNvPr>
          <p:cNvGrpSpPr/>
          <p:nvPr/>
        </p:nvGrpSpPr>
        <p:grpSpPr>
          <a:xfrm>
            <a:off x="5211633" y="4732660"/>
            <a:ext cx="1569660" cy="1750327"/>
            <a:chOff x="6179415" y="4883022"/>
            <a:chExt cx="1569660" cy="1750327"/>
          </a:xfrm>
        </p:grpSpPr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34469EBC-CEA3-4D9B-90C6-37F50F16D2F8}"/>
                </a:ext>
              </a:extLst>
            </p:cNvPr>
            <p:cNvSpPr txBox="1"/>
            <p:nvPr/>
          </p:nvSpPr>
          <p:spPr>
            <a:xfrm>
              <a:off x="6179415" y="5987018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自助借還書機</a:t>
              </a:r>
              <a:endPara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桌上機</a:t>
              </a:r>
              <a:r>
                <a:rPr lang="en-US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endPara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: 圓角 83">
              <a:extLst>
                <a:ext uri="{FF2B5EF4-FFF2-40B4-BE49-F238E27FC236}">
                  <a16:creationId xmlns:a16="http://schemas.microsoft.com/office/drawing/2014/main" id="{245B6FEA-8DC2-4F33-864C-6F011DF57B46}"/>
                </a:ext>
              </a:extLst>
            </p:cNvPr>
            <p:cNvSpPr/>
            <p:nvPr/>
          </p:nvSpPr>
          <p:spPr>
            <a:xfrm>
              <a:off x="6382805" y="4883022"/>
              <a:ext cx="1198757" cy="1102945"/>
            </a:xfrm>
            <a:prstGeom prst="roundRect">
              <a:avLst/>
            </a:prstGeom>
            <a:solidFill>
              <a:srgbClr val="F18C11"/>
            </a:solidFill>
            <a:ln w="38100">
              <a:solidFill>
                <a:srgbClr val="F18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 descr="一張含有 傢俱, 電腦, 椅子, 桌 的圖片&#10;&#10;自動產生的描述">
              <a:extLst>
                <a:ext uri="{FF2B5EF4-FFF2-40B4-BE49-F238E27FC236}">
                  <a16:creationId xmlns:a16="http://schemas.microsoft.com/office/drawing/2014/main" id="{678BE68C-8104-48FE-8B24-5A39BF49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918" y="4891292"/>
              <a:ext cx="782802" cy="1076354"/>
            </a:xfrm>
            <a:prstGeom prst="rect">
              <a:avLst/>
            </a:prstGeom>
          </p:spPr>
        </p:pic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9EF5ADA7-22D1-47BB-87B4-064134D5E697}"/>
                </a:ext>
              </a:extLst>
            </p:cNvPr>
            <p:cNvSpPr/>
            <p:nvPr/>
          </p:nvSpPr>
          <p:spPr>
            <a:xfrm>
              <a:off x="6411333" y="4915962"/>
              <a:ext cx="276912" cy="276912"/>
            </a:xfrm>
            <a:prstGeom prst="ellipse">
              <a:avLst/>
            </a:prstGeom>
            <a:solidFill>
              <a:srgbClr val="F18C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</p:grpSp>
      <p:sp>
        <p:nvSpPr>
          <p:cNvPr id="28" name="橢圓 27">
            <a:extLst>
              <a:ext uri="{FF2B5EF4-FFF2-40B4-BE49-F238E27FC236}">
                <a16:creationId xmlns:a16="http://schemas.microsoft.com/office/drawing/2014/main" id="{5D77D6E1-C0D0-4CC1-8655-6E8CE49E669D}"/>
              </a:ext>
            </a:extLst>
          </p:cNvPr>
          <p:cNvSpPr/>
          <p:nvPr/>
        </p:nvSpPr>
        <p:spPr>
          <a:xfrm>
            <a:off x="3006728" y="3897293"/>
            <a:ext cx="348557" cy="348557"/>
          </a:xfrm>
          <a:prstGeom prst="ellipse">
            <a:avLst/>
          </a:prstGeom>
          <a:solidFill>
            <a:srgbClr val="F18C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8167F200-89E1-4A32-B5A6-AC24C7D2ED66}"/>
              </a:ext>
            </a:extLst>
          </p:cNvPr>
          <p:cNvSpPr/>
          <p:nvPr/>
        </p:nvSpPr>
        <p:spPr>
          <a:xfrm>
            <a:off x="6499541" y="4155835"/>
            <a:ext cx="318952" cy="318952"/>
          </a:xfrm>
          <a:prstGeom prst="ellipse">
            <a:avLst/>
          </a:prstGeom>
          <a:solidFill>
            <a:srgbClr val="F18C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87FD8194-9BCB-4BB5-8A4B-A6BE20EB9BD6}"/>
              </a:ext>
            </a:extLst>
          </p:cNvPr>
          <p:cNvSpPr/>
          <p:nvPr/>
        </p:nvSpPr>
        <p:spPr>
          <a:xfrm>
            <a:off x="6125674" y="4149433"/>
            <a:ext cx="325354" cy="325354"/>
          </a:xfrm>
          <a:prstGeom prst="ellipse">
            <a:avLst/>
          </a:prstGeom>
          <a:solidFill>
            <a:srgbClr val="F18C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669" y="290677"/>
            <a:ext cx="10515600" cy="57617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智慧圖書館建置～無線射頻管理系統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2017882" y="2785072"/>
            <a:ext cx="2541074" cy="2761171"/>
            <a:chOff x="2043282" y="2505672"/>
            <a:chExt cx="2541074" cy="2761171"/>
          </a:xfrm>
        </p:grpSpPr>
        <p:sp>
          <p:nvSpPr>
            <p:cNvPr id="5" name="矩形: 圓角 14">
              <a:extLst>
                <a:ext uri="{FF2B5EF4-FFF2-40B4-BE49-F238E27FC236}">
                  <a16:creationId xmlns:a16="http://schemas.microsoft.com/office/drawing/2014/main" id="{260DD373-2362-49D4-8DEE-03AD79F01455}"/>
                </a:ext>
              </a:extLst>
            </p:cNvPr>
            <p:cNvSpPr/>
            <p:nvPr/>
          </p:nvSpPr>
          <p:spPr>
            <a:xfrm>
              <a:off x="2209253" y="2505672"/>
              <a:ext cx="2127969" cy="2004543"/>
            </a:xfrm>
            <a:prstGeom prst="roundRect">
              <a:avLst/>
            </a:prstGeom>
            <a:solidFill>
              <a:srgbClr val="399B68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6" name="圖片 5" descr="一張含有 傢俱, 門, 坐, 窗戶 的圖片&#10;&#10;自動產生的描述">
              <a:extLst>
                <a:ext uri="{FF2B5EF4-FFF2-40B4-BE49-F238E27FC236}">
                  <a16:creationId xmlns:a16="http://schemas.microsoft.com/office/drawing/2014/main" id="{BA5025BE-5C3F-41AC-BDE1-A50FB1076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883" y="2739080"/>
              <a:ext cx="856232" cy="1543237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832ECC72-CB7C-432E-9B33-2392BB3F8C93}"/>
                </a:ext>
              </a:extLst>
            </p:cNvPr>
            <p:cNvSpPr txBox="1"/>
            <p:nvPr/>
          </p:nvSpPr>
          <p:spPr>
            <a:xfrm>
              <a:off x="2043282" y="4743623"/>
              <a:ext cx="2541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RFID</a:t>
              </a:r>
              <a:r>
                <a:rPr lang="zh-TW" altLang="en-US" sz="28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偵測門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975180" y="2785072"/>
            <a:ext cx="2541074" cy="2822434"/>
            <a:chOff x="7888030" y="2505672"/>
            <a:chExt cx="2541074" cy="2822434"/>
          </a:xfrm>
        </p:grpSpPr>
        <p:sp>
          <p:nvSpPr>
            <p:cNvPr id="7" name="矩形: 圓角 3">
              <a:hlinkClick r:id="rId4"/>
              <a:extLst>
                <a:ext uri="{FF2B5EF4-FFF2-40B4-BE49-F238E27FC236}">
                  <a16:creationId xmlns:a16="http://schemas.microsoft.com/office/drawing/2014/main" id="{7F017C2A-1C3A-4578-A5BF-377901966E57}"/>
                </a:ext>
              </a:extLst>
            </p:cNvPr>
            <p:cNvSpPr/>
            <p:nvPr/>
          </p:nvSpPr>
          <p:spPr>
            <a:xfrm>
              <a:off x="8163700" y="2505672"/>
              <a:ext cx="2059458" cy="2079524"/>
            </a:xfrm>
            <a:prstGeom prst="round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9D498CF-7221-47B0-8655-4D889F3C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1107" y="3219031"/>
              <a:ext cx="1784643" cy="577823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32ECC72-CB7C-432E-9B33-2392BB3F8C93}"/>
                </a:ext>
              </a:extLst>
            </p:cNvPr>
            <p:cNvSpPr txBox="1"/>
            <p:nvPr/>
          </p:nvSpPr>
          <p:spPr>
            <a:xfrm>
              <a:off x="7888030" y="4804886"/>
              <a:ext cx="2541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RFID</a:t>
              </a:r>
              <a:r>
                <a:rPr lang="zh-TW" altLang="en-US" sz="28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標籤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460462" y="1251466"/>
            <a:ext cx="3416321" cy="2056826"/>
            <a:chOff x="4646499" y="984423"/>
            <a:chExt cx="3416321" cy="2056826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FD34424A-EFB9-4496-A6BB-908F686353FE}"/>
                </a:ext>
              </a:extLst>
            </p:cNvPr>
            <p:cNvSpPr txBox="1"/>
            <p:nvPr/>
          </p:nvSpPr>
          <p:spPr>
            <a:xfrm>
              <a:off x="4646499" y="2518029"/>
              <a:ext cx="34163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櫃台處理工作站組件</a:t>
              </a:r>
              <a:endPara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矩形: 圓角 62">
              <a:extLst>
                <a:ext uri="{FF2B5EF4-FFF2-40B4-BE49-F238E27FC236}">
                  <a16:creationId xmlns:a16="http://schemas.microsoft.com/office/drawing/2014/main" id="{204FA06F-198D-4A1E-AA86-03CE90EEF4FF}"/>
                </a:ext>
              </a:extLst>
            </p:cNvPr>
            <p:cNvSpPr/>
            <p:nvPr/>
          </p:nvSpPr>
          <p:spPr>
            <a:xfrm>
              <a:off x="5310632" y="984423"/>
              <a:ext cx="2088055" cy="1375718"/>
            </a:xfrm>
            <a:prstGeom prst="roundRect">
              <a:avLst/>
            </a:prstGeom>
            <a:solidFill>
              <a:srgbClr val="8500C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7BD04BD5-026B-434A-B749-861F192A7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2519" y="1226011"/>
              <a:ext cx="1790898" cy="986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30804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669" y="290677"/>
            <a:ext cx="10515600" cy="57617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智慧圖書館建置～</a:t>
            </a:r>
            <a:r>
              <a:rPr lang="en-US" altLang="zh-TW" sz="2800" dirty="0">
                <a:solidFill>
                  <a:srgbClr val="000099"/>
                </a:solidFill>
                <a:cs typeface="+mn-ea"/>
              </a:rPr>
              <a:t>HF </a:t>
            </a:r>
            <a:r>
              <a:rPr lang="en-US" altLang="zh-TW" sz="2800" dirty="0" err="1">
                <a:solidFill>
                  <a:srgbClr val="000099"/>
                </a:solidFill>
                <a:cs typeface="+mn-ea"/>
              </a:rPr>
              <a:t>v.s</a:t>
            </a:r>
            <a:r>
              <a:rPr lang="en-US" altLang="zh-TW" sz="2800" dirty="0">
                <a:solidFill>
                  <a:srgbClr val="000099"/>
                </a:solidFill>
                <a:cs typeface="+mn-ea"/>
              </a:rPr>
              <a:t> UHF</a:t>
            </a: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頻段及應用 </a:t>
            </a:r>
          </a:p>
        </p:txBody>
      </p:sp>
      <p:graphicFrame>
        <p:nvGraphicFramePr>
          <p:cNvPr id="19" name="物件 18">
            <a:extLst>
              <a:ext uri="{FF2B5EF4-FFF2-40B4-BE49-F238E27FC236}">
                <a16:creationId xmlns:a16="http://schemas.microsoft.com/office/drawing/2014/main" id="{0FE759D6-DC29-420E-8A19-09D38A3FF3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72327"/>
              </p:ext>
            </p:extLst>
          </p:nvPr>
        </p:nvGraphicFramePr>
        <p:xfrm>
          <a:off x="-1725613" y="2814638"/>
          <a:ext cx="842963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封裝程式殼層物件" showAsIcon="1" r:id="rId3" imgW="843480" imgH="445680" progId="Package">
                  <p:embed/>
                </p:oleObj>
              </mc:Choice>
              <mc:Fallback>
                <p:oleObj name="封裝程式殼層物件" showAsIcon="1" r:id="rId3" imgW="843480" imgH="445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725613" y="2814638"/>
                        <a:ext cx="842963" cy="44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圖片 20">
            <a:extLst>
              <a:ext uri="{FF2B5EF4-FFF2-40B4-BE49-F238E27FC236}">
                <a16:creationId xmlns:a16="http://schemas.microsoft.com/office/drawing/2014/main" id="{3572BFE0-E1D8-4D13-94FF-7FCB14E0022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59" y="1666460"/>
            <a:ext cx="6649694" cy="510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4448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智慧圖書館建置～閱讀護照系統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30A76DE-252B-424B-83A9-D4D73C55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2" y="1964723"/>
            <a:ext cx="5134600" cy="3607929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BF0D665D-345A-46DB-B200-26AF7E9E7F16}"/>
              </a:ext>
            </a:extLst>
          </p:cNvPr>
          <p:cNvSpPr txBox="1">
            <a:spLocks/>
          </p:cNvSpPr>
          <p:nvPr/>
        </p:nvSpPr>
        <p:spPr>
          <a:xfrm>
            <a:off x="6057211" y="1825208"/>
            <a:ext cx="4722470" cy="40372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閱讀素養的提升，仰賴閱讀量與質的提升，進而針對質的內涵做統計分析，了解學生閱讀能力，進一步提供教師針對個別化閱讀能力參考。</a:t>
            </a:r>
          </a:p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利用圖書書目及讀者管理的同時，提供學生利用圖書館之閱讀護照系統，以了解個人的閱讀的數量以及質量。</a:t>
            </a:r>
          </a:p>
        </p:txBody>
      </p:sp>
    </p:spTree>
    <p:extLst>
      <p:ext uri="{BB962C8B-B14F-4D97-AF65-F5344CB8AC3E}">
        <p14:creationId xmlns:p14="http://schemas.microsoft.com/office/powerpoint/2010/main" val="223007644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 bwMode="auto">
          <a:xfrm>
            <a:off x="609761" y="348342"/>
            <a:ext cx="10515600" cy="57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智慧圖書館建置～管理系統</a:t>
            </a:r>
          </a:p>
        </p:txBody>
      </p:sp>
      <p:sp>
        <p:nvSpPr>
          <p:cNvPr id="4" name="矩形: 圓角 106">
            <a:extLst>
              <a:ext uri="{FF2B5EF4-FFF2-40B4-BE49-F238E27FC236}">
                <a16:creationId xmlns:a16="http://schemas.microsoft.com/office/drawing/2014/main" id="{8D355606-6154-4331-BAB6-083BB9FFA6FF}"/>
              </a:ext>
            </a:extLst>
          </p:cNvPr>
          <p:cNvSpPr/>
          <p:nvPr/>
        </p:nvSpPr>
        <p:spPr>
          <a:xfrm>
            <a:off x="191806" y="1195135"/>
            <a:ext cx="2916568" cy="2828160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921243D-6937-4951-97D0-05680C415C02}"/>
              </a:ext>
            </a:extLst>
          </p:cNvPr>
          <p:cNvSpPr/>
          <p:nvPr/>
        </p:nvSpPr>
        <p:spPr>
          <a:xfrm>
            <a:off x="191806" y="3564166"/>
            <a:ext cx="2916568" cy="1848655"/>
          </a:xfrm>
          <a:prstGeom prst="rect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線上編目</a:t>
            </a:r>
            <a:endParaRPr lang="en-US" altLang="zh-TW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書籍的建檔編目管理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書籍封面管理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主題展示管理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新書展示管理</a:t>
            </a:r>
            <a:endParaRPr lang="zh-CN" altLang="zh-CN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: 圓角 109">
            <a:extLst>
              <a:ext uri="{FF2B5EF4-FFF2-40B4-BE49-F238E27FC236}">
                <a16:creationId xmlns:a16="http://schemas.microsoft.com/office/drawing/2014/main" id="{541BC975-CA81-42D1-892E-7ED2E6D28027}"/>
              </a:ext>
            </a:extLst>
          </p:cNvPr>
          <p:cNvSpPr/>
          <p:nvPr/>
        </p:nvSpPr>
        <p:spPr>
          <a:xfrm>
            <a:off x="3173733" y="1195135"/>
            <a:ext cx="2916568" cy="2828160"/>
          </a:xfrm>
          <a:prstGeom prst="round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B6F7D9B-1343-403E-B612-A0A70B334B59}"/>
              </a:ext>
            </a:extLst>
          </p:cNvPr>
          <p:cNvSpPr/>
          <p:nvPr/>
        </p:nvSpPr>
        <p:spPr>
          <a:xfrm>
            <a:off x="3178266" y="3564166"/>
            <a:ext cx="2916568" cy="1848655"/>
          </a:xfrm>
          <a:prstGeom prst="rect">
            <a:avLst/>
          </a:prstGeom>
          <a:solidFill>
            <a:srgbClr val="FEB8E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出納流通</a:t>
            </a:r>
            <a:endParaRPr lang="en-US" altLang="zh-TW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讀者借還書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逾期通知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館藏盤點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CN" altLang="zh-CN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: 圓角 112">
            <a:extLst>
              <a:ext uri="{FF2B5EF4-FFF2-40B4-BE49-F238E27FC236}">
                <a16:creationId xmlns:a16="http://schemas.microsoft.com/office/drawing/2014/main" id="{9043970D-C35F-4281-9314-DF5A80156163}"/>
              </a:ext>
            </a:extLst>
          </p:cNvPr>
          <p:cNvSpPr/>
          <p:nvPr/>
        </p:nvSpPr>
        <p:spPr>
          <a:xfrm>
            <a:off x="6155659" y="1195135"/>
            <a:ext cx="2912035" cy="282816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6CD2D0F-8EF0-46FE-8A3D-5E3343E21093}"/>
              </a:ext>
            </a:extLst>
          </p:cNvPr>
          <p:cNvSpPr/>
          <p:nvPr/>
        </p:nvSpPr>
        <p:spPr>
          <a:xfrm>
            <a:off x="6151126" y="3564166"/>
            <a:ext cx="2916568" cy="184865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8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OPAC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8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查詢</a:t>
            </a:r>
            <a:endParaRPr lang="en-US" altLang="zh-TW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讀者線上查詢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讀者預約續借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讀者書籍推薦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館藏查詢</a:t>
            </a:r>
            <a:endParaRPr lang="zh-CN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: 圓角 115">
            <a:extLst>
              <a:ext uri="{FF2B5EF4-FFF2-40B4-BE49-F238E27FC236}">
                <a16:creationId xmlns:a16="http://schemas.microsoft.com/office/drawing/2014/main" id="{0049C03E-9704-44D3-B8DF-F8B8A043CBF6}"/>
              </a:ext>
            </a:extLst>
          </p:cNvPr>
          <p:cNvSpPr/>
          <p:nvPr/>
        </p:nvSpPr>
        <p:spPr>
          <a:xfrm>
            <a:off x="9133052" y="1195135"/>
            <a:ext cx="2916568" cy="2828160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CC6D5C6-9179-4534-8967-5FFB5061118F}"/>
              </a:ext>
            </a:extLst>
          </p:cNvPr>
          <p:cNvSpPr/>
          <p:nvPr/>
        </p:nvSpPr>
        <p:spPr>
          <a:xfrm>
            <a:off x="9133052" y="3564166"/>
            <a:ext cx="2916568" cy="18486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10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系統管理</a:t>
            </a:r>
            <a:endParaRPr lang="en-US" altLang="zh-TW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館員權限管理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系統使用記錄管理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系統參數管理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各式對照表管理</a:t>
            </a:r>
            <a:endParaRPr lang="zh-CN" altLang="zh-CN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423BB81-97C0-4C66-AB7D-F828B876D419}"/>
              </a:ext>
            </a:extLst>
          </p:cNvPr>
          <p:cNvSpPr txBox="1"/>
          <p:nvPr/>
        </p:nvSpPr>
        <p:spPr>
          <a:xfrm>
            <a:off x="3374218" y="5618998"/>
            <a:ext cx="512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Dimension 800–8.95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版本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FC782A7-AA58-499C-BEC1-F286C5903E32}"/>
              </a:ext>
            </a:extLst>
          </p:cNvPr>
          <p:cNvSpPr txBox="1"/>
          <p:nvPr/>
        </p:nvSpPr>
        <p:spPr>
          <a:xfrm>
            <a:off x="3551606" y="6193247"/>
            <a:ext cx="4855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全面修正報表讓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excel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word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編輯更容易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422464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616" y="451315"/>
            <a:ext cx="10515600" cy="57617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智慧圖書館建置～觸控瀏覽查詢系統及電子看板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1B493D1-4B9B-4F46-909B-679D4A62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" b="783"/>
          <a:stretch>
            <a:fillRect/>
          </a:stretch>
        </p:blipFill>
        <p:spPr bwMode="auto">
          <a:xfrm>
            <a:off x="5649871" y="2178908"/>
            <a:ext cx="6199324" cy="346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46B8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7F017C2A-1C3A-4578-A5BF-377901966E57}"/>
              </a:ext>
            </a:extLst>
          </p:cNvPr>
          <p:cNvSpPr/>
          <p:nvPr/>
        </p:nvSpPr>
        <p:spPr>
          <a:xfrm>
            <a:off x="702278" y="1939020"/>
            <a:ext cx="4434014" cy="3864395"/>
          </a:xfrm>
          <a:prstGeom prst="roundRect">
            <a:avLst/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81D93B-AC63-4587-977D-A4C331151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2" y="2486694"/>
            <a:ext cx="4160536" cy="27690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B7DD8DCC-6F56-4BBF-9903-C11A2B8DB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416" y="5843235"/>
            <a:ext cx="6160968" cy="379727"/>
          </a:xfrm>
          <a:prstGeom prst="rect">
            <a:avLst/>
          </a:prstGeom>
          <a:solidFill>
            <a:srgbClr val="8500C8"/>
          </a:solidFill>
          <a:ln>
            <a:noFill/>
          </a:ln>
          <a:effectLst/>
        </p:spPr>
        <p:txBody>
          <a:bodyPr vert="horz" wrap="square" lIns="30480" tIns="30480" rIns="30480" bIns="30480" numCol="1" anchor="ctr" anchorCtr="0" compatLnSpc="1">
            <a:prstTxWarp prst="textNoShape">
              <a:avLst/>
            </a:prstTxWarp>
          </a:bodyPr>
          <a:lstStyle/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無人操作時自動播放電子看板內容</a:t>
            </a:r>
            <a:endParaRPr lang="zh-HK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88640" y="5892586"/>
            <a:ext cx="2700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觸控瀏覽查詢系統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790377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智慧圖書館建置案例分享～報告大綱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87258" y="1202725"/>
            <a:ext cx="6324472" cy="4553464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一、採購過程</a:t>
            </a:r>
            <a:endParaRPr kumimoji="0" lang="en-US" altLang="zh-TW" sz="3200" b="1" dirty="0">
              <a:solidFill>
                <a:srgbClr val="000000"/>
              </a:solidFill>
            </a:endParaRPr>
          </a:p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二、智慧圖書館組成要素</a:t>
            </a:r>
          </a:p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三、讀者身份系統認證</a:t>
            </a:r>
            <a:endParaRPr kumimoji="0" lang="en-US" altLang="zh-TW" sz="3200" b="1" dirty="0">
              <a:solidFill>
                <a:srgbClr val="000000"/>
              </a:solidFill>
            </a:endParaRPr>
          </a:p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四、無線射頻管理系統</a:t>
            </a:r>
          </a:p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五、閱讀護照認證系統</a:t>
            </a:r>
          </a:p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六、圖書館管理系統</a:t>
            </a:r>
          </a:p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七、觸控瀏覽查詢系統</a:t>
            </a:r>
            <a:endParaRPr kumimoji="0" lang="en-US" altLang="zh-TW" sz="3200" b="1" dirty="0">
              <a:solidFill>
                <a:srgbClr val="000000"/>
              </a:solidFill>
            </a:endParaRPr>
          </a:p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八、資安防護</a:t>
            </a:r>
          </a:p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九、廠商案例分享</a:t>
            </a:r>
            <a:endParaRPr kumimoji="0" lang="en-US" altLang="zh-TW" sz="3200" b="1" dirty="0">
              <a:solidFill>
                <a:srgbClr val="000000"/>
              </a:solidFill>
            </a:endParaRPr>
          </a:p>
          <a:p>
            <a:pPr marL="812800" indent="-812800" eaLnBrk="1" hangingPunct="1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kumimoji="0" lang="zh-TW" altLang="en-US" sz="3200" b="1" dirty="0">
                <a:solidFill>
                  <a:srgbClr val="000000"/>
                </a:solidFill>
              </a:rPr>
              <a:t>十、</a:t>
            </a:r>
            <a:r>
              <a:rPr kumimoji="0" lang="en-US" altLang="zh-TW" sz="3200" b="1" dirty="0">
                <a:solidFill>
                  <a:srgbClr val="000000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38704233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 bwMode="auto">
          <a:xfrm>
            <a:off x="471616" y="451315"/>
            <a:ext cx="10515600" cy="57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智慧圖書館建置～資安防護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A3388C-5C7C-426A-AF52-12D64C11F87F}"/>
              </a:ext>
            </a:extLst>
          </p:cNvPr>
          <p:cNvSpPr txBox="1"/>
          <p:nvPr/>
        </p:nvSpPr>
        <p:spPr>
          <a:xfrm>
            <a:off x="7900086" y="3243052"/>
            <a:ext cx="385942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5.OPAC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查詢系統在許多客戶安裝時，經過客戶使用資安檢測工具的黑箱檢測通過。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6.OPAC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一般而言是對外開放的，它是查詢功能，無法修改資料庫的。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管理端可以設定只讓校內使用，以防外部侵入篡改資訊。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8666CF1-CE15-4F7D-86C0-C10173D3F4C9}"/>
              </a:ext>
            </a:extLst>
          </p:cNvPr>
          <p:cNvSpPr txBox="1"/>
          <p:nvPr/>
        </p:nvSpPr>
        <p:spPr>
          <a:xfrm>
            <a:off x="1153296" y="3352800"/>
            <a:ext cx="282018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採用配合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Microsoft 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微軟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的建議及操作，以達資訊安全的要求。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使用最新的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Windows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作業系統並且保持最新狀態。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75E9385-51E5-4880-BD22-C5E6B8D56395}"/>
              </a:ext>
            </a:extLst>
          </p:cNvPr>
          <p:cNvSpPr txBox="1"/>
          <p:nvPr/>
        </p:nvSpPr>
        <p:spPr>
          <a:xfrm>
            <a:off x="4455729" y="3243052"/>
            <a:ext cx="3086011" cy="212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IIS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網站伺服器的最新運作環境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例如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.net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4.8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不要使用者使用不安全的瀏覽器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–IE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，微軟早就要求客戶移除，改用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Edge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F2F239F-F25C-41A7-80C2-EA94A9609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7" y="2135350"/>
            <a:ext cx="2427026" cy="89354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F853038-A9BE-41CB-BFB9-0CAF39E51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70" y="1935891"/>
            <a:ext cx="1284509" cy="12884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0A6247-5992-4E7F-9839-DDF703500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83" y="1910414"/>
            <a:ext cx="1266991" cy="13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22430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4"/>
          <p:cNvSpPr txBox="1">
            <a:spLocks/>
          </p:cNvSpPr>
          <p:nvPr/>
        </p:nvSpPr>
        <p:spPr bwMode="auto">
          <a:xfrm>
            <a:off x="7828672" y="3168568"/>
            <a:ext cx="2616696" cy="215432"/>
          </a:xfrm>
          <a:prstGeom prst="rect">
            <a:avLst/>
          </a:prstGeom>
          <a:noFill/>
        </p:spPr>
        <p:txBody>
          <a:bodyPr wrap="none" lIns="0" tIns="0" rIns="0" bIns="0">
            <a:normAutofit fontScale="85000" lnSpcReduction="20000"/>
          </a:bodyPr>
          <a:lstStyle/>
          <a:p>
            <a:r>
              <a:rPr lang="zh-TW" altLang="en-US" sz="1896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實景擬二</a:t>
            </a:r>
            <a:endParaRPr lang="zh-CN" altLang="en-US" sz="1896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32" name="標題 1">
            <a:extLst>
              <a:ext uri="{FF2B5EF4-FFF2-40B4-BE49-F238E27FC236}">
                <a16:creationId xmlns:a16="http://schemas.microsoft.com/office/drawing/2014/main" id="{E177D7FE-0575-48C7-8174-BAE10275CE23}"/>
              </a:ext>
            </a:extLst>
          </p:cNvPr>
          <p:cNvSpPr txBox="1">
            <a:spLocks/>
          </p:cNvSpPr>
          <p:nvPr/>
        </p:nvSpPr>
        <p:spPr>
          <a:xfrm>
            <a:off x="1431817" y="352132"/>
            <a:ext cx="10515600" cy="57617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智慧圖書館案例分享～</a:t>
            </a:r>
            <a:r>
              <a:rPr kumimoji="0"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2023</a:t>
            </a:r>
            <a:r>
              <a:rPr kumimoji="0"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大竹國小社區整修前照片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74EFD50-451C-4417-8E76-D6FCF3480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01" y="939909"/>
            <a:ext cx="9328367" cy="5784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3FB3BED-A302-42FA-8CFA-B0DB3BEAB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4" y="957751"/>
            <a:ext cx="9144000" cy="574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A32C00A-8DDF-41DE-B092-78887281E1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1" y="959763"/>
            <a:ext cx="9296526" cy="574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373E04F-ADDF-4F60-BC8E-4C659951D2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43" y="928309"/>
            <a:ext cx="9270082" cy="580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11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CD2FE1BF-01FE-4FB0-AF48-863A9053C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13" y="490132"/>
            <a:ext cx="4659620" cy="601921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0D9B4EDC-7E3C-4292-A156-C2F53379C2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58" y="3241196"/>
            <a:ext cx="2726777" cy="3141737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628DD8F-5789-4284-91EF-6533D71E2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5" y="3316781"/>
            <a:ext cx="2658787" cy="3063401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43885FF4-AEE1-458F-B786-37FCA5E273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35" y="1115291"/>
            <a:ext cx="2804935" cy="32308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42895" y="790383"/>
            <a:ext cx="3797527" cy="6166815"/>
            <a:chOff x="4966065" y="1700807"/>
            <a:chExt cx="2657763" cy="4316181"/>
          </a:xfrm>
        </p:grpSpPr>
        <p:sp>
          <p:nvSpPr>
            <p:cNvPr id="17" name="Freeform: Shape 16"/>
            <p:cNvSpPr>
              <a:spLocks/>
            </p:cNvSpPr>
            <p:nvPr/>
          </p:nvSpPr>
          <p:spPr bwMode="auto">
            <a:xfrm>
              <a:off x="6082434" y="1700807"/>
              <a:ext cx="202433" cy="4316181"/>
            </a:xfrm>
            <a:custGeom>
              <a:avLst/>
              <a:gdLst>
                <a:gd name="T0" fmla="*/ 0 w 109"/>
                <a:gd name="T1" fmla="*/ 2268 h 2288"/>
                <a:gd name="T2" fmla="*/ 0 w 109"/>
                <a:gd name="T3" fmla="*/ 27 h 2288"/>
                <a:gd name="T4" fmla="*/ 109 w 109"/>
                <a:gd name="T5" fmla="*/ 27 h 2288"/>
                <a:gd name="T6" fmla="*/ 109 w 109"/>
                <a:gd name="T7" fmla="*/ 2268 h 2288"/>
                <a:gd name="T8" fmla="*/ 0 w 109"/>
                <a:gd name="T9" fmla="*/ 2268 h 2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2288">
                  <a:moveTo>
                    <a:pt x="0" y="2268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50" y="0"/>
                    <a:pt x="109" y="27"/>
                  </a:cubicBezTo>
                  <a:cubicBezTo>
                    <a:pt x="109" y="2268"/>
                    <a:pt x="109" y="2268"/>
                    <a:pt x="109" y="2268"/>
                  </a:cubicBezTo>
                  <a:cubicBezTo>
                    <a:pt x="109" y="2268"/>
                    <a:pt x="64" y="2288"/>
                    <a:pt x="0" y="226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707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grpSp>
          <p:nvGrpSpPr>
            <p:cNvPr id="3" name="Group 23"/>
            <p:cNvGrpSpPr/>
            <p:nvPr/>
          </p:nvGrpSpPr>
          <p:grpSpPr>
            <a:xfrm>
              <a:off x="5333317" y="2089515"/>
              <a:ext cx="719823" cy="366189"/>
              <a:chOff x="3925888" y="1576388"/>
              <a:chExt cx="546100" cy="277813"/>
            </a:xfrm>
          </p:grpSpPr>
          <p:sp>
            <p:nvSpPr>
              <p:cNvPr id="36" name="Freeform: Shape 7"/>
              <p:cNvSpPr>
                <a:spLocks/>
              </p:cNvSpPr>
              <p:nvPr/>
            </p:nvSpPr>
            <p:spPr bwMode="auto">
              <a:xfrm>
                <a:off x="3925888" y="1576388"/>
                <a:ext cx="546100" cy="260350"/>
              </a:xfrm>
              <a:custGeom>
                <a:avLst/>
                <a:gdLst>
                  <a:gd name="T0" fmla="*/ 344 w 344"/>
                  <a:gd name="T1" fmla="*/ 0 h 164"/>
                  <a:gd name="T2" fmla="*/ 344 w 344"/>
                  <a:gd name="T3" fmla="*/ 164 h 164"/>
                  <a:gd name="T4" fmla="*/ 72 w 344"/>
                  <a:gd name="T5" fmla="*/ 157 h 164"/>
                  <a:gd name="T6" fmla="*/ 0 w 344"/>
                  <a:gd name="T7" fmla="*/ 87 h 164"/>
                  <a:gd name="T8" fmla="*/ 74 w 344"/>
                  <a:gd name="T9" fmla="*/ 13 h 164"/>
                  <a:gd name="T10" fmla="*/ 344 w 344"/>
                  <a:gd name="T1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4" h="164">
                    <a:moveTo>
                      <a:pt x="344" y="0"/>
                    </a:moveTo>
                    <a:lnTo>
                      <a:pt x="344" y="164"/>
                    </a:lnTo>
                    <a:lnTo>
                      <a:pt x="72" y="157"/>
                    </a:lnTo>
                    <a:lnTo>
                      <a:pt x="0" y="87"/>
                    </a:lnTo>
                    <a:lnTo>
                      <a:pt x="74" y="13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707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Freeform: Shape 8"/>
              <p:cNvSpPr>
                <a:spLocks/>
              </p:cNvSpPr>
              <p:nvPr/>
            </p:nvSpPr>
            <p:spPr bwMode="auto">
              <a:xfrm>
                <a:off x="3925888" y="1714501"/>
                <a:ext cx="546100" cy="139700"/>
              </a:xfrm>
              <a:custGeom>
                <a:avLst/>
                <a:gdLst>
                  <a:gd name="T0" fmla="*/ 344 w 344"/>
                  <a:gd name="T1" fmla="*/ 77 h 88"/>
                  <a:gd name="T2" fmla="*/ 344 w 344"/>
                  <a:gd name="T3" fmla="*/ 88 h 88"/>
                  <a:gd name="T4" fmla="*/ 67 w 344"/>
                  <a:gd name="T5" fmla="*/ 77 h 88"/>
                  <a:gd name="T6" fmla="*/ 0 w 344"/>
                  <a:gd name="T7" fmla="*/ 17 h 88"/>
                  <a:gd name="T8" fmla="*/ 0 w 344"/>
                  <a:gd name="T9" fmla="*/ 0 h 88"/>
                  <a:gd name="T10" fmla="*/ 71 w 344"/>
                  <a:gd name="T11" fmla="*/ 68 h 88"/>
                  <a:gd name="T12" fmla="*/ 344 w 344"/>
                  <a:gd name="T13" fmla="*/ 7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4" h="88">
                    <a:moveTo>
                      <a:pt x="344" y="77"/>
                    </a:moveTo>
                    <a:lnTo>
                      <a:pt x="344" y="88"/>
                    </a:lnTo>
                    <a:lnTo>
                      <a:pt x="67" y="7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71" y="68"/>
                    </a:lnTo>
                    <a:lnTo>
                      <a:pt x="344" y="7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707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9" name="Freeform: Shape 9"/>
            <p:cNvSpPr>
              <a:spLocks/>
            </p:cNvSpPr>
            <p:nvPr/>
          </p:nvSpPr>
          <p:spPr bwMode="auto">
            <a:xfrm>
              <a:off x="6053139" y="2012093"/>
              <a:ext cx="263656" cy="525219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 sz="1707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grpSp>
          <p:nvGrpSpPr>
            <p:cNvPr id="4" name="Group 2"/>
            <p:cNvGrpSpPr/>
            <p:nvPr/>
          </p:nvGrpSpPr>
          <p:grpSpPr>
            <a:xfrm>
              <a:off x="6316794" y="2878755"/>
              <a:ext cx="912333" cy="372467"/>
              <a:chOff x="6196015" y="2992259"/>
              <a:chExt cx="692151" cy="282576"/>
            </a:xfrm>
          </p:grpSpPr>
          <p:sp>
            <p:nvSpPr>
              <p:cNvPr id="34" name="Freeform: Shape 10"/>
              <p:cNvSpPr>
                <a:spLocks/>
              </p:cNvSpPr>
              <p:nvPr/>
            </p:nvSpPr>
            <p:spPr bwMode="auto">
              <a:xfrm>
                <a:off x="6196015" y="2992259"/>
                <a:ext cx="692151" cy="271463"/>
              </a:xfrm>
              <a:custGeom>
                <a:avLst/>
                <a:gdLst>
                  <a:gd name="T0" fmla="*/ 0 w 436"/>
                  <a:gd name="T1" fmla="*/ 0 h 171"/>
                  <a:gd name="T2" fmla="*/ 344 w 436"/>
                  <a:gd name="T3" fmla="*/ 9 h 171"/>
                  <a:gd name="T4" fmla="*/ 436 w 436"/>
                  <a:gd name="T5" fmla="*/ 89 h 171"/>
                  <a:gd name="T6" fmla="*/ 349 w 436"/>
                  <a:gd name="T7" fmla="*/ 157 h 171"/>
                  <a:gd name="T8" fmla="*/ 0 w 436"/>
                  <a:gd name="T9" fmla="*/ 171 h 171"/>
                  <a:gd name="T10" fmla="*/ 0 w 436"/>
                  <a:gd name="T11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171">
                    <a:moveTo>
                      <a:pt x="0" y="0"/>
                    </a:moveTo>
                    <a:lnTo>
                      <a:pt x="344" y="9"/>
                    </a:lnTo>
                    <a:lnTo>
                      <a:pt x="436" y="89"/>
                    </a:lnTo>
                    <a:lnTo>
                      <a:pt x="349" y="157"/>
                    </a:lnTo>
                    <a:lnTo>
                      <a:pt x="0" y="1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707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5" name="Freeform: Shape 11"/>
              <p:cNvSpPr>
                <a:spLocks/>
              </p:cNvSpPr>
              <p:nvPr/>
            </p:nvSpPr>
            <p:spPr bwMode="auto">
              <a:xfrm>
                <a:off x="6196015" y="3133547"/>
                <a:ext cx="692151" cy="141288"/>
              </a:xfrm>
              <a:custGeom>
                <a:avLst/>
                <a:gdLst>
                  <a:gd name="T0" fmla="*/ 436 w 436"/>
                  <a:gd name="T1" fmla="*/ 0 h 89"/>
                  <a:gd name="T2" fmla="*/ 436 w 436"/>
                  <a:gd name="T3" fmla="*/ 18 h 89"/>
                  <a:gd name="T4" fmla="*/ 352 w 436"/>
                  <a:gd name="T5" fmla="*/ 82 h 89"/>
                  <a:gd name="T6" fmla="*/ 0 w 436"/>
                  <a:gd name="T7" fmla="*/ 89 h 89"/>
                  <a:gd name="T8" fmla="*/ 0 w 436"/>
                  <a:gd name="T9" fmla="*/ 82 h 89"/>
                  <a:gd name="T10" fmla="*/ 351 w 436"/>
                  <a:gd name="T11" fmla="*/ 67 h 89"/>
                  <a:gd name="T12" fmla="*/ 436 w 436"/>
                  <a:gd name="T13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6" h="89">
                    <a:moveTo>
                      <a:pt x="436" y="0"/>
                    </a:moveTo>
                    <a:lnTo>
                      <a:pt x="436" y="18"/>
                    </a:lnTo>
                    <a:lnTo>
                      <a:pt x="352" y="82"/>
                    </a:lnTo>
                    <a:lnTo>
                      <a:pt x="0" y="89"/>
                    </a:lnTo>
                    <a:lnTo>
                      <a:pt x="0" y="82"/>
                    </a:lnTo>
                    <a:lnTo>
                      <a:pt x="351" y="67"/>
                    </a:lnTo>
                    <a:lnTo>
                      <a:pt x="4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707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1" name="Freeform: Shape 17"/>
            <p:cNvSpPr>
              <a:spLocks/>
            </p:cNvSpPr>
            <p:nvPr/>
          </p:nvSpPr>
          <p:spPr bwMode="auto">
            <a:xfrm>
              <a:off x="6053139" y="2788780"/>
              <a:ext cx="263656" cy="525219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 sz="1707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24" name="Freeform: Shape 19"/>
            <p:cNvSpPr>
              <a:spLocks/>
            </p:cNvSpPr>
            <p:nvPr/>
          </p:nvSpPr>
          <p:spPr bwMode="auto">
            <a:xfrm>
              <a:off x="6051824" y="5347509"/>
              <a:ext cx="263656" cy="525219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 sz="1707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grpSp>
          <p:nvGrpSpPr>
            <p:cNvPr id="6" name="Group 21"/>
            <p:cNvGrpSpPr/>
            <p:nvPr/>
          </p:nvGrpSpPr>
          <p:grpSpPr>
            <a:xfrm>
              <a:off x="4966065" y="5392546"/>
              <a:ext cx="1139259" cy="449884"/>
              <a:chOff x="3647267" y="3758881"/>
              <a:chExt cx="864310" cy="341309"/>
            </a:xfrm>
          </p:grpSpPr>
          <p:sp>
            <p:nvSpPr>
              <p:cNvPr id="30" name="Freeform: Shape 14"/>
              <p:cNvSpPr>
                <a:spLocks/>
              </p:cNvSpPr>
              <p:nvPr/>
            </p:nvSpPr>
            <p:spPr bwMode="auto">
              <a:xfrm>
                <a:off x="3647267" y="3758881"/>
                <a:ext cx="846946" cy="334708"/>
              </a:xfrm>
              <a:custGeom>
                <a:avLst/>
                <a:gdLst>
                  <a:gd name="T0" fmla="*/ 792 w 792"/>
                  <a:gd name="T1" fmla="*/ 49 h 281"/>
                  <a:gd name="T2" fmla="*/ 792 w 792"/>
                  <a:gd name="T3" fmla="*/ 226 h 281"/>
                  <a:gd name="T4" fmla="*/ 165 w 792"/>
                  <a:gd name="T5" fmla="*/ 281 h 281"/>
                  <a:gd name="T6" fmla="*/ 0 w 792"/>
                  <a:gd name="T7" fmla="*/ 149 h 281"/>
                  <a:gd name="T8" fmla="*/ 167 w 792"/>
                  <a:gd name="T9" fmla="*/ 0 h 281"/>
                  <a:gd name="T10" fmla="*/ 792 w 792"/>
                  <a:gd name="T11" fmla="*/ 49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1">
                    <a:moveTo>
                      <a:pt x="792" y="49"/>
                    </a:moveTo>
                    <a:lnTo>
                      <a:pt x="792" y="226"/>
                    </a:lnTo>
                    <a:lnTo>
                      <a:pt x="165" y="281"/>
                    </a:lnTo>
                    <a:lnTo>
                      <a:pt x="0" y="149"/>
                    </a:lnTo>
                    <a:lnTo>
                      <a:pt x="167" y="0"/>
                    </a:lnTo>
                    <a:lnTo>
                      <a:pt x="792" y="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707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Freeform: Shape 15"/>
              <p:cNvSpPr>
                <a:spLocks/>
              </p:cNvSpPr>
              <p:nvPr/>
            </p:nvSpPr>
            <p:spPr bwMode="auto">
              <a:xfrm>
                <a:off x="3647267" y="3926231"/>
                <a:ext cx="864310" cy="173959"/>
              </a:xfrm>
              <a:custGeom>
                <a:avLst/>
                <a:gdLst>
                  <a:gd name="T0" fmla="*/ 0 w 792"/>
                  <a:gd name="T1" fmla="*/ 0 h 144"/>
                  <a:gd name="T2" fmla="*/ 0 w 792"/>
                  <a:gd name="T3" fmla="*/ 17 h 144"/>
                  <a:gd name="T4" fmla="*/ 163 w 792"/>
                  <a:gd name="T5" fmla="*/ 144 h 144"/>
                  <a:gd name="T6" fmla="*/ 792 w 792"/>
                  <a:gd name="T7" fmla="*/ 87 h 144"/>
                  <a:gd name="T8" fmla="*/ 792 w 792"/>
                  <a:gd name="T9" fmla="*/ 77 h 144"/>
                  <a:gd name="T10" fmla="*/ 164 w 792"/>
                  <a:gd name="T11" fmla="*/ 132 h 144"/>
                  <a:gd name="T12" fmla="*/ 0 w 792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2" h="144">
                    <a:moveTo>
                      <a:pt x="0" y="0"/>
                    </a:moveTo>
                    <a:lnTo>
                      <a:pt x="0" y="17"/>
                    </a:lnTo>
                    <a:lnTo>
                      <a:pt x="163" y="144"/>
                    </a:lnTo>
                    <a:lnTo>
                      <a:pt x="792" y="87"/>
                    </a:lnTo>
                    <a:lnTo>
                      <a:pt x="792" y="77"/>
                    </a:lnTo>
                    <a:lnTo>
                      <a:pt x="164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707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6" name="Freeform: Shape 33"/>
            <p:cNvSpPr>
              <a:spLocks/>
            </p:cNvSpPr>
            <p:nvPr/>
          </p:nvSpPr>
          <p:spPr bwMode="auto">
            <a:xfrm>
              <a:off x="6760152" y="2925844"/>
              <a:ext cx="252272" cy="252272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707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27" name="Freeform: Shape 34"/>
            <p:cNvSpPr>
              <a:spLocks/>
            </p:cNvSpPr>
            <p:nvPr/>
          </p:nvSpPr>
          <p:spPr bwMode="auto">
            <a:xfrm>
              <a:off x="5483933" y="2147477"/>
              <a:ext cx="248171" cy="248171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707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28" name="Freeform: Shape 35"/>
            <p:cNvSpPr>
              <a:spLocks/>
            </p:cNvSpPr>
            <p:nvPr/>
          </p:nvSpPr>
          <p:spPr bwMode="auto">
            <a:xfrm>
              <a:off x="5165423" y="5513496"/>
              <a:ext cx="239218" cy="245866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707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29" name="Freeform: Shape 36"/>
            <p:cNvSpPr>
              <a:spLocks/>
            </p:cNvSpPr>
            <p:nvPr/>
          </p:nvSpPr>
          <p:spPr bwMode="auto">
            <a:xfrm>
              <a:off x="7229127" y="3744203"/>
              <a:ext cx="394701" cy="394701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707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5" name="TextBox 38"/>
          <p:cNvSpPr txBox="1">
            <a:spLocks/>
          </p:cNvSpPr>
          <p:nvPr/>
        </p:nvSpPr>
        <p:spPr bwMode="auto">
          <a:xfrm>
            <a:off x="3304579" y="1117705"/>
            <a:ext cx="2616696" cy="215432"/>
          </a:xfrm>
          <a:prstGeom prst="rect">
            <a:avLst/>
          </a:prstGeom>
          <a:noFill/>
        </p:spPr>
        <p:txBody>
          <a:bodyPr wrap="none" lIns="0" tIns="0" rIns="0" bIns="0">
            <a:normAutofit fontScale="85000" lnSpcReduction="20000"/>
          </a:bodyPr>
          <a:lstStyle/>
          <a:p>
            <a:pPr algn="r"/>
            <a:r>
              <a:rPr lang="zh-TW" altLang="en-US" sz="1896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實景模擬一</a:t>
            </a:r>
            <a:endParaRPr lang="zh-CN" altLang="en-US" sz="1896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3" name="TextBox 41"/>
          <p:cNvSpPr txBox="1">
            <a:spLocks/>
          </p:cNvSpPr>
          <p:nvPr/>
        </p:nvSpPr>
        <p:spPr bwMode="auto">
          <a:xfrm>
            <a:off x="1821809" y="6509348"/>
            <a:ext cx="2616696" cy="215432"/>
          </a:xfrm>
          <a:prstGeom prst="rect">
            <a:avLst/>
          </a:prstGeom>
          <a:noFill/>
        </p:spPr>
        <p:txBody>
          <a:bodyPr wrap="none" lIns="0" tIns="0" rIns="0" bIns="0">
            <a:normAutofit fontScale="85000" lnSpcReduction="20000"/>
          </a:bodyPr>
          <a:lstStyle/>
          <a:p>
            <a:pPr algn="r"/>
            <a:r>
              <a:rPr lang="zh-TW" altLang="en-US" sz="1896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實景模擬三</a:t>
            </a:r>
            <a:endParaRPr lang="zh-CN" altLang="en-US" sz="1896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11" name="TextBox 44"/>
          <p:cNvSpPr txBox="1">
            <a:spLocks/>
          </p:cNvSpPr>
          <p:nvPr/>
        </p:nvSpPr>
        <p:spPr bwMode="auto">
          <a:xfrm>
            <a:off x="6483488" y="2225140"/>
            <a:ext cx="2616696" cy="215432"/>
          </a:xfrm>
          <a:prstGeom prst="rect">
            <a:avLst/>
          </a:prstGeom>
          <a:noFill/>
        </p:spPr>
        <p:txBody>
          <a:bodyPr wrap="none" lIns="0" tIns="0" rIns="0" bIns="0">
            <a:normAutofit fontScale="85000" lnSpcReduction="20000"/>
          </a:bodyPr>
          <a:lstStyle/>
          <a:p>
            <a:r>
              <a:rPr lang="zh-TW" altLang="en-US" sz="1896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實景模擬二</a:t>
            </a:r>
            <a:endParaRPr lang="zh-CN" altLang="en-US" sz="1896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83C579E1-D7EF-420F-ADA6-5AD2B7245B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2" y="1115291"/>
            <a:ext cx="2743373" cy="3230879"/>
          </a:xfrm>
          <a:prstGeom prst="rect">
            <a:avLst/>
          </a:prstGeom>
        </p:spPr>
      </p:pic>
      <p:sp>
        <p:nvSpPr>
          <p:cNvPr id="32" name="標題 1">
            <a:extLst>
              <a:ext uri="{FF2B5EF4-FFF2-40B4-BE49-F238E27FC236}">
                <a16:creationId xmlns:a16="http://schemas.microsoft.com/office/drawing/2014/main" id="{E177D7FE-0575-48C7-8174-BAE10275CE23}"/>
              </a:ext>
            </a:extLst>
          </p:cNvPr>
          <p:cNvSpPr txBox="1">
            <a:spLocks/>
          </p:cNvSpPr>
          <p:nvPr/>
        </p:nvSpPr>
        <p:spPr>
          <a:xfrm>
            <a:off x="279644" y="234614"/>
            <a:ext cx="10515600" cy="57617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智慧圖書館案例分享～</a:t>
            </a:r>
            <a:r>
              <a:rPr kumimoji="0"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2023</a:t>
            </a:r>
            <a:r>
              <a:rPr kumimoji="0"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大竹國小社區共讀站</a:t>
            </a:r>
            <a:r>
              <a:rPr kumimoji="0"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AR</a:t>
            </a:r>
            <a:r>
              <a:rPr kumimoji="0"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模擬圖</a:t>
            </a:r>
          </a:p>
        </p:txBody>
      </p:sp>
    </p:spTree>
    <p:extLst>
      <p:ext uri="{BB962C8B-B14F-4D97-AF65-F5344CB8AC3E}">
        <p14:creationId xmlns:p14="http://schemas.microsoft.com/office/powerpoint/2010/main" val="3988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DF8D8E-A8F1-4703-BC3F-DA1E48DF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zh-TW" altLang="en-US" sz="32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智慧圖書館案例分享～</a:t>
            </a:r>
            <a:r>
              <a:rPr kumimoji="0" lang="en-US" altLang="zh-TW" sz="32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2023</a:t>
            </a:r>
            <a:r>
              <a:rPr kumimoji="0" lang="zh-TW" altLang="en-US" sz="32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大竹國小社區共讀站主題區模擬圖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8C3F83C-E192-4A76-BA19-B3B6E7646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11" y="965456"/>
            <a:ext cx="9309100" cy="569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B6B0D63-DA20-4DA8-87A9-62C229C62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11" y="965456"/>
            <a:ext cx="9309100" cy="569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DCEB64F-D4B7-47D0-9E20-8BFFB20F3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11" y="965456"/>
            <a:ext cx="9309100" cy="569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768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A0EA6E-8A89-4DD7-9D20-DC69ABBC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61" y="503323"/>
            <a:ext cx="10515600" cy="576177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0099"/>
                </a:solidFill>
                <a:cs typeface="+mn-ea"/>
              </a:rPr>
              <a:t>智慧圖書館案例分享～</a:t>
            </a:r>
            <a:r>
              <a:rPr lang="en-US" altLang="zh-TW" dirty="0">
                <a:solidFill>
                  <a:srgbClr val="000099"/>
                </a:solidFill>
                <a:cs typeface="+mn-ea"/>
              </a:rPr>
              <a:t>2023</a:t>
            </a:r>
            <a:r>
              <a:rPr lang="zh-TW" altLang="en-US" dirty="0">
                <a:solidFill>
                  <a:srgbClr val="000099"/>
                </a:solidFill>
                <a:cs typeface="+mn-ea"/>
              </a:rPr>
              <a:t>大竹國小社區共讀站主題區模擬圖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F1C3B3C-70AC-44BD-A58A-D9D5C7604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49" y="1079500"/>
            <a:ext cx="3979101" cy="5778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B385281-A48A-4A10-832D-57FB6E20B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3959524" cy="5778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3EC68E-33E4-4187-9CB8-86270B449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76" y="1079500"/>
            <a:ext cx="3959524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914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72D74EE5-B1B5-4E29-8F4C-6EA1AE655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71" y="4244995"/>
            <a:ext cx="4417783" cy="251971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4F632EBC-A9E9-48D4-ADB8-D4F8A83B9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6" y="1220756"/>
            <a:ext cx="7389805" cy="554110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840DA45-CF28-4E51-83F9-DB74D6EB2A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71" y="1220756"/>
            <a:ext cx="4417783" cy="2976331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67E5EBEC-8BB7-44C0-94EC-CF47E67FB002}"/>
              </a:ext>
            </a:extLst>
          </p:cNvPr>
          <p:cNvSpPr txBox="1">
            <a:spLocks/>
          </p:cNvSpPr>
          <p:nvPr/>
        </p:nvSpPr>
        <p:spPr>
          <a:xfrm>
            <a:off x="279644" y="234614"/>
            <a:ext cx="10515600" cy="57617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智慧圖書館案例分享～</a:t>
            </a:r>
            <a:r>
              <a:rPr kumimoji="0"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2023</a:t>
            </a:r>
            <a:r>
              <a:rPr kumimoji="0"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大竹國小社區共讀站成果照片</a:t>
            </a:r>
          </a:p>
        </p:txBody>
      </p:sp>
    </p:spTree>
    <p:extLst>
      <p:ext uri="{BB962C8B-B14F-4D97-AF65-F5344CB8AC3E}">
        <p14:creationId xmlns:p14="http://schemas.microsoft.com/office/powerpoint/2010/main" val="240299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7FD2235-CCD1-41BB-9B6B-8661C99824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6674" b="12173"/>
          <a:stretch/>
        </p:blipFill>
        <p:spPr>
          <a:xfrm>
            <a:off x="5059699" y="1404853"/>
            <a:ext cx="7090754" cy="3914464"/>
          </a:xfrm>
          <a:prstGeom prst="rect">
            <a:avLst/>
          </a:prstGeom>
        </p:spPr>
      </p:pic>
      <p:cxnSp>
        <p:nvCxnSpPr>
          <p:cNvPr id="28" name="MH_Other_9">
            <a:extLst>
              <a:ext uri="{FF2B5EF4-FFF2-40B4-BE49-F238E27FC236}">
                <a16:creationId xmlns:a16="http://schemas.microsoft.com/office/drawing/2014/main" id="{F25C31CA-CBB2-43EE-8368-AD29EB78D1F1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4487826" y="2205008"/>
            <a:ext cx="2158881" cy="0"/>
          </a:xfrm>
          <a:prstGeom prst="line">
            <a:avLst/>
          </a:prstGeom>
          <a:ln>
            <a:solidFill>
              <a:srgbClr val="C5C5C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H_Other_10">
            <a:extLst>
              <a:ext uri="{FF2B5EF4-FFF2-40B4-BE49-F238E27FC236}">
                <a16:creationId xmlns:a16="http://schemas.microsoft.com/office/drawing/2014/main" id="{8294BD61-DCE4-4849-91A8-D4572F04887A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4487826" y="4549617"/>
            <a:ext cx="2158881" cy="0"/>
          </a:xfrm>
          <a:prstGeom prst="line">
            <a:avLst/>
          </a:prstGeom>
          <a:ln>
            <a:solidFill>
              <a:srgbClr val="C5C5C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F741650F-168D-476A-B179-E49A200116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3201" r="7055" b="962"/>
          <a:stretch/>
        </p:blipFill>
        <p:spPr>
          <a:xfrm>
            <a:off x="279644" y="1404853"/>
            <a:ext cx="4680299" cy="4785257"/>
          </a:xfrm>
          <a:prstGeom prst="rect">
            <a:avLst/>
          </a:prstGeom>
        </p:spPr>
      </p:pic>
      <p:sp>
        <p:nvSpPr>
          <p:cNvPr id="24" name="標題 1">
            <a:extLst>
              <a:ext uri="{FF2B5EF4-FFF2-40B4-BE49-F238E27FC236}">
                <a16:creationId xmlns:a16="http://schemas.microsoft.com/office/drawing/2014/main" id="{982B6B15-D868-4F20-A5CC-DC061BD9D545}"/>
              </a:ext>
            </a:extLst>
          </p:cNvPr>
          <p:cNvSpPr txBox="1">
            <a:spLocks/>
          </p:cNvSpPr>
          <p:nvPr/>
        </p:nvSpPr>
        <p:spPr>
          <a:xfrm>
            <a:off x="279644" y="234614"/>
            <a:ext cx="10515600" cy="57617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智慧圖書館案例分享～</a:t>
            </a:r>
            <a:r>
              <a:rPr kumimoji="0"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2023</a:t>
            </a:r>
            <a:r>
              <a:rPr kumimoji="0"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大竹國小社區共讀站揭牌捐贈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C49C4781-6647-4AA6-8C41-91EFAE390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6674" b="12173"/>
          <a:stretch/>
        </p:blipFill>
        <p:spPr>
          <a:xfrm>
            <a:off x="-1" y="937412"/>
            <a:ext cx="12357101" cy="6060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7"/>
          <p:cNvSpPr/>
          <p:nvPr/>
        </p:nvSpPr>
        <p:spPr>
          <a:xfrm>
            <a:off x="6778625" y="650875"/>
            <a:ext cx="330200" cy="569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078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73538" y="3914775"/>
            <a:ext cx="69278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感謝聆聽 敬請指教</a:t>
            </a:r>
            <a:endParaRPr kumimoji="0"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pic>
        <p:nvPicPr>
          <p:cNvPr id="1126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5434013"/>
            <a:ext cx="33877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标题 5"/>
          <p:cNvSpPr>
            <a:spLocks noGrp="1"/>
          </p:cNvSpPr>
          <p:nvPr>
            <p:ph type="title"/>
          </p:nvPr>
        </p:nvSpPr>
        <p:spPr>
          <a:xfrm>
            <a:off x="4500563" y="377825"/>
            <a:ext cx="7636019" cy="5762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智慧圖書館建置案例分享～採購過程</a:t>
            </a:r>
            <a:endParaRPr lang="zh-CN" altLang="en-US" sz="2800" dirty="0">
              <a:solidFill>
                <a:srgbClr val="990099"/>
              </a:solidFill>
              <a:cs typeface="+mn-ea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087438" y="1492250"/>
            <a:ext cx="1936750" cy="4613275"/>
            <a:chOff x="1087438" y="1492250"/>
            <a:chExt cx="1936750" cy="4613275"/>
          </a:xfrm>
        </p:grpSpPr>
        <p:grpSp>
          <p:nvGrpSpPr>
            <p:cNvPr id="6191" name="群組 4"/>
            <p:cNvGrpSpPr>
              <a:grpSpLocks/>
            </p:cNvGrpSpPr>
            <p:nvPr/>
          </p:nvGrpSpPr>
          <p:grpSpPr bwMode="auto">
            <a:xfrm>
              <a:off x="1087438" y="1492250"/>
              <a:ext cx="1936750" cy="4613275"/>
              <a:chOff x="1911943" y="1413320"/>
              <a:chExt cx="2394976" cy="5073205"/>
            </a:xfrm>
          </p:grpSpPr>
          <p:grpSp>
            <p:nvGrpSpPr>
              <p:cNvPr id="7173" name="组合 35"/>
              <p:cNvGrpSpPr>
                <a:grpSpLocks/>
              </p:cNvGrpSpPr>
              <p:nvPr/>
            </p:nvGrpSpPr>
            <p:grpSpPr bwMode="auto">
              <a:xfrm>
                <a:off x="2015837" y="4543425"/>
                <a:ext cx="1781463" cy="1943100"/>
                <a:chOff x="2080184" y="4337982"/>
                <a:chExt cx="884787" cy="1197243"/>
              </a:xfrm>
              <a:gradFill>
                <a:gsLst>
                  <a:gs pos="0">
                    <a:srgbClr val="9999FF"/>
                  </a:gs>
                  <a:gs pos="50000">
                    <a:srgbClr val="99CCFF"/>
                  </a:gs>
                  <a:gs pos="100000">
                    <a:srgbClr val="EB666A"/>
                  </a:gs>
                </a:gsLst>
                <a:lin ang="2700000" scaled="1"/>
              </a:gradFill>
              <a:effectLst>
                <a:outerShdw blurRad="114300" dist="50800" dir="9060000" algn="ctr" rotWithShape="0">
                  <a:srgbClr val="000000">
                    <a:alpha val="65000"/>
                  </a:srgbClr>
                </a:outerShdw>
              </a:effectLst>
            </p:grpSpPr>
            <p:sp>
              <p:nvSpPr>
                <p:cNvPr id="67" name="剪去同侧角的矩形 2"/>
                <p:cNvSpPr/>
                <p:nvPr/>
              </p:nvSpPr>
              <p:spPr>
                <a:xfrm>
                  <a:off x="2080184" y="4435394"/>
                  <a:ext cx="821568" cy="1095516"/>
                </a:xfrm>
                <a:custGeom>
                  <a:avLst/>
                  <a:gdLst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4024064 h 4024064"/>
                    <a:gd name="connsiteX6" fmla="*/ 0 w 2952328"/>
                    <a:gd name="connsiteY6" fmla="*/ 4024064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4024064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87086 w 2952328"/>
                    <a:gd name="connsiteY5" fmla="*/ 3762807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3864407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58058 w 2952328"/>
                    <a:gd name="connsiteY5" fmla="*/ 3849892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762806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762806 h 4024064"/>
                    <a:gd name="connsiteX6" fmla="*/ 14515 w 2952328"/>
                    <a:gd name="connsiteY6" fmla="*/ 38644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878920 h 4024064"/>
                    <a:gd name="connsiteX6" fmla="*/ 14515 w 2952328"/>
                    <a:gd name="connsiteY6" fmla="*/ 38644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3460 w 2953723"/>
                    <a:gd name="connsiteY0" fmla="*/ 0 h 4024064"/>
                    <a:gd name="connsiteX1" fmla="*/ 2461658 w 2953723"/>
                    <a:gd name="connsiteY1" fmla="*/ 0 h 4024064"/>
                    <a:gd name="connsiteX2" fmla="*/ 2953723 w 2953723"/>
                    <a:gd name="connsiteY2" fmla="*/ 492065 h 4024064"/>
                    <a:gd name="connsiteX3" fmla="*/ 2953723 w 2953723"/>
                    <a:gd name="connsiteY3" fmla="*/ 4024064 h 4024064"/>
                    <a:gd name="connsiteX4" fmla="*/ 2953723 w 2953723"/>
                    <a:gd name="connsiteY4" fmla="*/ 4024064 h 4024064"/>
                    <a:gd name="connsiteX5" fmla="*/ 15910 w 2953723"/>
                    <a:gd name="connsiteY5" fmla="*/ 3878920 h 4024064"/>
                    <a:gd name="connsiteX6" fmla="*/ 1396 w 2953723"/>
                    <a:gd name="connsiteY6" fmla="*/ 3733778 h 4024064"/>
                    <a:gd name="connsiteX7" fmla="*/ 1395 w 2953723"/>
                    <a:gd name="connsiteY7" fmla="*/ 492065 h 4024064"/>
                    <a:gd name="connsiteX8" fmla="*/ 493460 w 2953723"/>
                    <a:gd name="connsiteY8" fmla="*/ 0 h 4024064"/>
                    <a:gd name="connsiteX0" fmla="*/ 493460 w 2953723"/>
                    <a:gd name="connsiteY0" fmla="*/ 0 h 4024064"/>
                    <a:gd name="connsiteX1" fmla="*/ 2461658 w 2953723"/>
                    <a:gd name="connsiteY1" fmla="*/ 0 h 4024064"/>
                    <a:gd name="connsiteX2" fmla="*/ 2953723 w 2953723"/>
                    <a:gd name="connsiteY2" fmla="*/ 492065 h 4024064"/>
                    <a:gd name="connsiteX3" fmla="*/ 2953723 w 2953723"/>
                    <a:gd name="connsiteY3" fmla="*/ 4024064 h 4024064"/>
                    <a:gd name="connsiteX4" fmla="*/ 2953723 w 2953723"/>
                    <a:gd name="connsiteY4" fmla="*/ 4024064 h 4024064"/>
                    <a:gd name="connsiteX5" fmla="*/ 1396 w 2953723"/>
                    <a:gd name="connsiteY5" fmla="*/ 3762806 h 4024064"/>
                    <a:gd name="connsiteX6" fmla="*/ 1396 w 2953723"/>
                    <a:gd name="connsiteY6" fmla="*/ 3733778 h 4024064"/>
                    <a:gd name="connsiteX7" fmla="*/ 1395 w 2953723"/>
                    <a:gd name="connsiteY7" fmla="*/ 492065 h 4024064"/>
                    <a:gd name="connsiteX8" fmla="*/ 493460 w 2953723"/>
                    <a:gd name="connsiteY8" fmla="*/ 0 h 4024064"/>
                    <a:gd name="connsiteX0" fmla="*/ 507221 w 2967484"/>
                    <a:gd name="connsiteY0" fmla="*/ 0 h 4024064"/>
                    <a:gd name="connsiteX1" fmla="*/ 2475419 w 2967484"/>
                    <a:gd name="connsiteY1" fmla="*/ 0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762806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67484"/>
                    <a:gd name="connsiteY0" fmla="*/ 0 h 4024064"/>
                    <a:gd name="connsiteX1" fmla="*/ 2475419 w 2967484"/>
                    <a:gd name="connsiteY1" fmla="*/ 0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820864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67484"/>
                    <a:gd name="connsiteY0" fmla="*/ 0 h 4024064"/>
                    <a:gd name="connsiteX1" fmla="*/ 2678619 w 2967484"/>
                    <a:gd name="connsiteY1" fmla="*/ 72571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820864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96512"/>
                    <a:gd name="connsiteY0" fmla="*/ 0 h 4024064"/>
                    <a:gd name="connsiteX1" fmla="*/ 2678619 w 2996512"/>
                    <a:gd name="connsiteY1" fmla="*/ 72571 h 4024064"/>
                    <a:gd name="connsiteX2" fmla="*/ 2996512 w 2996512"/>
                    <a:gd name="connsiteY2" fmla="*/ 390465 h 4024064"/>
                    <a:gd name="connsiteX3" fmla="*/ 2967484 w 2996512"/>
                    <a:gd name="connsiteY3" fmla="*/ 4024064 h 4024064"/>
                    <a:gd name="connsiteX4" fmla="*/ 2967484 w 2996512"/>
                    <a:gd name="connsiteY4" fmla="*/ 4024064 h 4024064"/>
                    <a:gd name="connsiteX5" fmla="*/ 15157 w 2996512"/>
                    <a:gd name="connsiteY5" fmla="*/ 3820864 h 4024064"/>
                    <a:gd name="connsiteX6" fmla="*/ 643 w 2996512"/>
                    <a:gd name="connsiteY6" fmla="*/ 3806349 h 4024064"/>
                    <a:gd name="connsiteX7" fmla="*/ 15156 w 2996512"/>
                    <a:gd name="connsiteY7" fmla="*/ 492065 h 4024064"/>
                    <a:gd name="connsiteX8" fmla="*/ 507221 w 2996512"/>
                    <a:gd name="connsiteY8" fmla="*/ 0 h 4024064"/>
                    <a:gd name="connsiteX0" fmla="*/ 362078 w 2996512"/>
                    <a:gd name="connsiteY0" fmla="*/ 0 h 3995035"/>
                    <a:gd name="connsiteX1" fmla="*/ 2678619 w 2996512"/>
                    <a:gd name="connsiteY1" fmla="*/ 43542 h 3995035"/>
                    <a:gd name="connsiteX2" fmla="*/ 2996512 w 2996512"/>
                    <a:gd name="connsiteY2" fmla="*/ 361436 h 3995035"/>
                    <a:gd name="connsiteX3" fmla="*/ 2967484 w 2996512"/>
                    <a:gd name="connsiteY3" fmla="*/ 3995035 h 3995035"/>
                    <a:gd name="connsiteX4" fmla="*/ 2967484 w 2996512"/>
                    <a:gd name="connsiteY4" fmla="*/ 3995035 h 3995035"/>
                    <a:gd name="connsiteX5" fmla="*/ 15157 w 2996512"/>
                    <a:gd name="connsiteY5" fmla="*/ 3791835 h 3995035"/>
                    <a:gd name="connsiteX6" fmla="*/ 643 w 2996512"/>
                    <a:gd name="connsiteY6" fmla="*/ 3777320 h 3995035"/>
                    <a:gd name="connsiteX7" fmla="*/ 15156 w 2996512"/>
                    <a:gd name="connsiteY7" fmla="*/ 463036 h 3995035"/>
                    <a:gd name="connsiteX8" fmla="*/ 362078 w 2996512"/>
                    <a:gd name="connsiteY8" fmla="*/ 0 h 3995035"/>
                    <a:gd name="connsiteX0" fmla="*/ 362078 w 2996512"/>
                    <a:gd name="connsiteY0" fmla="*/ 0 h 3995035"/>
                    <a:gd name="connsiteX1" fmla="*/ 2678619 w 2996512"/>
                    <a:gd name="connsiteY1" fmla="*/ 43542 h 3995035"/>
                    <a:gd name="connsiteX2" fmla="*/ 2996512 w 2996512"/>
                    <a:gd name="connsiteY2" fmla="*/ 361436 h 3995035"/>
                    <a:gd name="connsiteX3" fmla="*/ 2967484 w 2996512"/>
                    <a:gd name="connsiteY3" fmla="*/ 3995035 h 3995035"/>
                    <a:gd name="connsiteX4" fmla="*/ 2967484 w 2996512"/>
                    <a:gd name="connsiteY4" fmla="*/ 3995035 h 3995035"/>
                    <a:gd name="connsiteX5" fmla="*/ 15157 w 2996512"/>
                    <a:gd name="connsiteY5" fmla="*/ 3791835 h 3995035"/>
                    <a:gd name="connsiteX6" fmla="*/ 643 w 2996512"/>
                    <a:gd name="connsiteY6" fmla="*/ 3777320 h 3995035"/>
                    <a:gd name="connsiteX7" fmla="*/ 15156 w 2996512"/>
                    <a:gd name="connsiteY7" fmla="*/ 230808 h 3995035"/>
                    <a:gd name="connsiteX8" fmla="*/ 362078 w 2996512"/>
                    <a:gd name="connsiteY8" fmla="*/ 0 h 399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6512" h="3995035">
                      <a:moveTo>
                        <a:pt x="362078" y="0"/>
                      </a:moveTo>
                      <a:lnTo>
                        <a:pt x="2678619" y="43542"/>
                      </a:lnTo>
                      <a:lnTo>
                        <a:pt x="2996512" y="361436"/>
                      </a:lnTo>
                      <a:lnTo>
                        <a:pt x="2967484" y="3995035"/>
                      </a:lnTo>
                      <a:lnTo>
                        <a:pt x="2967484" y="3995035"/>
                      </a:lnTo>
                      <a:lnTo>
                        <a:pt x="15157" y="3791835"/>
                      </a:lnTo>
                      <a:lnTo>
                        <a:pt x="643" y="3777320"/>
                      </a:lnTo>
                      <a:cubicBezTo>
                        <a:pt x="-4195" y="2687073"/>
                        <a:pt x="19994" y="1321055"/>
                        <a:pt x="15156" y="230808"/>
                      </a:cubicBezTo>
                      <a:lnTo>
                        <a:pt x="362078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TW" altLang="en-US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第</a:t>
                  </a:r>
                  <a:r>
                    <a:rPr lang="en-US" altLang="zh-TW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</a:t>
                  </a:r>
                  <a:r>
                    <a:rPr lang="zh-TW" altLang="en-US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次公告</a:t>
                  </a:r>
                </a:p>
              </p:txBody>
            </p:sp>
            <p:sp>
              <p:nvSpPr>
                <p:cNvPr id="68" name="平行四边形 4"/>
                <p:cNvSpPr/>
                <p:nvPr/>
              </p:nvSpPr>
              <p:spPr>
                <a:xfrm>
                  <a:off x="2175730" y="4368305"/>
                  <a:ext cx="690685" cy="90967"/>
                </a:xfrm>
                <a:custGeom>
                  <a:avLst/>
                  <a:gdLst>
                    <a:gd name="connsiteX0" fmla="*/ 0 w 2895477"/>
                    <a:gd name="connsiteY0" fmla="*/ 288032 h 288032"/>
                    <a:gd name="connsiteX1" fmla="*/ 166350 w 2895477"/>
                    <a:gd name="connsiteY1" fmla="*/ 0 h 288032"/>
                    <a:gd name="connsiteX2" fmla="*/ 2895477 w 2895477"/>
                    <a:gd name="connsiteY2" fmla="*/ 0 h 288032"/>
                    <a:gd name="connsiteX3" fmla="*/ 2729127 w 2895477"/>
                    <a:gd name="connsiteY3" fmla="*/ 288032 h 288032"/>
                    <a:gd name="connsiteX4" fmla="*/ 0 w 2895477"/>
                    <a:gd name="connsiteY4" fmla="*/ 288032 h 288032"/>
                    <a:gd name="connsiteX0" fmla="*/ 0 w 2851934"/>
                    <a:gd name="connsiteY0" fmla="*/ 215460 h 288032"/>
                    <a:gd name="connsiteX1" fmla="*/ 122807 w 2851934"/>
                    <a:gd name="connsiteY1" fmla="*/ 0 h 288032"/>
                    <a:gd name="connsiteX2" fmla="*/ 2851934 w 2851934"/>
                    <a:gd name="connsiteY2" fmla="*/ 0 h 288032"/>
                    <a:gd name="connsiteX3" fmla="*/ 2685584 w 2851934"/>
                    <a:gd name="connsiteY3" fmla="*/ 288032 h 288032"/>
                    <a:gd name="connsiteX4" fmla="*/ 0 w 2851934"/>
                    <a:gd name="connsiteY4" fmla="*/ 215460 h 288032"/>
                    <a:gd name="connsiteX0" fmla="*/ 0 w 2851934"/>
                    <a:gd name="connsiteY0" fmla="*/ 259003 h 331575"/>
                    <a:gd name="connsiteX1" fmla="*/ 514693 w 2851934"/>
                    <a:gd name="connsiteY1" fmla="*/ 0 h 331575"/>
                    <a:gd name="connsiteX2" fmla="*/ 2851934 w 2851934"/>
                    <a:gd name="connsiteY2" fmla="*/ 43543 h 331575"/>
                    <a:gd name="connsiteX3" fmla="*/ 2685584 w 2851934"/>
                    <a:gd name="connsiteY3" fmla="*/ 331575 h 331575"/>
                    <a:gd name="connsiteX4" fmla="*/ 0 w 2851934"/>
                    <a:gd name="connsiteY4" fmla="*/ 259003 h 331575"/>
                    <a:gd name="connsiteX0" fmla="*/ 0 w 2576163"/>
                    <a:gd name="connsiteY0" fmla="*/ 259003 h 331575"/>
                    <a:gd name="connsiteX1" fmla="*/ 238922 w 2576163"/>
                    <a:gd name="connsiteY1" fmla="*/ 0 h 331575"/>
                    <a:gd name="connsiteX2" fmla="*/ 2576163 w 2576163"/>
                    <a:gd name="connsiteY2" fmla="*/ 43543 h 331575"/>
                    <a:gd name="connsiteX3" fmla="*/ 2409813 w 2576163"/>
                    <a:gd name="connsiteY3" fmla="*/ 331575 h 331575"/>
                    <a:gd name="connsiteX4" fmla="*/ 0 w 2576163"/>
                    <a:gd name="connsiteY4" fmla="*/ 259003 h 331575"/>
                    <a:gd name="connsiteX0" fmla="*/ 0 w 2547135"/>
                    <a:gd name="connsiteY0" fmla="*/ 259003 h 331575"/>
                    <a:gd name="connsiteX1" fmla="*/ 238922 w 2547135"/>
                    <a:gd name="connsiteY1" fmla="*/ 0 h 331575"/>
                    <a:gd name="connsiteX2" fmla="*/ 2547135 w 2547135"/>
                    <a:gd name="connsiteY2" fmla="*/ 87086 h 331575"/>
                    <a:gd name="connsiteX3" fmla="*/ 2409813 w 2547135"/>
                    <a:gd name="connsiteY3" fmla="*/ 331575 h 331575"/>
                    <a:gd name="connsiteX4" fmla="*/ 0 w 2547135"/>
                    <a:gd name="connsiteY4" fmla="*/ 259003 h 331575"/>
                    <a:gd name="connsiteX0" fmla="*/ 0 w 2547135"/>
                    <a:gd name="connsiteY0" fmla="*/ 259003 h 331575"/>
                    <a:gd name="connsiteX1" fmla="*/ 238922 w 2547135"/>
                    <a:gd name="connsiteY1" fmla="*/ 0 h 331575"/>
                    <a:gd name="connsiteX2" fmla="*/ 2547135 w 2547135"/>
                    <a:gd name="connsiteY2" fmla="*/ 87086 h 331575"/>
                    <a:gd name="connsiteX3" fmla="*/ 2351756 w 2547135"/>
                    <a:gd name="connsiteY3" fmla="*/ 331575 h 331575"/>
                    <a:gd name="connsiteX4" fmla="*/ 0 w 2547135"/>
                    <a:gd name="connsiteY4" fmla="*/ 259003 h 331575"/>
                    <a:gd name="connsiteX0" fmla="*/ 0 w 2518106"/>
                    <a:gd name="connsiteY0" fmla="*/ 259003 h 331575"/>
                    <a:gd name="connsiteX1" fmla="*/ 209893 w 2518106"/>
                    <a:gd name="connsiteY1" fmla="*/ 0 h 331575"/>
                    <a:gd name="connsiteX2" fmla="*/ 2518106 w 2518106"/>
                    <a:gd name="connsiteY2" fmla="*/ 87086 h 331575"/>
                    <a:gd name="connsiteX3" fmla="*/ 2322727 w 2518106"/>
                    <a:gd name="connsiteY3" fmla="*/ 331575 h 331575"/>
                    <a:gd name="connsiteX4" fmla="*/ 0 w 2518106"/>
                    <a:gd name="connsiteY4" fmla="*/ 259003 h 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8106" h="331575">
                      <a:moveTo>
                        <a:pt x="0" y="259003"/>
                      </a:moveTo>
                      <a:lnTo>
                        <a:pt x="209893" y="0"/>
                      </a:lnTo>
                      <a:lnTo>
                        <a:pt x="2518106" y="87086"/>
                      </a:lnTo>
                      <a:lnTo>
                        <a:pt x="2322727" y="331575"/>
                      </a:lnTo>
                      <a:lnTo>
                        <a:pt x="0" y="259003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矩形 5"/>
                <p:cNvSpPr/>
                <p:nvPr/>
              </p:nvSpPr>
              <p:spPr>
                <a:xfrm>
                  <a:off x="2815165" y="4392758"/>
                  <a:ext cx="149806" cy="148677"/>
                </a:xfrm>
                <a:custGeom>
                  <a:avLst/>
                  <a:gdLst>
                    <a:gd name="connsiteX0" fmla="*/ 0 w 576064"/>
                    <a:gd name="connsiteY0" fmla="*/ 0 h 282421"/>
                    <a:gd name="connsiteX1" fmla="*/ 576064 w 576064"/>
                    <a:gd name="connsiteY1" fmla="*/ 0 h 282421"/>
                    <a:gd name="connsiteX2" fmla="*/ 576064 w 576064"/>
                    <a:gd name="connsiteY2" fmla="*/ 282421 h 282421"/>
                    <a:gd name="connsiteX3" fmla="*/ 0 w 576064"/>
                    <a:gd name="connsiteY3" fmla="*/ 282421 h 282421"/>
                    <a:gd name="connsiteX4" fmla="*/ 0 w 576064"/>
                    <a:gd name="connsiteY4" fmla="*/ 0 h 282421"/>
                    <a:gd name="connsiteX0" fmla="*/ 43543 w 576064"/>
                    <a:gd name="connsiteY0" fmla="*/ 0 h 384021"/>
                    <a:gd name="connsiteX1" fmla="*/ 576064 w 576064"/>
                    <a:gd name="connsiteY1" fmla="*/ 101600 h 384021"/>
                    <a:gd name="connsiteX2" fmla="*/ 576064 w 576064"/>
                    <a:gd name="connsiteY2" fmla="*/ 384021 h 384021"/>
                    <a:gd name="connsiteX3" fmla="*/ 0 w 576064"/>
                    <a:gd name="connsiteY3" fmla="*/ 384021 h 384021"/>
                    <a:gd name="connsiteX4" fmla="*/ 43543 w 576064"/>
                    <a:gd name="connsiteY4" fmla="*/ 0 h 384021"/>
                    <a:gd name="connsiteX0" fmla="*/ 159657 w 692178"/>
                    <a:gd name="connsiteY0" fmla="*/ 0 h 384021"/>
                    <a:gd name="connsiteX1" fmla="*/ 692178 w 692178"/>
                    <a:gd name="connsiteY1" fmla="*/ 101600 h 384021"/>
                    <a:gd name="connsiteX2" fmla="*/ 692178 w 692178"/>
                    <a:gd name="connsiteY2" fmla="*/ 384021 h 384021"/>
                    <a:gd name="connsiteX3" fmla="*/ 0 w 692178"/>
                    <a:gd name="connsiteY3" fmla="*/ 224363 h 384021"/>
                    <a:gd name="connsiteX4" fmla="*/ 159657 w 692178"/>
                    <a:gd name="connsiteY4" fmla="*/ 0 h 384021"/>
                    <a:gd name="connsiteX0" fmla="*/ 159657 w 692178"/>
                    <a:gd name="connsiteY0" fmla="*/ 0 h 543678"/>
                    <a:gd name="connsiteX1" fmla="*/ 692178 w 692178"/>
                    <a:gd name="connsiteY1" fmla="*/ 101600 h 543678"/>
                    <a:gd name="connsiteX2" fmla="*/ 271263 w 692178"/>
                    <a:gd name="connsiteY2" fmla="*/ 543678 h 543678"/>
                    <a:gd name="connsiteX3" fmla="*/ 0 w 692178"/>
                    <a:gd name="connsiteY3" fmla="*/ 224363 h 543678"/>
                    <a:gd name="connsiteX4" fmla="*/ 159657 w 692178"/>
                    <a:gd name="connsiteY4" fmla="*/ 0 h 543678"/>
                    <a:gd name="connsiteX0" fmla="*/ 159657 w 488978"/>
                    <a:gd name="connsiteY0" fmla="*/ 0 h 543678"/>
                    <a:gd name="connsiteX1" fmla="*/ 488978 w 488978"/>
                    <a:gd name="connsiteY1" fmla="*/ 319314 h 543678"/>
                    <a:gd name="connsiteX2" fmla="*/ 271263 w 488978"/>
                    <a:gd name="connsiteY2" fmla="*/ 543678 h 543678"/>
                    <a:gd name="connsiteX3" fmla="*/ 0 w 488978"/>
                    <a:gd name="connsiteY3" fmla="*/ 224363 h 543678"/>
                    <a:gd name="connsiteX4" fmla="*/ 159657 w 488978"/>
                    <a:gd name="connsiteY4" fmla="*/ 0 h 543678"/>
                    <a:gd name="connsiteX0" fmla="*/ 217714 w 547035"/>
                    <a:gd name="connsiteY0" fmla="*/ 0 h 543678"/>
                    <a:gd name="connsiteX1" fmla="*/ 547035 w 547035"/>
                    <a:gd name="connsiteY1" fmla="*/ 319314 h 543678"/>
                    <a:gd name="connsiteX2" fmla="*/ 329320 w 547035"/>
                    <a:gd name="connsiteY2" fmla="*/ 543678 h 543678"/>
                    <a:gd name="connsiteX3" fmla="*/ 0 w 547035"/>
                    <a:gd name="connsiteY3" fmla="*/ 209849 h 543678"/>
                    <a:gd name="connsiteX4" fmla="*/ 217714 w 547035"/>
                    <a:gd name="connsiteY4" fmla="*/ 0 h 543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035" h="543678">
                      <a:moveTo>
                        <a:pt x="217714" y="0"/>
                      </a:moveTo>
                      <a:lnTo>
                        <a:pt x="547035" y="319314"/>
                      </a:lnTo>
                      <a:lnTo>
                        <a:pt x="329320" y="543678"/>
                      </a:lnTo>
                      <a:lnTo>
                        <a:pt x="0" y="209849"/>
                      </a:lnTo>
                      <a:lnTo>
                        <a:pt x="217714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等腰三角形 7"/>
                <p:cNvSpPr/>
                <p:nvPr/>
              </p:nvSpPr>
              <p:spPr>
                <a:xfrm rot="7568438">
                  <a:off x="2062825" y="4412252"/>
                  <a:ext cx="192694" cy="44153"/>
                </a:xfrm>
                <a:custGeom>
                  <a:avLst/>
                  <a:gdLst>
                    <a:gd name="connsiteX0" fmla="*/ 0 w 864096"/>
                    <a:gd name="connsiteY0" fmla="*/ 172448 h 172448"/>
                    <a:gd name="connsiteX1" fmla="*/ 432048 w 864096"/>
                    <a:gd name="connsiteY1" fmla="*/ 0 h 172448"/>
                    <a:gd name="connsiteX2" fmla="*/ 864096 w 864096"/>
                    <a:gd name="connsiteY2" fmla="*/ 172448 h 172448"/>
                    <a:gd name="connsiteX3" fmla="*/ 0 w 864096"/>
                    <a:gd name="connsiteY3" fmla="*/ 172448 h 172448"/>
                    <a:gd name="connsiteX0" fmla="*/ 0 w 813968"/>
                    <a:gd name="connsiteY0" fmla="*/ 172448 h 172448"/>
                    <a:gd name="connsiteX1" fmla="*/ 432048 w 813968"/>
                    <a:gd name="connsiteY1" fmla="*/ 0 h 172448"/>
                    <a:gd name="connsiteX2" fmla="*/ 813968 w 813968"/>
                    <a:gd name="connsiteY2" fmla="*/ 144185 h 172448"/>
                    <a:gd name="connsiteX3" fmla="*/ 0 w 813968"/>
                    <a:gd name="connsiteY3" fmla="*/ 172448 h 172448"/>
                    <a:gd name="connsiteX0" fmla="*/ 0 w 729611"/>
                    <a:gd name="connsiteY0" fmla="*/ 0 h 163084"/>
                    <a:gd name="connsiteX1" fmla="*/ 347691 w 729611"/>
                    <a:gd name="connsiteY1" fmla="*/ 18899 h 163084"/>
                    <a:gd name="connsiteX2" fmla="*/ 729611 w 729611"/>
                    <a:gd name="connsiteY2" fmla="*/ 163084 h 163084"/>
                    <a:gd name="connsiteX3" fmla="*/ 0 w 729611"/>
                    <a:gd name="connsiteY3" fmla="*/ 0 h 163084"/>
                    <a:gd name="connsiteX0" fmla="*/ 0 w 708609"/>
                    <a:gd name="connsiteY0" fmla="*/ 0 h 166626"/>
                    <a:gd name="connsiteX1" fmla="*/ 326689 w 708609"/>
                    <a:gd name="connsiteY1" fmla="*/ 22441 h 166626"/>
                    <a:gd name="connsiteX2" fmla="*/ 708609 w 708609"/>
                    <a:gd name="connsiteY2" fmla="*/ 166626 h 166626"/>
                    <a:gd name="connsiteX3" fmla="*/ 0 w 708609"/>
                    <a:gd name="connsiteY3" fmla="*/ 0 h 166626"/>
                    <a:gd name="connsiteX0" fmla="*/ 0 w 698259"/>
                    <a:gd name="connsiteY0" fmla="*/ 0 h 156492"/>
                    <a:gd name="connsiteX1" fmla="*/ 326689 w 698259"/>
                    <a:gd name="connsiteY1" fmla="*/ 22441 h 156492"/>
                    <a:gd name="connsiteX2" fmla="*/ 698259 w 698259"/>
                    <a:gd name="connsiteY2" fmla="*/ 156492 h 156492"/>
                    <a:gd name="connsiteX3" fmla="*/ 0 w 698259"/>
                    <a:gd name="connsiteY3" fmla="*/ 0 h 156492"/>
                    <a:gd name="connsiteX0" fmla="*/ 0 w 702472"/>
                    <a:gd name="connsiteY0" fmla="*/ 0 h 162261"/>
                    <a:gd name="connsiteX1" fmla="*/ 326689 w 702472"/>
                    <a:gd name="connsiteY1" fmla="*/ 22441 h 162261"/>
                    <a:gd name="connsiteX2" fmla="*/ 702472 w 702472"/>
                    <a:gd name="connsiteY2" fmla="*/ 162261 h 162261"/>
                    <a:gd name="connsiteX3" fmla="*/ 0 w 702472"/>
                    <a:gd name="connsiteY3" fmla="*/ 0 h 162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472" h="162261">
                      <a:moveTo>
                        <a:pt x="0" y="0"/>
                      </a:moveTo>
                      <a:lnTo>
                        <a:pt x="326689" y="22441"/>
                      </a:lnTo>
                      <a:lnTo>
                        <a:pt x="702472" y="1622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矩形 8"/>
                <p:cNvSpPr/>
                <p:nvPr/>
              </p:nvSpPr>
              <p:spPr>
                <a:xfrm>
                  <a:off x="2901895" y="4489594"/>
                  <a:ext cx="59134" cy="1045631"/>
                </a:xfrm>
                <a:custGeom>
                  <a:avLst/>
                  <a:gdLst>
                    <a:gd name="connsiteX0" fmla="*/ 0 w 229841"/>
                    <a:gd name="connsiteY0" fmla="*/ 0 h 3623805"/>
                    <a:gd name="connsiteX1" fmla="*/ 229841 w 229841"/>
                    <a:gd name="connsiteY1" fmla="*/ 0 h 3623805"/>
                    <a:gd name="connsiteX2" fmla="*/ 229841 w 229841"/>
                    <a:gd name="connsiteY2" fmla="*/ 3623805 h 3623805"/>
                    <a:gd name="connsiteX3" fmla="*/ 0 w 229841"/>
                    <a:gd name="connsiteY3" fmla="*/ 3623805 h 3623805"/>
                    <a:gd name="connsiteX4" fmla="*/ 0 w 229841"/>
                    <a:gd name="connsiteY4" fmla="*/ 0 h 3623805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29841 w 258870"/>
                    <a:gd name="connsiteY2" fmla="*/ 3841519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00813 w 258870"/>
                    <a:gd name="connsiteY2" fmla="*/ 3623805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00813 w 258870"/>
                    <a:gd name="connsiteY2" fmla="*/ 3507690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15328 w 258870"/>
                    <a:gd name="connsiteY2" fmla="*/ 3420604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15328"/>
                    <a:gd name="connsiteY0" fmla="*/ 188685 h 3812490"/>
                    <a:gd name="connsiteX1" fmla="*/ 215327 w 215328"/>
                    <a:gd name="connsiteY1" fmla="*/ 0 h 3812490"/>
                    <a:gd name="connsiteX2" fmla="*/ 215328 w 215328"/>
                    <a:gd name="connsiteY2" fmla="*/ 3391575 h 3812490"/>
                    <a:gd name="connsiteX3" fmla="*/ 0 w 215328"/>
                    <a:gd name="connsiteY3" fmla="*/ 3812490 h 3812490"/>
                    <a:gd name="connsiteX4" fmla="*/ 0 w 215328"/>
                    <a:gd name="connsiteY4" fmla="*/ 188685 h 381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328" h="3812490">
                      <a:moveTo>
                        <a:pt x="0" y="188685"/>
                      </a:moveTo>
                      <a:lnTo>
                        <a:pt x="215327" y="0"/>
                      </a:lnTo>
                      <a:cubicBezTo>
                        <a:pt x="215327" y="1130525"/>
                        <a:pt x="215328" y="2261050"/>
                        <a:pt x="215328" y="3391575"/>
                      </a:cubicBezTo>
                      <a:lnTo>
                        <a:pt x="0" y="3812490"/>
                      </a:lnTo>
                      <a:lnTo>
                        <a:pt x="0" y="188685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911943" y="2657580"/>
                <a:ext cx="2394976" cy="1542837"/>
                <a:chOff x="1624574" y="2959894"/>
                <a:chExt cx="3138290" cy="2021679"/>
              </a:xfr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grpSpPr>
            <p:sp>
              <p:nvSpPr>
                <p:cNvPr id="9" name="燕尾形 34"/>
                <p:cNvSpPr/>
                <p:nvPr/>
              </p:nvSpPr>
              <p:spPr>
                <a:xfrm>
                  <a:off x="1624574" y="3178628"/>
                  <a:ext cx="3092569" cy="1799772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燕尾形 35"/>
                <p:cNvSpPr/>
                <p:nvPr/>
              </p:nvSpPr>
              <p:spPr>
                <a:xfrm>
                  <a:off x="1670294" y="2964904"/>
                  <a:ext cx="3092570" cy="1799772"/>
                </a:xfrm>
                <a:prstGeom prst="chevron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任意多边形 36"/>
                <p:cNvSpPr/>
                <p:nvPr/>
              </p:nvSpPr>
              <p:spPr>
                <a:xfrm>
                  <a:off x="1626395" y="2959894"/>
                  <a:ext cx="945356" cy="1035844"/>
                </a:xfrm>
                <a:custGeom>
                  <a:avLst/>
                  <a:gdLst>
                    <a:gd name="connsiteX0" fmla="*/ 40481 w 942975"/>
                    <a:gd name="connsiteY0" fmla="*/ 0 h 907257"/>
                    <a:gd name="connsiteX1" fmla="*/ 0 w 942975"/>
                    <a:gd name="connsiteY1" fmla="*/ 216694 h 907257"/>
                    <a:gd name="connsiteX2" fmla="*/ 697706 w 942975"/>
                    <a:gd name="connsiteY2" fmla="*/ 907257 h 907257"/>
                    <a:gd name="connsiteX3" fmla="*/ 942975 w 942975"/>
                    <a:gd name="connsiteY3" fmla="*/ 902494 h 907257"/>
                    <a:gd name="connsiteX4" fmla="*/ 40481 w 942975"/>
                    <a:gd name="connsiteY4" fmla="*/ 0 h 907257"/>
                    <a:gd name="connsiteX0" fmla="*/ 40481 w 942975"/>
                    <a:gd name="connsiteY0" fmla="*/ 0 h 1026319"/>
                    <a:gd name="connsiteX1" fmla="*/ 0 w 942975"/>
                    <a:gd name="connsiteY1" fmla="*/ 216694 h 1026319"/>
                    <a:gd name="connsiteX2" fmla="*/ 816768 w 942975"/>
                    <a:gd name="connsiteY2" fmla="*/ 1026319 h 1026319"/>
                    <a:gd name="connsiteX3" fmla="*/ 942975 w 942975"/>
                    <a:gd name="connsiteY3" fmla="*/ 902494 h 1026319"/>
                    <a:gd name="connsiteX4" fmla="*/ 40481 w 942975"/>
                    <a:gd name="connsiteY4" fmla="*/ 0 h 1026319"/>
                    <a:gd name="connsiteX0" fmla="*/ 40481 w 942975"/>
                    <a:gd name="connsiteY0" fmla="*/ 0 h 1033463"/>
                    <a:gd name="connsiteX1" fmla="*/ 0 w 942975"/>
                    <a:gd name="connsiteY1" fmla="*/ 216694 h 1033463"/>
                    <a:gd name="connsiteX2" fmla="*/ 816768 w 942975"/>
                    <a:gd name="connsiteY2" fmla="*/ 1033463 h 1033463"/>
                    <a:gd name="connsiteX3" fmla="*/ 942975 w 942975"/>
                    <a:gd name="connsiteY3" fmla="*/ 902494 h 1033463"/>
                    <a:gd name="connsiteX4" fmla="*/ 40481 w 942975"/>
                    <a:gd name="connsiteY4" fmla="*/ 0 h 1033463"/>
                    <a:gd name="connsiteX0" fmla="*/ 40481 w 942975"/>
                    <a:gd name="connsiteY0" fmla="*/ 0 h 1031082"/>
                    <a:gd name="connsiteX1" fmla="*/ 0 w 942975"/>
                    <a:gd name="connsiteY1" fmla="*/ 216694 h 1031082"/>
                    <a:gd name="connsiteX2" fmla="*/ 814387 w 942975"/>
                    <a:gd name="connsiteY2" fmla="*/ 1031082 h 1031082"/>
                    <a:gd name="connsiteX3" fmla="*/ 942975 w 942975"/>
                    <a:gd name="connsiteY3" fmla="*/ 902494 h 1031082"/>
                    <a:gd name="connsiteX4" fmla="*/ 40481 w 942975"/>
                    <a:gd name="connsiteY4" fmla="*/ 0 h 1031082"/>
                    <a:gd name="connsiteX0" fmla="*/ 40481 w 916782"/>
                    <a:gd name="connsiteY0" fmla="*/ 0 h 1031082"/>
                    <a:gd name="connsiteX1" fmla="*/ 0 w 916782"/>
                    <a:gd name="connsiteY1" fmla="*/ 216694 h 1031082"/>
                    <a:gd name="connsiteX2" fmla="*/ 814387 w 916782"/>
                    <a:gd name="connsiteY2" fmla="*/ 1031082 h 1031082"/>
                    <a:gd name="connsiteX3" fmla="*/ 916782 w 916782"/>
                    <a:gd name="connsiteY3" fmla="*/ 902494 h 1031082"/>
                    <a:gd name="connsiteX4" fmla="*/ 40481 w 916782"/>
                    <a:gd name="connsiteY4" fmla="*/ 0 h 1031082"/>
                    <a:gd name="connsiteX0" fmla="*/ 40481 w 942975"/>
                    <a:gd name="connsiteY0" fmla="*/ 0 h 1031082"/>
                    <a:gd name="connsiteX1" fmla="*/ 0 w 942975"/>
                    <a:gd name="connsiteY1" fmla="*/ 216694 h 1031082"/>
                    <a:gd name="connsiteX2" fmla="*/ 814387 w 942975"/>
                    <a:gd name="connsiteY2" fmla="*/ 1031082 h 1031082"/>
                    <a:gd name="connsiteX3" fmla="*/ 942975 w 942975"/>
                    <a:gd name="connsiteY3" fmla="*/ 907257 h 1031082"/>
                    <a:gd name="connsiteX4" fmla="*/ 40481 w 942975"/>
                    <a:gd name="connsiteY4" fmla="*/ 0 h 1031082"/>
                    <a:gd name="connsiteX0" fmla="*/ 40481 w 945356"/>
                    <a:gd name="connsiteY0" fmla="*/ 0 h 1031082"/>
                    <a:gd name="connsiteX1" fmla="*/ 0 w 945356"/>
                    <a:gd name="connsiteY1" fmla="*/ 216694 h 1031082"/>
                    <a:gd name="connsiteX2" fmla="*/ 814387 w 945356"/>
                    <a:gd name="connsiteY2" fmla="*/ 1031082 h 1031082"/>
                    <a:gd name="connsiteX3" fmla="*/ 945356 w 945356"/>
                    <a:gd name="connsiteY3" fmla="*/ 904875 h 1031082"/>
                    <a:gd name="connsiteX4" fmla="*/ 40481 w 945356"/>
                    <a:gd name="connsiteY4" fmla="*/ 0 h 1031082"/>
                    <a:gd name="connsiteX0" fmla="*/ 38100 w 945356"/>
                    <a:gd name="connsiteY0" fmla="*/ 0 h 1035844"/>
                    <a:gd name="connsiteX1" fmla="*/ 0 w 945356"/>
                    <a:gd name="connsiteY1" fmla="*/ 221456 h 1035844"/>
                    <a:gd name="connsiteX2" fmla="*/ 814387 w 945356"/>
                    <a:gd name="connsiteY2" fmla="*/ 1035844 h 1035844"/>
                    <a:gd name="connsiteX3" fmla="*/ 945356 w 945356"/>
                    <a:gd name="connsiteY3" fmla="*/ 909637 h 1035844"/>
                    <a:gd name="connsiteX4" fmla="*/ 38100 w 945356"/>
                    <a:gd name="connsiteY4" fmla="*/ 0 h 103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5356" h="1035844">
                      <a:moveTo>
                        <a:pt x="38100" y="0"/>
                      </a:moveTo>
                      <a:lnTo>
                        <a:pt x="0" y="221456"/>
                      </a:lnTo>
                      <a:lnTo>
                        <a:pt x="814387" y="1035844"/>
                      </a:lnTo>
                      <a:lnTo>
                        <a:pt x="945356" y="909637"/>
                      </a:lnTo>
                      <a:lnTo>
                        <a:pt x="3810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" name="平行四边形 37"/>
                <p:cNvSpPr/>
                <p:nvPr/>
              </p:nvSpPr>
              <p:spPr>
                <a:xfrm>
                  <a:off x="1624574" y="4764677"/>
                  <a:ext cx="2235432" cy="213723"/>
                </a:xfrm>
                <a:prstGeom prst="parallelogram">
                  <a:avLst>
                    <a:gd name="adj" fmla="val 21658"/>
                  </a:avLst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3" name="任意多边形 38"/>
                <p:cNvSpPr/>
                <p:nvPr/>
              </p:nvSpPr>
              <p:spPr>
                <a:xfrm>
                  <a:off x="3812382" y="3864768"/>
                  <a:ext cx="945356" cy="1116805"/>
                </a:xfrm>
                <a:custGeom>
                  <a:avLst/>
                  <a:gdLst>
                    <a:gd name="connsiteX0" fmla="*/ 42862 w 940594"/>
                    <a:gd name="connsiteY0" fmla="*/ 895350 h 1109662"/>
                    <a:gd name="connsiteX1" fmla="*/ 0 w 940594"/>
                    <a:gd name="connsiteY1" fmla="*/ 1109662 h 1109662"/>
                    <a:gd name="connsiteX2" fmla="*/ 897731 w 940594"/>
                    <a:gd name="connsiteY2" fmla="*/ 214312 h 1109662"/>
                    <a:gd name="connsiteX3" fmla="*/ 940594 w 940594"/>
                    <a:gd name="connsiteY3" fmla="*/ 0 h 1109662"/>
                    <a:gd name="connsiteX4" fmla="*/ 42862 w 940594"/>
                    <a:gd name="connsiteY4" fmla="*/ 895350 h 1109662"/>
                    <a:gd name="connsiteX0" fmla="*/ 42862 w 940594"/>
                    <a:gd name="connsiteY0" fmla="*/ 895350 h 1116806"/>
                    <a:gd name="connsiteX1" fmla="*/ 0 w 940594"/>
                    <a:gd name="connsiteY1" fmla="*/ 1116806 h 1116806"/>
                    <a:gd name="connsiteX2" fmla="*/ 897731 w 940594"/>
                    <a:gd name="connsiteY2" fmla="*/ 214312 h 1116806"/>
                    <a:gd name="connsiteX3" fmla="*/ 940594 w 940594"/>
                    <a:gd name="connsiteY3" fmla="*/ 0 h 1116806"/>
                    <a:gd name="connsiteX4" fmla="*/ 42862 w 940594"/>
                    <a:gd name="connsiteY4" fmla="*/ 895350 h 1116806"/>
                    <a:gd name="connsiteX0" fmla="*/ 42862 w 940594"/>
                    <a:gd name="connsiteY0" fmla="*/ 895350 h 1116806"/>
                    <a:gd name="connsiteX1" fmla="*/ 0 w 940594"/>
                    <a:gd name="connsiteY1" fmla="*/ 1116806 h 1116806"/>
                    <a:gd name="connsiteX2" fmla="*/ 900112 w 940594"/>
                    <a:gd name="connsiteY2" fmla="*/ 219074 h 1116806"/>
                    <a:gd name="connsiteX3" fmla="*/ 940594 w 940594"/>
                    <a:gd name="connsiteY3" fmla="*/ 0 h 1116806"/>
                    <a:gd name="connsiteX4" fmla="*/ 42862 w 940594"/>
                    <a:gd name="connsiteY4" fmla="*/ 895350 h 1116806"/>
                    <a:gd name="connsiteX0" fmla="*/ 42862 w 940594"/>
                    <a:gd name="connsiteY0" fmla="*/ 902493 h 1116806"/>
                    <a:gd name="connsiteX1" fmla="*/ 0 w 940594"/>
                    <a:gd name="connsiteY1" fmla="*/ 1116806 h 1116806"/>
                    <a:gd name="connsiteX2" fmla="*/ 900112 w 940594"/>
                    <a:gd name="connsiteY2" fmla="*/ 219074 h 1116806"/>
                    <a:gd name="connsiteX3" fmla="*/ 940594 w 940594"/>
                    <a:gd name="connsiteY3" fmla="*/ 0 h 1116806"/>
                    <a:gd name="connsiteX4" fmla="*/ 42862 w 940594"/>
                    <a:gd name="connsiteY4" fmla="*/ 902493 h 1116806"/>
                    <a:gd name="connsiteX0" fmla="*/ 47624 w 945356"/>
                    <a:gd name="connsiteY0" fmla="*/ 902493 h 1121568"/>
                    <a:gd name="connsiteX1" fmla="*/ 0 w 945356"/>
                    <a:gd name="connsiteY1" fmla="*/ 1121568 h 1121568"/>
                    <a:gd name="connsiteX2" fmla="*/ 904874 w 945356"/>
                    <a:gd name="connsiteY2" fmla="*/ 219074 h 1121568"/>
                    <a:gd name="connsiteX3" fmla="*/ 945356 w 945356"/>
                    <a:gd name="connsiteY3" fmla="*/ 0 h 1121568"/>
                    <a:gd name="connsiteX4" fmla="*/ 47624 w 945356"/>
                    <a:gd name="connsiteY4" fmla="*/ 902493 h 1121568"/>
                    <a:gd name="connsiteX0" fmla="*/ 47624 w 945356"/>
                    <a:gd name="connsiteY0" fmla="*/ 902493 h 1116805"/>
                    <a:gd name="connsiteX1" fmla="*/ 0 w 945356"/>
                    <a:gd name="connsiteY1" fmla="*/ 1116805 h 1116805"/>
                    <a:gd name="connsiteX2" fmla="*/ 904874 w 945356"/>
                    <a:gd name="connsiteY2" fmla="*/ 219074 h 1116805"/>
                    <a:gd name="connsiteX3" fmla="*/ 945356 w 945356"/>
                    <a:gd name="connsiteY3" fmla="*/ 0 h 1116805"/>
                    <a:gd name="connsiteX4" fmla="*/ 47624 w 945356"/>
                    <a:gd name="connsiteY4" fmla="*/ 902493 h 1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5356" h="1116805">
                      <a:moveTo>
                        <a:pt x="47624" y="902493"/>
                      </a:moveTo>
                      <a:lnTo>
                        <a:pt x="0" y="1116805"/>
                      </a:lnTo>
                      <a:lnTo>
                        <a:pt x="904874" y="219074"/>
                      </a:lnTo>
                      <a:lnTo>
                        <a:pt x="945356" y="0"/>
                      </a:lnTo>
                      <a:lnTo>
                        <a:pt x="47624" y="90249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4" name="燕尾形 16"/>
                <p:cNvSpPr/>
                <p:nvPr/>
              </p:nvSpPr>
              <p:spPr>
                <a:xfrm>
                  <a:off x="1662452" y="2964904"/>
                  <a:ext cx="2168069" cy="176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068" h="1764517">
                      <a:moveTo>
                        <a:pt x="0" y="0"/>
                      </a:moveTo>
                      <a:lnTo>
                        <a:pt x="2168068" y="0"/>
                      </a:lnTo>
                      <a:cubicBezTo>
                        <a:pt x="1744785" y="785730"/>
                        <a:pt x="982439" y="1417222"/>
                        <a:pt x="35255" y="1764517"/>
                      </a:cubicBezTo>
                      <a:lnTo>
                        <a:pt x="899886" y="89988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5" name="Group 279"/>
              <p:cNvGrpSpPr/>
              <p:nvPr/>
            </p:nvGrpSpPr>
            <p:grpSpPr>
              <a:xfrm>
                <a:off x="2744343" y="1413320"/>
                <a:ext cx="997231" cy="1086042"/>
                <a:chOff x="846989" y="1401020"/>
                <a:chExt cx="877416" cy="877416"/>
              </a:xfrm>
              <a:gradFill flip="none" rotWithShape="1">
                <a:gsLst>
                  <a:gs pos="0">
                    <a:srgbClr val="9999FF">
                      <a:shade val="30000"/>
                      <a:satMod val="115000"/>
                    </a:srgbClr>
                  </a:gs>
                  <a:gs pos="50000">
                    <a:srgbClr val="9999FF">
                      <a:shade val="67500"/>
                      <a:satMod val="115000"/>
                    </a:srgbClr>
                  </a:gs>
                  <a:gs pos="100000">
                    <a:srgbClr val="9999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</p:grpSpPr>
            <p:sp>
              <p:nvSpPr>
                <p:cNvPr id="43" name="Teardrop 34"/>
                <p:cNvSpPr/>
                <p:nvPr/>
              </p:nvSpPr>
              <p:spPr>
                <a:xfrm rot="8100000">
                  <a:off x="846989" y="1401020"/>
                  <a:ext cx="877416" cy="877416"/>
                </a:xfrm>
                <a:prstGeom prst="teardrop">
                  <a:avLst/>
                </a:prstGeom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5813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1626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47439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63252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9065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94878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10691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26504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44" name="Oval 35"/>
                <p:cNvSpPr/>
                <p:nvPr/>
              </p:nvSpPr>
              <p:spPr>
                <a:xfrm>
                  <a:off x="946916" y="1563386"/>
                  <a:ext cx="636925" cy="53624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5813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1626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47439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63252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9065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94878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10691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26504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3" name="橢圓 2"/>
              <p:cNvSpPr/>
              <p:nvPr/>
            </p:nvSpPr>
            <p:spPr>
              <a:xfrm>
                <a:off x="2952383" y="1715339"/>
                <a:ext cx="530036" cy="4957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3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2500" b="1" dirty="0">
                    <a:solidFill>
                      <a:srgbClr val="CC00CC"/>
                    </a:solidFill>
                  </a:rPr>
                  <a:t>1</a:t>
                </a:r>
                <a:endParaRPr lang="zh-TW" altLang="en-US" sz="2500" b="1" dirty="0">
                  <a:solidFill>
                    <a:srgbClr val="CC00CC"/>
                  </a:solidFill>
                </a:endParaRPr>
              </a:p>
            </p:txBody>
          </p:sp>
          <p:cxnSp>
            <p:nvCxnSpPr>
              <p:cNvPr id="58" name="직선 연결선 136"/>
              <p:cNvCxnSpPr/>
              <p:nvPr/>
            </p:nvCxnSpPr>
            <p:spPr>
              <a:xfrm flipH="1" flipV="1">
                <a:off x="2946493" y="4009279"/>
                <a:ext cx="1964" cy="961918"/>
              </a:xfrm>
              <a:prstGeom prst="line">
                <a:avLst/>
              </a:prstGeom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92" name="矩形 7173"/>
            <p:cNvSpPr>
              <a:spLocks noChangeArrowheads="1"/>
            </p:cNvSpPr>
            <p:nvPr/>
          </p:nvSpPr>
          <p:spPr bwMode="auto">
            <a:xfrm>
              <a:off x="1437317" y="3049884"/>
              <a:ext cx="147486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800" dirty="0">
                  <a:latin typeface="Arial" panose="020B0604020202020204" pitchFamily="34" charset="0"/>
                  <a:ea typeface="新細明體" panose="02020500000000000000" pitchFamily="18" charset="-120"/>
                </a:rPr>
                <a:t>109.10.28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TW" sz="1800" dirty="0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  <p:pic>
        <p:nvPicPr>
          <p:cNvPr id="614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36538"/>
            <a:ext cx="35623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327150" y="4938713"/>
            <a:ext cx="1041400" cy="638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6150" name="群組 35"/>
          <p:cNvGrpSpPr>
            <a:grpSpLocks/>
          </p:cNvGrpSpPr>
          <p:nvPr/>
        </p:nvGrpSpPr>
        <p:grpSpPr bwMode="auto">
          <a:xfrm>
            <a:off x="3135313" y="1482725"/>
            <a:ext cx="1862137" cy="4692650"/>
            <a:chOff x="3135113" y="1482811"/>
            <a:chExt cx="1862005" cy="4692043"/>
          </a:xfrm>
        </p:grpSpPr>
        <p:grpSp>
          <p:nvGrpSpPr>
            <p:cNvPr id="6181" name="群組 5"/>
            <p:cNvGrpSpPr>
              <a:grpSpLocks/>
            </p:cNvGrpSpPr>
            <p:nvPr/>
          </p:nvGrpSpPr>
          <p:grpSpPr bwMode="auto">
            <a:xfrm>
              <a:off x="3135113" y="1482811"/>
              <a:ext cx="1862005" cy="4692043"/>
              <a:chOff x="3902406" y="1409883"/>
              <a:chExt cx="2394976" cy="5105212"/>
            </a:xfrm>
          </p:grpSpPr>
          <p:grpSp>
            <p:nvGrpSpPr>
              <p:cNvPr id="2" name="组合 35"/>
              <p:cNvGrpSpPr>
                <a:grpSpLocks/>
              </p:cNvGrpSpPr>
              <p:nvPr/>
            </p:nvGrpSpPr>
            <p:grpSpPr bwMode="auto">
              <a:xfrm>
                <a:off x="4134902" y="4573584"/>
                <a:ext cx="1721387" cy="1941511"/>
                <a:chOff x="2093715" y="4337982"/>
                <a:chExt cx="871256" cy="1197243"/>
              </a:xfrm>
              <a:gradFill>
                <a:gsLst>
                  <a:gs pos="0">
                    <a:srgbClr val="9999FF"/>
                  </a:gs>
                  <a:gs pos="50000">
                    <a:srgbClr val="99CCFF"/>
                  </a:gs>
                  <a:gs pos="100000">
                    <a:srgbClr val="EB666A"/>
                  </a:gs>
                </a:gsLst>
                <a:lin ang="2700000" scaled="1"/>
              </a:gradFill>
              <a:effectLst>
                <a:outerShdw blurRad="114300" dist="50800" dir="9060000" algn="ctr" rotWithShape="0">
                  <a:srgbClr val="000000">
                    <a:alpha val="65000"/>
                  </a:srgbClr>
                </a:outerShdw>
              </a:effectLst>
            </p:grpSpPr>
            <p:sp>
              <p:nvSpPr>
                <p:cNvPr id="76" name="剪去同侧角的矩形 2"/>
                <p:cNvSpPr/>
                <p:nvPr/>
              </p:nvSpPr>
              <p:spPr>
                <a:xfrm>
                  <a:off x="2093715" y="4429270"/>
                  <a:ext cx="821972" cy="1095433"/>
                </a:xfrm>
                <a:custGeom>
                  <a:avLst/>
                  <a:gdLst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4024064 h 4024064"/>
                    <a:gd name="connsiteX6" fmla="*/ 0 w 2952328"/>
                    <a:gd name="connsiteY6" fmla="*/ 4024064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4024064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87086 w 2952328"/>
                    <a:gd name="connsiteY5" fmla="*/ 3762807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3864407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58058 w 2952328"/>
                    <a:gd name="connsiteY5" fmla="*/ 3849892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762806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762806 h 4024064"/>
                    <a:gd name="connsiteX6" fmla="*/ 14515 w 2952328"/>
                    <a:gd name="connsiteY6" fmla="*/ 38644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878920 h 4024064"/>
                    <a:gd name="connsiteX6" fmla="*/ 14515 w 2952328"/>
                    <a:gd name="connsiteY6" fmla="*/ 38644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3460 w 2953723"/>
                    <a:gd name="connsiteY0" fmla="*/ 0 h 4024064"/>
                    <a:gd name="connsiteX1" fmla="*/ 2461658 w 2953723"/>
                    <a:gd name="connsiteY1" fmla="*/ 0 h 4024064"/>
                    <a:gd name="connsiteX2" fmla="*/ 2953723 w 2953723"/>
                    <a:gd name="connsiteY2" fmla="*/ 492065 h 4024064"/>
                    <a:gd name="connsiteX3" fmla="*/ 2953723 w 2953723"/>
                    <a:gd name="connsiteY3" fmla="*/ 4024064 h 4024064"/>
                    <a:gd name="connsiteX4" fmla="*/ 2953723 w 2953723"/>
                    <a:gd name="connsiteY4" fmla="*/ 4024064 h 4024064"/>
                    <a:gd name="connsiteX5" fmla="*/ 15910 w 2953723"/>
                    <a:gd name="connsiteY5" fmla="*/ 3878920 h 4024064"/>
                    <a:gd name="connsiteX6" fmla="*/ 1396 w 2953723"/>
                    <a:gd name="connsiteY6" fmla="*/ 3733778 h 4024064"/>
                    <a:gd name="connsiteX7" fmla="*/ 1395 w 2953723"/>
                    <a:gd name="connsiteY7" fmla="*/ 492065 h 4024064"/>
                    <a:gd name="connsiteX8" fmla="*/ 493460 w 2953723"/>
                    <a:gd name="connsiteY8" fmla="*/ 0 h 4024064"/>
                    <a:gd name="connsiteX0" fmla="*/ 493460 w 2953723"/>
                    <a:gd name="connsiteY0" fmla="*/ 0 h 4024064"/>
                    <a:gd name="connsiteX1" fmla="*/ 2461658 w 2953723"/>
                    <a:gd name="connsiteY1" fmla="*/ 0 h 4024064"/>
                    <a:gd name="connsiteX2" fmla="*/ 2953723 w 2953723"/>
                    <a:gd name="connsiteY2" fmla="*/ 492065 h 4024064"/>
                    <a:gd name="connsiteX3" fmla="*/ 2953723 w 2953723"/>
                    <a:gd name="connsiteY3" fmla="*/ 4024064 h 4024064"/>
                    <a:gd name="connsiteX4" fmla="*/ 2953723 w 2953723"/>
                    <a:gd name="connsiteY4" fmla="*/ 4024064 h 4024064"/>
                    <a:gd name="connsiteX5" fmla="*/ 1396 w 2953723"/>
                    <a:gd name="connsiteY5" fmla="*/ 3762806 h 4024064"/>
                    <a:gd name="connsiteX6" fmla="*/ 1396 w 2953723"/>
                    <a:gd name="connsiteY6" fmla="*/ 3733778 h 4024064"/>
                    <a:gd name="connsiteX7" fmla="*/ 1395 w 2953723"/>
                    <a:gd name="connsiteY7" fmla="*/ 492065 h 4024064"/>
                    <a:gd name="connsiteX8" fmla="*/ 493460 w 2953723"/>
                    <a:gd name="connsiteY8" fmla="*/ 0 h 4024064"/>
                    <a:gd name="connsiteX0" fmla="*/ 507221 w 2967484"/>
                    <a:gd name="connsiteY0" fmla="*/ 0 h 4024064"/>
                    <a:gd name="connsiteX1" fmla="*/ 2475419 w 2967484"/>
                    <a:gd name="connsiteY1" fmla="*/ 0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762806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67484"/>
                    <a:gd name="connsiteY0" fmla="*/ 0 h 4024064"/>
                    <a:gd name="connsiteX1" fmla="*/ 2475419 w 2967484"/>
                    <a:gd name="connsiteY1" fmla="*/ 0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820864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67484"/>
                    <a:gd name="connsiteY0" fmla="*/ 0 h 4024064"/>
                    <a:gd name="connsiteX1" fmla="*/ 2678619 w 2967484"/>
                    <a:gd name="connsiteY1" fmla="*/ 72571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820864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96512"/>
                    <a:gd name="connsiteY0" fmla="*/ 0 h 4024064"/>
                    <a:gd name="connsiteX1" fmla="*/ 2678619 w 2996512"/>
                    <a:gd name="connsiteY1" fmla="*/ 72571 h 4024064"/>
                    <a:gd name="connsiteX2" fmla="*/ 2996512 w 2996512"/>
                    <a:gd name="connsiteY2" fmla="*/ 390465 h 4024064"/>
                    <a:gd name="connsiteX3" fmla="*/ 2967484 w 2996512"/>
                    <a:gd name="connsiteY3" fmla="*/ 4024064 h 4024064"/>
                    <a:gd name="connsiteX4" fmla="*/ 2967484 w 2996512"/>
                    <a:gd name="connsiteY4" fmla="*/ 4024064 h 4024064"/>
                    <a:gd name="connsiteX5" fmla="*/ 15157 w 2996512"/>
                    <a:gd name="connsiteY5" fmla="*/ 3820864 h 4024064"/>
                    <a:gd name="connsiteX6" fmla="*/ 643 w 2996512"/>
                    <a:gd name="connsiteY6" fmla="*/ 3806349 h 4024064"/>
                    <a:gd name="connsiteX7" fmla="*/ 15156 w 2996512"/>
                    <a:gd name="connsiteY7" fmla="*/ 492065 h 4024064"/>
                    <a:gd name="connsiteX8" fmla="*/ 507221 w 2996512"/>
                    <a:gd name="connsiteY8" fmla="*/ 0 h 4024064"/>
                    <a:gd name="connsiteX0" fmla="*/ 362078 w 2996512"/>
                    <a:gd name="connsiteY0" fmla="*/ 0 h 3995035"/>
                    <a:gd name="connsiteX1" fmla="*/ 2678619 w 2996512"/>
                    <a:gd name="connsiteY1" fmla="*/ 43542 h 3995035"/>
                    <a:gd name="connsiteX2" fmla="*/ 2996512 w 2996512"/>
                    <a:gd name="connsiteY2" fmla="*/ 361436 h 3995035"/>
                    <a:gd name="connsiteX3" fmla="*/ 2967484 w 2996512"/>
                    <a:gd name="connsiteY3" fmla="*/ 3995035 h 3995035"/>
                    <a:gd name="connsiteX4" fmla="*/ 2967484 w 2996512"/>
                    <a:gd name="connsiteY4" fmla="*/ 3995035 h 3995035"/>
                    <a:gd name="connsiteX5" fmla="*/ 15157 w 2996512"/>
                    <a:gd name="connsiteY5" fmla="*/ 3791835 h 3995035"/>
                    <a:gd name="connsiteX6" fmla="*/ 643 w 2996512"/>
                    <a:gd name="connsiteY6" fmla="*/ 3777320 h 3995035"/>
                    <a:gd name="connsiteX7" fmla="*/ 15156 w 2996512"/>
                    <a:gd name="connsiteY7" fmla="*/ 463036 h 3995035"/>
                    <a:gd name="connsiteX8" fmla="*/ 362078 w 2996512"/>
                    <a:gd name="connsiteY8" fmla="*/ 0 h 3995035"/>
                    <a:gd name="connsiteX0" fmla="*/ 362078 w 2996512"/>
                    <a:gd name="connsiteY0" fmla="*/ 0 h 3995035"/>
                    <a:gd name="connsiteX1" fmla="*/ 2678619 w 2996512"/>
                    <a:gd name="connsiteY1" fmla="*/ 43542 h 3995035"/>
                    <a:gd name="connsiteX2" fmla="*/ 2996512 w 2996512"/>
                    <a:gd name="connsiteY2" fmla="*/ 361436 h 3995035"/>
                    <a:gd name="connsiteX3" fmla="*/ 2967484 w 2996512"/>
                    <a:gd name="connsiteY3" fmla="*/ 3995035 h 3995035"/>
                    <a:gd name="connsiteX4" fmla="*/ 2967484 w 2996512"/>
                    <a:gd name="connsiteY4" fmla="*/ 3995035 h 3995035"/>
                    <a:gd name="connsiteX5" fmla="*/ 15157 w 2996512"/>
                    <a:gd name="connsiteY5" fmla="*/ 3791835 h 3995035"/>
                    <a:gd name="connsiteX6" fmla="*/ 643 w 2996512"/>
                    <a:gd name="connsiteY6" fmla="*/ 3777320 h 3995035"/>
                    <a:gd name="connsiteX7" fmla="*/ 15156 w 2996512"/>
                    <a:gd name="connsiteY7" fmla="*/ 230808 h 3995035"/>
                    <a:gd name="connsiteX8" fmla="*/ 362078 w 2996512"/>
                    <a:gd name="connsiteY8" fmla="*/ 0 h 399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6512" h="3995035">
                      <a:moveTo>
                        <a:pt x="362078" y="0"/>
                      </a:moveTo>
                      <a:lnTo>
                        <a:pt x="2678619" y="43542"/>
                      </a:lnTo>
                      <a:lnTo>
                        <a:pt x="2996512" y="361436"/>
                      </a:lnTo>
                      <a:lnTo>
                        <a:pt x="2967484" y="3995035"/>
                      </a:lnTo>
                      <a:lnTo>
                        <a:pt x="2967484" y="3995035"/>
                      </a:lnTo>
                      <a:lnTo>
                        <a:pt x="15157" y="3791835"/>
                      </a:lnTo>
                      <a:lnTo>
                        <a:pt x="643" y="3777320"/>
                      </a:lnTo>
                      <a:cubicBezTo>
                        <a:pt x="-4195" y="2687073"/>
                        <a:pt x="19994" y="1321055"/>
                        <a:pt x="15156" y="230808"/>
                      </a:cubicBezTo>
                      <a:lnTo>
                        <a:pt x="362078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平行四边形 4"/>
                <p:cNvSpPr/>
                <p:nvPr/>
              </p:nvSpPr>
              <p:spPr>
                <a:xfrm>
                  <a:off x="2175943" y="4368329"/>
                  <a:ext cx="690199" cy="91042"/>
                </a:xfrm>
                <a:custGeom>
                  <a:avLst/>
                  <a:gdLst>
                    <a:gd name="connsiteX0" fmla="*/ 0 w 2895477"/>
                    <a:gd name="connsiteY0" fmla="*/ 288032 h 288032"/>
                    <a:gd name="connsiteX1" fmla="*/ 166350 w 2895477"/>
                    <a:gd name="connsiteY1" fmla="*/ 0 h 288032"/>
                    <a:gd name="connsiteX2" fmla="*/ 2895477 w 2895477"/>
                    <a:gd name="connsiteY2" fmla="*/ 0 h 288032"/>
                    <a:gd name="connsiteX3" fmla="*/ 2729127 w 2895477"/>
                    <a:gd name="connsiteY3" fmla="*/ 288032 h 288032"/>
                    <a:gd name="connsiteX4" fmla="*/ 0 w 2895477"/>
                    <a:gd name="connsiteY4" fmla="*/ 288032 h 288032"/>
                    <a:gd name="connsiteX0" fmla="*/ 0 w 2851934"/>
                    <a:gd name="connsiteY0" fmla="*/ 215460 h 288032"/>
                    <a:gd name="connsiteX1" fmla="*/ 122807 w 2851934"/>
                    <a:gd name="connsiteY1" fmla="*/ 0 h 288032"/>
                    <a:gd name="connsiteX2" fmla="*/ 2851934 w 2851934"/>
                    <a:gd name="connsiteY2" fmla="*/ 0 h 288032"/>
                    <a:gd name="connsiteX3" fmla="*/ 2685584 w 2851934"/>
                    <a:gd name="connsiteY3" fmla="*/ 288032 h 288032"/>
                    <a:gd name="connsiteX4" fmla="*/ 0 w 2851934"/>
                    <a:gd name="connsiteY4" fmla="*/ 215460 h 288032"/>
                    <a:gd name="connsiteX0" fmla="*/ 0 w 2851934"/>
                    <a:gd name="connsiteY0" fmla="*/ 259003 h 331575"/>
                    <a:gd name="connsiteX1" fmla="*/ 514693 w 2851934"/>
                    <a:gd name="connsiteY1" fmla="*/ 0 h 331575"/>
                    <a:gd name="connsiteX2" fmla="*/ 2851934 w 2851934"/>
                    <a:gd name="connsiteY2" fmla="*/ 43543 h 331575"/>
                    <a:gd name="connsiteX3" fmla="*/ 2685584 w 2851934"/>
                    <a:gd name="connsiteY3" fmla="*/ 331575 h 331575"/>
                    <a:gd name="connsiteX4" fmla="*/ 0 w 2851934"/>
                    <a:gd name="connsiteY4" fmla="*/ 259003 h 331575"/>
                    <a:gd name="connsiteX0" fmla="*/ 0 w 2576163"/>
                    <a:gd name="connsiteY0" fmla="*/ 259003 h 331575"/>
                    <a:gd name="connsiteX1" fmla="*/ 238922 w 2576163"/>
                    <a:gd name="connsiteY1" fmla="*/ 0 h 331575"/>
                    <a:gd name="connsiteX2" fmla="*/ 2576163 w 2576163"/>
                    <a:gd name="connsiteY2" fmla="*/ 43543 h 331575"/>
                    <a:gd name="connsiteX3" fmla="*/ 2409813 w 2576163"/>
                    <a:gd name="connsiteY3" fmla="*/ 331575 h 331575"/>
                    <a:gd name="connsiteX4" fmla="*/ 0 w 2576163"/>
                    <a:gd name="connsiteY4" fmla="*/ 259003 h 331575"/>
                    <a:gd name="connsiteX0" fmla="*/ 0 w 2547135"/>
                    <a:gd name="connsiteY0" fmla="*/ 259003 h 331575"/>
                    <a:gd name="connsiteX1" fmla="*/ 238922 w 2547135"/>
                    <a:gd name="connsiteY1" fmla="*/ 0 h 331575"/>
                    <a:gd name="connsiteX2" fmla="*/ 2547135 w 2547135"/>
                    <a:gd name="connsiteY2" fmla="*/ 87086 h 331575"/>
                    <a:gd name="connsiteX3" fmla="*/ 2409813 w 2547135"/>
                    <a:gd name="connsiteY3" fmla="*/ 331575 h 331575"/>
                    <a:gd name="connsiteX4" fmla="*/ 0 w 2547135"/>
                    <a:gd name="connsiteY4" fmla="*/ 259003 h 331575"/>
                    <a:gd name="connsiteX0" fmla="*/ 0 w 2547135"/>
                    <a:gd name="connsiteY0" fmla="*/ 259003 h 331575"/>
                    <a:gd name="connsiteX1" fmla="*/ 238922 w 2547135"/>
                    <a:gd name="connsiteY1" fmla="*/ 0 h 331575"/>
                    <a:gd name="connsiteX2" fmla="*/ 2547135 w 2547135"/>
                    <a:gd name="connsiteY2" fmla="*/ 87086 h 331575"/>
                    <a:gd name="connsiteX3" fmla="*/ 2351756 w 2547135"/>
                    <a:gd name="connsiteY3" fmla="*/ 331575 h 331575"/>
                    <a:gd name="connsiteX4" fmla="*/ 0 w 2547135"/>
                    <a:gd name="connsiteY4" fmla="*/ 259003 h 331575"/>
                    <a:gd name="connsiteX0" fmla="*/ 0 w 2518106"/>
                    <a:gd name="connsiteY0" fmla="*/ 259003 h 331575"/>
                    <a:gd name="connsiteX1" fmla="*/ 209893 w 2518106"/>
                    <a:gd name="connsiteY1" fmla="*/ 0 h 331575"/>
                    <a:gd name="connsiteX2" fmla="*/ 2518106 w 2518106"/>
                    <a:gd name="connsiteY2" fmla="*/ 87086 h 331575"/>
                    <a:gd name="connsiteX3" fmla="*/ 2322727 w 2518106"/>
                    <a:gd name="connsiteY3" fmla="*/ 331575 h 331575"/>
                    <a:gd name="connsiteX4" fmla="*/ 0 w 2518106"/>
                    <a:gd name="connsiteY4" fmla="*/ 259003 h 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8106" h="331575">
                      <a:moveTo>
                        <a:pt x="0" y="259003"/>
                      </a:moveTo>
                      <a:lnTo>
                        <a:pt x="209893" y="0"/>
                      </a:lnTo>
                      <a:lnTo>
                        <a:pt x="2518106" y="87086"/>
                      </a:lnTo>
                      <a:lnTo>
                        <a:pt x="2322727" y="331575"/>
                      </a:lnTo>
                      <a:lnTo>
                        <a:pt x="0" y="259003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矩形 5"/>
                <p:cNvSpPr/>
                <p:nvPr/>
              </p:nvSpPr>
              <p:spPr>
                <a:xfrm>
                  <a:off x="2814718" y="4392803"/>
                  <a:ext cx="150253" cy="148799"/>
                </a:xfrm>
                <a:custGeom>
                  <a:avLst/>
                  <a:gdLst>
                    <a:gd name="connsiteX0" fmla="*/ 0 w 576064"/>
                    <a:gd name="connsiteY0" fmla="*/ 0 h 282421"/>
                    <a:gd name="connsiteX1" fmla="*/ 576064 w 576064"/>
                    <a:gd name="connsiteY1" fmla="*/ 0 h 282421"/>
                    <a:gd name="connsiteX2" fmla="*/ 576064 w 576064"/>
                    <a:gd name="connsiteY2" fmla="*/ 282421 h 282421"/>
                    <a:gd name="connsiteX3" fmla="*/ 0 w 576064"/>
                    <a:gd name="connsiteY3" fmla="*/ 282421 h 282421"/>
                    <a:gd name="connsiteX4" fmla="*/ 0 w 576064"/>
                    <a:gd name="connsiteY4" fmla="*/ 0 h 282421"/>
                    <a:gd name="connsiteX0" fmla="*/ 43543 w 576064"/>
                    <a:gd name="connsiteY0" fmla="*/ 0 h 384021"/>
                    <a:gd name="connsiteX1" fmla="*/ 576064 w 576064"/>
                    <a:gd name="connsiteY1" fmla="*/ 101600 h 384021"/>
                    <a:gd name="connsiteX2" fmla="*/ 576064 w 576064"/>
                    <a:gd name="connsiteY2" fmla="*/ 384021 h 384021"/>
                    <a:gd name="connsiteX3" fmla="*/ 0 w 576064"/>
                    <a:gd name="connsiteY3" fmla="*/ 384021 h 384021"/>
                    <a:gd name="connsiteX4" fmla="*/ 43543 w 576064"/>
                    <a:gd name="connsiteY4" fmla="*/ 0 h 384021"/>
                    <a:gd name="connsiteX0" fmla="*/ 159657 w 692178"/>
                    <a:gd name="connsiteY0" fmla="*/ 0 h 384021"/>
                    <a:gd name="connsiteX1" fmla="*/ 692178 w 692178"/>
                    <a:gd name="connsiteY1" fmla="*/ 101600 h 384021"/>
                    <a:gd name="connsiteX2" fmla="*/ 692178 w 692178"/>
                    <a:gd name="connsiteY2" fmla="*/ 384021 h 384021"/>
                    <a:gd name="connsiteX3" fmla="*/ 0 w 692178"/>
                    <a:gd name="connsiteY3" fmla="*/ 224363 h 384021"/>
                    <a:gd name="connsiteX4" fmla="*/ 159657 w 692178"/>
                    <a:gd name="connsiteY4" fmla="*/ 0 h 384021"/>
                    <a:gd name="connsiteX0" fmla="*/ 159657 w 692178"/>
                    <a:gd name="connsiteY0" fmla="*/ 0 h 543678"/>
                    <a:gd name="connsiteX1" fmla="*/ 692178 w 692178"/>
                    <a:gd name="connsiteY1" fmla="*/ 101600 h 543678"/>
                    <a:gd name="connsiteX2" fmla="*/ 271263 w 692178"/>
                    <a:gd name="connsiteY2" fmla="*/ 543678 h 543678"/>
                    <a:gd name="connsiteX3" fmla="*/ 0 w 692178"/>
                    <a:gd name="connsiteY3" fmla="*/ 224363 h 543678"/>
                    <a:gd name="connsiteX4" fmla="*/ 159657 w 692178"/>
                    <a:gd name="connsiteY4" fmla="*/ 0 h 543678"/>
                    <a:gd name="connsiteX0" fmla="*/ 159657 w 488978"/>
                    <a:gd name="connsiteY0" fmla="*/ 0 h 543678"/>
                    <a:gd name="connsiteX1" fmla="*/ 488978 w 488978"/>
                    <a:gd name="connsiteY1" fmla="*/ 319314 h 543678"/>
                    <a:gd name="connsiteX2" fmla="*/ 271263 w 488978"/>
                    <a:gd name="connsiteY2" fmla="*/ 543678 h 543678"/>
                    <a:gd name="connsiteX3" fmla="*/ 0 w 488978"/>
                    <a:gd name="connsiteY3" fmla="*/ 224363 h 543678"/>
                    <a:gd name="connsiteX4" fmla="*/ 159657 w 488978"/>
                    <a:gd name="connsiteY4" fmla="*/ 0 h 543678"/>
                    <a:gd name="connsiteX0" fmla="*/ 217714 w 547035"/>
                    <a:gd name="connsiteY0" fmla="*/ 0 h 543678"/>
                    <a:gd name="connsiteX1" fmla="*/ 547035 w 547035"/>
                    <a:gd name="connsiteY1" fmla="*/ 319314 h 543678"/>
                    <a:gd name="connsiteX2" fmla="*/ 329320 w 547035"/>
                    <a:gd name="connsiteY2" fmla="*/ 543678 h 543678"/>
                    <a:gd name="connsiteX3" fmla="*/ 0 w 547035"/>
                    <a:gd name="connsiteY3" fmla="*/ 209849 h 543678"/>
                    <a:gd name="connsiteX4" fmla="*/ 217714 w 547035"/>
                    <a:gd name="connsiteY4" fmla="*/ 0 h 543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035" h="543678">
                      <a:moveTo>
                        <a:pt x="217714" y="0"/>
                      </a:moveTo>
                      <a:lnTo>
                        <a:pt x="547035" y="319314"/>
                      </a:lnTo>
                      <a:lnTo>
                        <a:pt x="329320" y="543678"/>
                      </a:lnTo>
                      <a:lnTo>
                        <a:pt x="0" y="209849"/>
                      </a:lnTo>
                      <a:lnTo>
                        <a:pt x="217714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等腰三角形 7"/>
                <p:cNvSpPr/>
                <p:nvPr/>
              </p:nvSpPr>
              <p:spPr>
                <a:xfrm rot="7568438">
                  <a:off x="2062643" y="4411910"/>
                  <a:ext cx="192851" cy="44996"/>
                </a:xfrm>
                <a:custGeom>
                  <a:avLst/>
                  <a:gdLst>
                    <a:gd name="connsiteX0" fmla="*/ 0 w 864096"/>
                    <a:gd name="connsiteY0" fmla="*/ 172448 h 172448"/>
                    <a:gd name="connsiteX1" fmla="*/ 432048 w 864096"/>
                    <a:gd name="connsiteY1" fmla="*/ 0 h 172448"/>
                    <a:gd name="connsiteX2" fmla="*/ 864096 w 864096"/>
                    <a:gd name="connsiteY2" fmla="*/ 172448 h 172448"/>
                    <a:gd name="connsiteX3" fmla="*/ 0 w 864096"/>
                    <a:gd name="connsiteY3" fmla="*/ 172448 h 172448"/>
                    <a:gd name="connsiteX0" fmla="*/ 0 w 813968"/>
                    <a:gd name="connsiteY0" fmla="*/ 172448 h 172448"/>
                    <a:gd name="connsiteX1" fmla="*/ 432048 w 813968"/>
                    <a:gd name="connsiteY1" fmla="*/ 0 h 172448"/>
                    <a:gd name="connsiteX2" fmla="*/ 813968 w 813968"/>
                    <a:gd name="connsiteY2" fmla="*/ 144185 h 172448"/>
                    <a:gd name="connsiteX3" fmla="*/ 0 w 813968"/>
                    <a:gd name="connsiteY3" fmla="*/ 172448 h 172448"/>
                    <a:gd name="connsiteX0" fmla="*/ 0 w 729611"/>
                    <a:gd name="connsiteY0" fmla="*/ 0 h 163084"/>
                    <a:gd name="connsiteX1" fmla="*/ 347691 w 729611"/>
                    <a:gd name="connsiteY1" fmla="*/ 18899 h 163084"/>
                    <a:gd name="connsiteX2" fmla="*/ 729611 w 729611"/>
                    <a:gd name="connsiteY2" fmla="*/ 163084 h 163084"/>
                    <a:gd name="connsiteX3" fmla="*/ 0 w 729611"/>
                    <a:gd name="connsiteY3" fmla="*/ 0 h 163084"/>
                    <a:gd name="connsiteX0" fmla="*/ 0 w 708609"/>
                    <a:gd name="connsiteY0" fmla="*/ 0 h 166626"/>
                    <a:gd name="connsiteX1" fmla="*/ 326689 w 708609"/>
                    <a:gd name="connsiteY1" fmla="*/ 22441 h 166626"/>
                    <a:gd name="connsiteX2" fmla="*/ 708609 w 708609"/>
                    <a:gd name="connsiteY2" fmla="*/ 166626 h 166626"/>
                    <a:gd name="connsiteX3" fmla="*/ 0 w 708609"/>
                    <a:gd name="connsiteY3" fmla="*/ 0 h 166626"/>
                    <a:gd name="connsiteX0" fmla="*/ 0 w 698259"/>
                    <a:gd name="connsiteY0" fmla="*/ 0 h 156492"/>
                    <a:gd name="connsiteX1" fmla="*/ 326689 w 698259"/>
                    <a:gd name="connsiteY1" fmla="*/ 22441 h 156492"/>
                    <a:gd name="connsiteX2" fmla="*/ 698259 w 698259"/>
                    <a:gd name="connsiteY2" fmla="*/ 156492 h 156492"/>
                    <a:gd name="connsiteX3" fmla="*/ 0 w 698259"/>
                    <a:gd name="connsiteY3" fmla="*/ 0 h 156492"/>
                    <a:gd name="connsiteX0" fmla="*/ 0 w 702472"/>
                    <a:gd name="connsiteY0" fmla="*/ 0 h 162261"/>
                    <a:gd name="connsiteX1" fmla="*/ 326689 w 702472"/>
                    <a:gd name="connsiteY1" fmla="*/ 22441 h 162261"/>
                    <a:gd name="connsiteX2" fmla="*/ 702472 w 702472"/>
                    <a:gd name="connsiteY2" fmla="*/ 162261 h 162261"/>
                    <a:gd name="connsiteX3" fmla="*/ 0 w 702472"/>
                    <a:gd name="connsiteY3" fmla="*/ 0 h 162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472" h="162261">
                      <a:moveTo>
                        <a:pt x="0" y="0"/>
                      </a:moveTo>
                      <a:lnTo>
                        <a:pt x="326689" y="22441"/>
                      </a:lnTo>
                      <a:lnTo>
                        <a:pt x="702472" y="1622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矩形 8"/>
                <p:cNvSpPr/>
                <p:nvPr/>
              </p:nvSpPr>
              <p:spPr>
                <a:xfrm>
                  <a:off x="2902299" y="4489717"/>
                  <a:ext cx="58655" cy="1045508"/>
                </a:xfrm>
                <a:custGeom>
                  <a:avLst/>
                  <a:gdLst>
                    <a:gd name="connsiteX0" fmla="*/ 0 w 229841"/>
                    <a:gd name="connsiteY0" fmla="*/ 0 h 3623805"/>
                    <a:gd name="connsiteX1" fmla="*/ 229841 w 229841"/>
                    <a:gd name="connsiteY1" fmla="*/ 0 h 3623805"/>
                    <a:gd name="connsiteX2" fmla="*/ 229841 w 229841"/>
                    <a:gd name="connsiteY2" fmla="*/ 3623805 h 3623805"/>
                    <a:gd name="connsiteX3" fmla="*/ 0 w 229841"/>
                    <a:gd name="connsiteY3" fmla="*/ 3623805 h 3623805"/>
                    <a:gd name="connsiteX4" fmla="*/ 0 w 229841"/>
                    <a:gd name="connsiteY4" fmla="*/ 0 h 3623805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29841 w 258870"/>
                    <a:gd name="connsiteY2" fmla="*/ 3841519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00813 w 258870"/>
                    <a:gd name="connsiteY2" fmla="*/ 3623805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00813 w 258870"/>
                    <a:gd name="connsiteY2" fmla="*/ 3507690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15328 w 258870"/>
                    <a:gd name="connsiteY2" fmla="*/ 3420604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15328"/>
                    <a:gd name="connsiteY0" fmla="*/ 188685 h 3812490"/>
                    <a:gd name="connsiteX1" fmla="*/ 215327 w 215328"/>
                    <a:gd name="connsiteY1" fmla="*/ 0 h 3812490"/>
                    <a:gd name="connsiteX2" fmla="*/ 215328 w 215328"/>
                    <a:gd name="connsiteY2" fmla="*/ 3391575 h 3812490"/>
                    <a:gd name="connsiteX3" fmla="*/ 0 w 215328"/>
                    <a:gd name="connsiteY3" fmla="*/ 3812490 h 3812490"/>
                    <a:gd name="connsiteX4" fmla="*/ 0 w 215328"/>
                    <a:gd name="connsiteY4" fmla="*/ 188685 h 381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328" h="3812490">
                      <a:moveTo>
                        <a:pt x="0" y="188685"/>
                      </a:moveTo>
                      <a:lnTo>
                        <a:pt x="215327" y="0"/>
                      </a:lnTo>
                      <a:cubicBezTo>
                        <a:pt x="215327" y="1130525"/>
                        <a:pt x="215328" y="2261050"/>
                        <a:pt x="215328" y="3391575"/>
                      </a:cubicBezTo>
                      <a:lnTo>
                        <a:pt x="0" y="3812490"/>
                      </a:lnTo>
                      <a:lnTo>
                        <a:pt x="0" y="188685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3" name="组合 26"/>
              <p:cNvGrpSpPr/>
              <p:nvPr/>
            </p:nvGrpSpPr>
            <p:grpSpPr>
              <a:xfrm>
                <a:off x="3902406" y="2657580"/>
                <a:ext cx="2394976" cy="1542837"/>
                <a:chOff x="1624574" y="2959894"/>
                <a:chExt cx="3138289" cy="2021679"/>
              </a:xfrm>
              <a:gradFill flip="none" rotWithShape="1">
                <a:gsLst>
                  <a:gs pos="0">
                    <a:srgbClr val="99CCFF">
                      <a:shade val="30000"/>
                      <a:satMod val="115000"/>
                    </a:srgbClr>
                  </a:gs>
                  <a:gs pos="50000">
                    <a:srgbClr val="99CCFF">
                      <a:shade val="67500"/>
                      <a:satMod val="115000"/>
                    </a:srgbClr>
                  </a:gs>
                  <a:gs pos="100000">
                    <a:srgbClr val="99CC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grpSpPr>
            <p:sp>
              <p:nvSpPr>
                <p:cNvPr id="15" name="燕尾形 27"/>
                <p:cNvSpPr/>
                <p:nvPr/>
              </p:nvSpPr>
              <p:spPr>
                <a:xfrm>
                  <a:off x="1624574" y="3178628"/>
                  <a:ext cx="3092569" cy="1799772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燕尾形 28"/>
                <p:cNvSpPr/>
                <p:nvPr/>
              </p:nvSpPr>
              <p:spPr>
                <a:xfrm>
                  <a:off x="1670295" y="2964907"/>
                  <a:ext cx="3092568" cy="1799772"/>
                </a:xfrm>
                <a:prstGeom prst="chevron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任意多边形 29"/>
                <p:cNvSpPr/>
                <p:nvPr/>
              </p:nvSpPr>
              <p:spPr>
                <a:xfrm>
                  <a:off x="1626395" y="2959894"/>
                  <a:ext cx="945356" cy="1035844"/>
                </a:xfrm>
                <a:custGeom>
                  <a:avLst/>
                  <a:gdLst>
                    <a:gd name="connsiteX0" fmla="*/ 40481 w 942975"/>
                    <a:gd name="connsiteY0" fmla="*/ 0 h 907257"/>
                    <a:gd name="connsiteX1" fmla="*/ 0 w 942975"/>
                    <a:gd name="connsiteY1" fmla="*/ 216694 h 907257"/>
                    <a:gd name="connsiteX2" fmla="*/ 697706 w 942975"/>
                    <a:gd name="connsiteY2" fmla="*/ 907257 h 907257"/>
                    <a:gd name="connsiteX3" fmla="*/ 942975 w 942975"/>
                    <a:gd name="connsiteY3" fmla="*/ 902494 h 907257"/>
                    <a:gd name="connsiteX4" fmla="*/ 40481 w 942975"/>
                    <a:gd name="connsiteY4" fmla="*/ 0 h 907257"/>
                    <a:gd name="connsiteX0" fmla="*/ 40481 w 942975"/>
                    <a:gd name="connsiteY0" fmla="*/ 0 h 1026319"/>
                    <a:gd name="connsiteX1" fmla="*/ 0 w 942975"/>
                    <a:gd name="connsiteY1" fmla="*/ 216694 h 1026319"/>
                    <a:gd name="connsiteX2" fmla="*/ 816768 w 942975"/>
                    <a:gd name="connsiteY2" fmla="*/ 1026319 h 1026319"/>
                    <a:gd name="connsiteX3" fmla="*/ 942975 w 942975"/>
                    <a:gd name="connsiteY3" fmla="*/ 902494 h 1026319"/>
                    <a:gd name="connsiteX4" fmla="*/ 40481 w 942975"/>
                    <a:gd name="connsiteY4" fmla="*/ 0 h 1026319"/>
                    <a:gd name="connsiteX0" fmla="*/ 40481 w 942975"/>
                    <a:gd name="connsiteY0" fmla="*/ 0 h 1033463"/>
                    <a:gd name="connsiteX1" fmla="*/ 0 w 942975"/>
                    <a:gd name="connsiteY1" fmla="*/ 216694 h 1033463"/>
                    <a:gd name="connsiteX2" fmla="*/ 816768 w 942975"/>
                    <a:gd name="connsiteY2" fmla="*/ 1033463 h 1033463"/>
                    <a:gd name="connsiteX3" fmla="*/ 942975 w 942975"/>
                    <a:gd name="connsiteY3" fmla="*/ 902494 h 1033463"/>
                    <a:gd name="connsiteX4" fmla="*/ 40481 w 942975"/>
                    <a:gd name="connsiteY4" fmla="*/ 0 h 1033463"/>
                    <a:gd name="connsiteX0" fmla="*/ 40481 w 942975"/>
                    <a:gd name="connsiteY0" fmla="*/ 0 h 1031082"/>
                    <a:gd name="connsiteX1" fmla="*/ 0 w 942975"/>
                    <a:gd name="connsiteY1" fmla="*/ 216694 h 1031082"/>
                    <a:gd name="connsiteX2" fmla="*/ 814387 w 942975"/>
                    <a:gd name="connsiteY2" fmla="*/ 1031082 h 1031082"/>
                    <a:gd name="connsiteX3" fmla="*/ 942975 w 942975"/>
                    <a:gd name="connsiteY3" fmla="*/ 902494 h 1031082"/>
                    <a:gd name="connsiteX4" fmla="*/ 40481 w 942975"/>
                    <a:gd name="connsiteY4" fmla="*/ 0 h 1031082"/>
                    <a:gd name="connsiteX0" fmla="*/ 40481 w 916782"/>
                    <a:gd name="connsiteY0" fmla="*/ 0 h 1031082"/>
                    <a:gd name="connsiteX1" fmla="*/ 0 w 916782"/>
                    <a:gd name="connsiteY1" fmla="*/ 216694 h 1031082"/>
                    <a:gd name="connsiteX2" fmla="*/ 814387 w 916782"/>
                    <a:gd name="connsiteY2" fmla="*/ 1031082 h 1031082"/>
                    <a:gd name="connsiteX3" fmla="*/ 916782 w 916782"/>
                    <a:gd name="connsiteY3" fmla="*/ 902494 h 1031082"/>
                    <a:gd name="connsiteX4" fmla="*/ 40481 w 916782"/>
                    <a:gd name="connsiteY4" fmla="*/ 0 h 1031082"/>
                    <a:gd name="connsiteX0" fmla="*/ 40481 w 942975"/>
                    <a:gd name="connsiteY0" fmla="*/ 0 h 1031082"/>
                    <a:gd name="connsiteX1" fmla="*/ 0 w 942975"/>
                    <a:gd name="connsiteY1" fmla="*/ 216694 h 1031082"/>
                    <a:gd name="connsiteX2" fmla="*/ 814387 w 942975"/>
                    <a:gd name="connsiteY2" fmla="*/ 1031082 h 1031082"/>
                    <a:gd name="connsiteX3" fmla="*/ 942975 w 942975"/>
                    <a:gd name="connsiteY3" fmla="*/ 907257 h 1031082"/>
                    <a:gd name="connsiteX4" fmla="*/ 40481 w 942975"/>
                    <a:gd name="connsiteY4" fmla="*/ 0 h 1031082"/>
                    <a:gd name="connsiteX0" fmla="*/ 40481 w 945356"/>
                    <a:gd name="connsiteY0" fmla="*/ 0 h 1031082"/>
                    <a:gd name="connsiteX1" fmla="*/ 0 w 945356"/>
                    <a:gd name="connsiteY1" fmla="*/ 216694 h 1031082"/>
                    <a:gd name="connsiteX2" fmla="*/ 814387 w 945356"/>
                    <a:gd name="connsiteY2" fmla="*/ 1031082 h 1031082"/>
                    <a:gd name="connsiteX3" fmla="*/ 945356 w 945356"/>
                    <a:gd name="connsiteY3" fmla="*/ 904875 h 1031082"/>
                    <a:gd name="connsiteX4" fmla="*/ 40481 w 945356"/>
                    <a:gd name="connsiteY4" fmla="*/ 0 h 1031082"/>
                    <a:gd name="connsiteX0" fmla="*/ 38100 w 945356"/>
                    <a:gd name="connsiteY0" fmla="*/ 0 h 1035844"/>
                    <a:gd name="connsiteX1" fmla="*/ 0 w 945356"/>
                    <a:gd name="connsiteY1" fmla="*/ 221456 h 1035844"/>
                    <a:gd name="connsiteX2" fmla="*/ 814387 w 945356"/>
                    <a:gd name="connsiteY2" fmla="*/ 1035844 h 1035844"/>
                    <a:gd name="connsiteX3" fmla="*/ 945356 w 945356"/>
                    <a:gd name="connsiteY3" fmla="*/ 909637 h 1035844"/>
                    <a:gd name="connsiteX4" fmla="*/ 38100 w 945356"/>
                    <a:gd name="connsiteY4" fmla="*/ 0 h 103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5356" h="1035844">
                      <a:moveTo>
                        <a:pt x="38100" y="0"/>
                      </a:moveTo>
                      <a:lnTo>
                        <a:pt x="0" y="221456"/>
                      </a:lnTo>
                      <a:lnTo>
                        <a:pt x="814387" y="1035844"/>
                      </a:lnTo>
                      <a:lnTo>
                        <a:pt x="945356" y="909637"/>
                      </a:lnTo>
                      <a:lnTo>
                        <a:pt x="3810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8" name="平行四边形 30"/>
                <p:cNvSpPr/>
                <p:nvPr/>
              </p:nvSpPr>
              <p:spPr>
                <a:xfrm>
                  <a:off x="1624574" y="4764677"/>
                  <a:ext cx="2235432" cy="213723"/>
                </a:xfrm>
                <a:prstGeom prst="parallelogram">
                  <a:avLst>
                    <a:gd name="adj" fmla="val 21658"/>
                  </a:avLst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9" name="任意多边形 31"/>
                <p:cNvSpPr/>
                <p:nvPr/>
              </p:nvSpPr>
              <p:spPr>
                <a:xfrm>
                  <a:off x="3812382" y="3864768"/>
                  <a:ext cx="945356" cy="1116805"/>
                </a:xfrm>
                <a:custGeom>
                  <a:avLst/>
                  <a:gdLst>
                    <a:gd name="connsiteX0" fmla="*/ 42862 w 940594"/>
                    <a:gd name="connsiteY0" fmla="*/ 895350 h 1109662"/>
                    <a:gd name="connsiteX1" fmla="*/ 0 w 940594"/>
                    <a:gd name="connsiteY1" fmla="*/ 1109662 h 1109662"/>
                    <a:gd name="connsiteX2" fmla="*/ 897731 w 940594"/>
                    <a:gd name="connsiteY2" fmla="*/ 214312 h 1109662"/>
                    <a:gd name="connsiteX3" fmla="*/ 940594 w 940594"/>
                    <a:gd name="connsiteY3" fmla="*/ 0 h 1109662"/>
                    <a:gd name="connsiteX4" fmla="*/ 42862 w 940594"/>
                    <a:gd name="connsiteY4" fmla="*/ 895350 h 1109662"/>
                    <a:gd name="connsiteX0" fmla="*/ 42862 w 940594"/>
                    <a:gd name="connsiteY0" fmla="*/ 895350 h 1116806"/>
                    <a:gd name="connsiteX1" fmla="*/ 0 w 940594"/>
                    <a:gd name="connsiteY1" fmla="*/ 1116806 h 1116806"/>
                    <a:gd name="connsiteX2" fmla="*/ 897731 w 940594"/>
                    <a:gd name="connsiteY2" fmla="*/ 214312 h 1116806"/>
                    <a:gd name="connsiteX3" fmla="*/ 940594 w 940594"/>
                    <a:gd name="connsiteY3" fmla="*/ 0 h 1116806"/>
                    <a:gd name="connsiteX4" fmla="*/ 42862 w 940594"/>
                    <a:gd name="connsiteY4" fmla="*/ 895350 h 1116806"/>
                    <a:gd name="connsiteX0" fmla="*/ 42862 w 940594"/>
                    <a:gd name="connsiteY0" fmla="*/ 895350 h 1116806"/>
                    <a:gd name="connsiteX1" fmla="*/ 0 w 940594"/>
                    <a:gd name="connsiteY1" fmla="*/ 1116806 h 1116806"/>
                    <a:gd name="connsiteX2" fmla="*/ 900112 w 940594"/>
                    <a:gd name="connsiteY2" fmla="*/ 219074 h 1116806"/>
                    <a:gd name="connsiteX3" fmla="*/ 940594 w 940594"/>
                    <a:gd name="connsiteY3" fmla="*/ 0 h 1116806"/>
                    <a:gd name="connsiteX4" fmla="*/ 42862 w 940594"/>
                    <a:gd name="connsiteY4" fmla="*/ 895350 h 1116806"/>
                    <a:gd name="connsiteX0" fmla="*/ 42862 w 940594"/>
                    <a:gd name="connsiteY0" fmla="*/ 902493 h 1116806"/>
                    <a:gd name="connsiteX1" fmla="*/ 0 w 940594"/>
                    <a:gd name="connsiteY1" fmla="*/ 1116806 h 1116806"/>
                    <a:gd name="connsiteX2" fmla="*/ 900112 w 940594"/>
                    <a:gd name="connsiteY2" fmla="*/ 219074 h 1116806"/>
                    <a:gd name="connsiteX3" fmla="*/ 940594 w 940594"/>
                    <a:gd name="connsiteY3" fmla="*/ 0 h 1116806"/>
                    <a:gd name="connsiteX4" fmla="*/ 42862 w 940594"/>
                    <a:gd name="connsiteY4" fmla="*/ 902493 h 1116806"/>
                    <a:gd name="connsiteX0" fmla="*/ 47624 w 945356"/>
                    <a:gd name="connsiteY0" fmla="*/ 902493 h 1121568"/>
                    <a:gd name="connsiteX1" fmla="*/ 0 w 945356"/>
                    <a:gd name="connsiteY1" fmla="*/ 1121568 h 1121568"/>
                    <a:gd name="connsiteX2" fmla="*/ 904874 w 945356"/>
                    <a:gd name="connsiteY2" fmla="*/ 219074 h 1121568"/>
                    <a:gd name="connsiteX3" fmla="*/ 945356 w 945356"/>
                    <a:gd name="connsiteY3" fmla="*/ 0 h 1121568"/>
                    <a:gd name="connsiteX4" fmla="*/ 47624 w 945356"/>
                    <a:gd name="connsiteY4" fmla="*/ 902493 h 1121568"/>
                    <a:gd name="connsiteX0" fmla="*/ 47624 w 945356"/>
                    <a:gd name="connsiteY0" fmla="*/ 902493 h 1116805"/>
                    <a:gd name="connsiteX1" fmla="*/ 0 w 945356"/>
                    <a:gd name="connsiteY1" fmla="*/ 1116805 h 1116805"/>
                    <a:gd name="connsiteX2" fmla="*/ 904874 w 945356"/>
                    <a:gd name="connsiteY2" fmla="*/ 219074 h 1116805"/>
                    <a:gd name="connsiteX3" fmla="*/ 945356 w 945356"/>
                    <a:gd name="connsiteY3" fmla="*/ 0 h 1116805"/>
                    <a:gd name="connsiteX4" fmla="*/ 47624 w 945356"/>
                    <a:gd name="connsiteY4" fmla="*/ 902493 h 1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5356" h="1116805">
                      <a:moveTo>
                        <a:pt x="47624" y="902493"/>
                      </a:moveTo>
                      <a:lnTo>
                        <a:pt x="0" y="1116805"/>
                      </a:lnTo>
                      <a:lnTo>
                        <a:pt x="904874" y="219074"/>
                      </a:lnTo>
                      <a:lnTo>
                        <a:pt x="945356" y="0"/>
                      </a:lnTo>
                      <a:lnTo>
                        <a:pt x="47624" y="90249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0" name="燕尾形 16"/>
                <p:cNvSpPr/>
                <p:nvPr/>
              </p:nvSpPr>
              <p:spPr>
                <a:xfrm>
                  <a:off x="1662453" y="2964905"/>
                  <a:ext cx="2168068" cy="176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068" h="1764517">
                      <a:moveTo>
                        <a:pt x="0" y="0"/>
                      </a:moveTo>
                      <a:lnTo>
                        <a:pt x="2168068" y="0"/>
                      </a:lnTo>
                      <a:cubicBezTo>
                        <a:pt x="1744785" y="785730"/>
                        <a:pt x="982439" y="1417222"/>
                        <a:pt x="35255" y="1764517"/>
                      </a:cubicBezTo>
                      <a:lnTo>
                        <a:pt x="899886" y="89988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185" name="Group 279"/>
              <p:cNvGrpSpPr>
                <a:grpSpLocks/>
              </p:cNvGrpSpPr>
              <p:nvPr/>
            </p:nvGrpSpPr>
            <p:grpSpPr bwMode="auto">
              <a:xfrm>
                <a:off x="4733925" y="1409883"/>
                <a:ext cx="996949" cy="1088842"/>
                <a:chOff x="846989" y="1401020"/>
                <a:chExt cx="877416" cy="877416"/>
              </a:xfrm>
            </p:grpSpPr>
            <p:sp>
              <p:nvSpPr>
                <p:cNvPr id="41" name="Teardrop 37"/>
                <p:cNvSpPr/>
                <p:nvPr/>
              </p:nvSpPr>
              <p:spPr>
                <a:xfrm rot="8100000">
                  <a:off x="846526" y="1401020"/>
                  <a:ext cx="878709" cy="876780"/>
                </a:xfrm>
                <a:prstGeom prst="teardrop">
                  <a:avLst/>
                </a:prstGeom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5813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1626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47439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63252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9065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94878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10691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26504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42" name="Oval 38"/>
                <p:cNvSpPr/>
                <p:nvPr/>
              </p:nvSpPr>
              <p:spPr>
                <a:xfrm>
                  <a:off x="954343" y="1552717"/>
                  <a:ext cx="666669" cy="52885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5813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1626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47439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63252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9065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94878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10691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26504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54" name="橢圓 53"/>
              <p:cNvSpPr/>
              <p:nvPr/>
            </p:nvSpPr>
            <p:spPr>
              <a:xfrm>
                <a:off x="4968201" y="1679306"/>
                <a:ext cx="528813" cy="495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3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2500" b="1" dirty="0">
                    <a:solidFill>
                      <a:srgbClr val="CC00CC"/>
                    </a:solidFill>
                  </a:rPr>
                  <a:t>2</a:t>
                </a:r>
                <a:endParaRPr lang="zh-TW" altLang="en-US" sz="2500" b="1" dirty="0">
                  <a:solidFill>
                    <a:srgbClr val="CC00CC"/>
                  </a:solidFill>
                </a:endParaRPr>
              </a:p>
            </p:txBody>
          </p:sp>
          <p:cxnSp>
            <p:nvCxnSpPr>
              <p:cNvPr id="62" name="직선 연결선 136"/>
              <p:cNvCxnSpPr/>
              <p:nvPr/>
            </p:nvCxnSpPr>
            <p:spPr>
              <a:xfrm flipH="1" flipV="1">
                <a:off x="4878364" y="4009120"/>
                <a:ext cx="2041" cy="961976"/>
              </a:xfrm>
              <a:prstGeom prst="line">
                <a:avLst/>
              </a:prstGeom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88" name="矩形 7175"/>
              <p:cNvSpPr>
                <a:spLocks noChangeArrowheads="1"/>
              </p:cNvSpPr>
              <p:nvPr/>
            </p:nvSpPr>
            <p:spPr bwMode="auto">
              <a:xfrm>
                <a:off x="4465517" y="3160810"/>
                <a:ext cx="1688227" cy="703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>
                    <a:latin typeface="Arial" panose="020B0604020202020204" pitchFamily="34" charset="0"/>
                    <a:ea typeface="新細明體" panose="02020500000000000000" pitchFamily="18" charset="-120"/>
                  </a:rPr>
                  <a:t>109.11.10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TW" altLang="en-US" sz="1800" dirty="0"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114" name="矩形 113"/>
            <p:cNvSpPr/>
            <p:nvPr/>
          </p:nvSpPr>
          <p:spPr>
            <a:xfrm>
              <a:off x="3430926" y="5058820"/>
              <a:ext cx="1041326" cy="638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流標</a:t>
              </a:r>
              <a:endParaRPr lang="en-US" altLang="zh-TW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zh-TW" alt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投標廠商未達三家</a:t>
              </a:r>
              <a:endPara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151" name="群組 45"/>
          <p:cNvGrpSpPr>
            <a:grpSpLocks/>
          </p:cNvGrpSpPr>
          <p:nvPr/>
        </p:nvGrpSpPr>
        <p:grpSpPr bwMode="auto">
          <a:xfrm>
            <a:off x="5303838" y="1438275"/>
            <a:ext cx="1911350" cy="4802188"/>
            <a:chOff x="5303389" y="1438102"/>
            <a:chExt cx="1912050" cy="4802060"/>
          </a:xfrm>
        </p:grpSpPr>
        <p:grpSp>
          <p:nvGrpSpPr>
            <p:cNvPr id="6173" name="群組 7168"/>
            <p:cNvGrpSpPr>
              <a:grpSpLocks/>
            </p:cNvGrpSpPr>
            <p:nvPr/>
          </p:nvGrpSpPr>
          <p:grpSpPr bwMode="auto">
            <a:xfrm>
              <a:off x="5303389" y="1438102"/>
              <a:ext cx="1912050" cy="4802060"/>
              <a:chOff x="5892868" y="1413320"/>
              <a:chExt cx="2394976" cy="5101780"/>
            </a:xfrm>
          </p:grpSpPr>
          <p:grpSp>
            <p:nvGrpSpPr>
              <p:cNvPr id="7171" name="组合 35"/>
              <p:cNvGrpSpPr>
                <a:grpSpLocks/>
              </p:cNvGrpSpPr>
              <p:nvPr/>
            </p:nvGrpSpPr>
            <p:grpSpPr bwMode="auto">
              <a:xfrm>
                <a:off x="6170613" y="4573588"/>
                <a:ext cx="1768475" cy="1941512"/>
                <a:chOff x="2080327" y="4337982"/>
                <a:chExt cx="884644" cy="1197243"/>
              </a:xfrm>
              <a:gradFill>
                <a:gsLst>
                  <a:gs pos="0">
                    <a:srgbClr val="9999FF"/>
                  </a:gs>
                  <a:gs pos="50000">
                    <a:srgbClr val="99CCFF"/>
                  </a:gs>
                  <a:gs pos="100000">
                    <a:srgbClr val="EB666A"/>
                  </a:gs>
                </a:gsLst>
                <a:lin ang="2700000" scaled="1"/>
              </a:gradFill>
              <a:effectLst>
                <a:outerShdw blurRad="114300" dist="50800" dir="9060000" algn="ctr" rotWithShape="0">
                  <a:srgbClr val="000000">
                    <a:alpha val="65000"/>
                  </a:srgbClr>
                </a:outerShdw>
              </a:effectLst>
            </p:grpSpPr>
            <p:sp>
              <p:nvSpPr>
                <p:cNvPr id="82" name="剪去同侧角的矩形 2"/>
                <p:cNvSpPr/>
                <p:nvPr/>
              </p:nvSpPr>
              <p:spPr>
                <a:xfrm>
                  <a:off x="2080327" y="4439792"/>
                  <a:ext cx="821909" cy="1095433"/>
                </a:xfrm>
                <a:custGeom>
                  <a:avLst/>
                  <a:gdLst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4024064 h 4024064"/>
                    <a:gd name="connsiteX6" fmla="*/ 0 w 2952328"/>
                    <a:gd name="connsiteY6" fmla="*/ 4024064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4024064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87086 w 2952328"/>
                    <a:gd name="connsiteY5" fmla="*/ 3762807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3864407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58058 w 2952328"/>
                    <a:gd name="connsiteY5" fmla="*/ 3849892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762806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762806 h 4024064"/>
                    <a:gd name="connsiteX6" fmla="*/ 14515 w 2952328"/>
                    <a:gd name="connsiteY6" fmla="*/ 38644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878920 h 4024064"/>
                    <a:gd name="connsiteX6" fmla="*/ 14515 w 2952328"/>
                    <a:gd name="connsiteY6" fmla="*/ 38644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3460 w 2953723"/>
                    <a:gd name="connsiteY0" fmla="*/ 0 h 4024064"/>
                    <a:gd name="connsiteX1" fmla="*/ 2461658 w 2953723"/>
                    <a:gd name="connsiteY1" fmla="*/ 0 h 4024064"/>
                    <a:gd name="connsiteX2" fmla="*/ 2953723 w 2953723"/>
                    <a:gd name="connsiteY2" fmla="*/ 492065 h 4024064"/>
                    <a:gd name="connsiteX3" fmla="*/ 2953723 w 2953723"/>
                    <a:gd name="connsiteY3" fmla="*/ 4024064 h 4024064"/>
                    <a:gd name="connsiteX4" fmla="*/ 2953723 w 2953723"/>
                    <a:gd name="connsiteY4" fmla="*/ 4024064 h 4024064"/>
                    <a:gd name="connsiteX5" fmla="*/ 15910 w 2953723"/>
                    <a:gd name="connsiteY5" fmla="*/ 3878920 h 4024064"/>
                    <a:gd name="connsiteX6" fmla="*/ 1396 w 2953723"/>
                    <a:gd name="connsiteY6" fmla="*/ 3733778 h 4024064"/>
                    <a:gd name="connsiteX7" fmla="*/ 1395 w 2953723"/>
                    <a:gd name="connsiteY7" fmla="*/ 492065 h 4024064"/>
                    <a:gd name="connsiteX8" fmla="*/ 493460 w 2953723"/>
                    <a:gd name="connsiteY8" fmla="*/ 0 h 4024064"/>
                    <a:gd name="connsiteX0" fmla="*/ 493460 w 2953723"/>
                    <a:gd name="connsiteY0" fmla="*/ 0 h 4024064"/>
                    <a:gd name="connsiteX1" fmla="*/ 2461658 w 2953723"/>
                    <a:gd name="connsiteY1" fmla="*/ 0 h 4024064"/>
                    <a:gd name="connsiteX2" fmla="*/ 2953723 w 2953723"/>
                    <a:gd name="connsiteY2" fmla="*/ 492065 h 4024064"/>
                    <a:gd name="connsiteX3" fmla="*/ 2953723 w 2953723"/>
                    <a:gd name="connsiteY3" fmla="*/ 4024064 h 4024064"/>
                    <a:gd name="connsiteX4" fmla="*/ 2953723 w 2953723"/>
                    <a:gd name="connsiteY4" fmla="*/ 4024064 h 4024064"/>
                    <a:gd name="connsiteX5" fmla="*/ 1396 w 2953723"/>
                    <a:gd name="connsiteY5" fmla="*/ 3762806 h 4024064"/>
                    <a:gd name="connsiteX6" fmla="*/ 1396 w 2953723"/>
                    <a:gd name="connsiteY6" fmla="*/ 3733778 h 4024064"/>
                    <a:gd name="connsiteX7" fmla="*/ 1395 w 2953723"/>
                    <a:gd name="connsiteY7" fmla="*/ 492065 h 4024064"/>
                    <a:gd name="connsiteX8" fmla="*/ 493460 w 2953723"/>
                    <a:gd name="connsiteY8" fmla="*/ 0 h 4024064"/>
                    <a:gd name="connsiteX0" fmla="*/ 507221 w 2967484"/>
                    <a:gd name="connsiteY0" fmla="*/ 0 h 4024064"/>
                    <a:gd name="connsiteX1" fmla="*/ 2475419 w 2967484"/>
                    <a:gd name="connsiteY1" fmla="*/ 0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762806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67484"/>
                    <a:gd name="connsiteY0" fmla="*/ 0 h 4024064"/>
                    <a:gd name="connsiteX1" fmla="*/ 2475419 w 2967484"/>
                    <a:gd name="connsiteY1" fmla="*/ 0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820864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67484"/>
                    <a:gd name="connsiteY0" fmla="*/ 0 h 4024064"/>
                    <a:gd name="connsiteX1" fmla="*/ 2678619 w 2967484"/>
                    <a:gd name="connsiteY1" fmla="*/ 72571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820864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96512"/>
                    <a:gd name="connsiteY0" fmla="*/ 0 h 4024064"/>
                    <a:gd name="connsiteX1" fmla="*/ 2678619 w 2996512"/>
                    <a:gd name="connsiteY1" fmla="*/ 72571 h 4024064"/>
                    <a:gd name="connsiteX2" fmla="*/ 2996512 w 2996512"/>
                    <a:gd name="connsiteY2" fmla="*/ 390465 h 4024064"/>
                    <a:gd name="connsiteX3" fmla="*/ 2967484 w 2996512"/>
                    <a:gd name="connsiteY3" fmla="*/ 4024064 h 4024064"/>
                    <a:gd name="connsiteX4" fmla="*/ 2967484 w 2996512"/>
                    <a:gd name="connsiteY4" fmla="*/ 4024064 h 4024064"/>
                    <a:gd name="connsiteX5" fmla="*/ 15157 w 2996512"/>
                    <a:gd name="connsiteY5" fmla="*/ 3820864 h 4024064"/>
                    <a:gd name="connsiteX6" fmla="*/ 643 w 2996512"/>
                    <a:gd name="connsiteY6" fmla="*/ 3806349 h 4024064"/>
                    <a:gd name="connsiteX7" fmla="*/ 15156 w 2996512"/>
                    <a:gd name="connsiteY7" fmla="*/ 492065 h 4024064"/>
                    <a:gd name="connsiteX8" fmla="*/ 507221 w 2996512"/>
                    <a:gd name="connsiteY8" fmla="*/ 0 h 4024064"/>
                    <a:gd name="connsiteX0" fmla="*/ 362078 w 2996512"/>
                    <a:gd name="connsiteY0" fmla="*/ 0 h 3995035"/>
                    <a:gd name="connsiteX1" fmla="*/ 2678619 w 2996512"/>
                    <a:gd name="connsiteY1" fmla="*/ 43542 h 3995035"/>
                    <a:gd name="connsiteX2" fmla="*/ 2996512 w 2996512"/>
                    <a:gd name="connsiteY2" fmla="*/ 361436 h 3995035"/>
                    <a:gd name="connsiteX3" fmla="*/ 2967484 w 2996512"/>
                    <a:gd name="connsiteY3" fmla="*/ 3995035 h 3995035"/>
                    <a:gd name="connsiteX4" fmla="*/ 2967484 w 2996512"/>
                    <a:gd name="connsiteY4" fmla="*/ 3995035 h 3995035"/>
                    <a:gd name="connsiteX5" fmla="*/ 15157 w 2996512"/>
                    <a:gd name="connsiteY5" fmla="*/ 3791835 h 3995035"/>
                    <a:gd name="connsiteX6" fmla="*/ 643 w 2996512"/>
                    <a:gd name="connsiteY6" fmla="*/ 3777320 h 3995035"/>
                    <a:gd name="connsiteX7" fmla="*/ 15156 w 2996512"/>
                    <a:gd name="connsiteY7" fmla="*/ 463036 h 3995035"/>
                    <a:gd name="connsiteX8" fmla="*/ 362078 w 2996512"/>
                    <a:gd name="connsiteY8" fmla="*/ 0 h 3995035"/>
                    <a:gd name="connsiteX0" fmla="*/ 362078 w 2996512"/>
                    <a:gd name="connsiteY0" fmla="*/ 0 h 3995035"/>
                    <a:gd name="connsiteX1" fmla="*/ 2678619 w 2996512"/>
                    <a:gd name="connsiteY1" fmla="*/ 43542 h 3995035"/>
                    <a:gd name="connsiteX2" fmla="*/ 2996512 w 2996512"/>
                    <a:gd name="connsiteY2" fmla="*/ 361436 h 3995035"/>
                    <a:gd name="connsiteX3" fmla="*/ 2967484 w 2996512"/>
                    <a:gd name="connsiteY3" fmla="*/ 3995035 h 3995035"/>
                    <a:gd name="connsiteX4" fmla="*/ 2967484 w 2996512"/>
                    <a:gd name="connsiteY4" fmla="*/ 3995035 h 3995035"/>
                    <a:gd name="connsiteX5" fmla="*/ 15157 w 2996512"/>
                    <a:gd name="connsiteY5" fmla="*/ 3791835 h 3995035"/>
                    <a:gd name="connsiteX6" fmla="*/ 643 w 2996512"/>
                    <a:gd name="connsiteY6" fmla="*/ 3777320 h 3995035"/>
                    <a:gd name="connsiteX7" fmla="*/ 15156 w 2996512"/>
                    <a:gd name="connsiteY7" fmla="*/ 230808 h 3995035"/>
                    <a:gd name="connsiteX8" fmla="*/ 362078 w 2996512"/>
                    <a:gd name="connsiteY8" fmla="*/ 0 h 399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6512" h="3995035">
                      <a:moveTo>
                        <a:pt x="362078" y="0"/>
                      </a:moveTo>
                      <a:lnTo>
                        <a:pt x="2678619" y="43542"/>
                      </a:lnTo>
                      <a:lnTo>
                        <a:pt x="2996512" y="361436"/>
                      </a:lnTo>
                      <a:lnTo>
                        <a:pt x="2967484" y="3995035"/>
                      </a:lnTo>
                      <a:lnTo>
                        <a:pt x="2967484" y="3995035"/>
                      </a:lnTo>
                      <a:lnTo>
                        <a:pt x="15157" y="3791835"/>
                      </a:lnTo>
                      <a:lnTo>
                        <a:pt x="643" y="3777320"/>
                      </a:lnTo>
                      <a:cubicBezTo>
                        <a:pt x="-4195" y="2687073"/>
                        <a:pt x="19994" y="1321055"/>
                        <a:pt x="15156" y="230808"/>
                      </a:cubicBezTo>
                      <a:lnTo>
                        <a:pt x="362078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平行四边形 4"/>
                <p:cNvSpPr/>
                <p:nvPr/>
              </p:nvSpPr>
              <p:spPr>
                <a:xfrm>
                  <a:off x="2175621" y="4368329"/>
                  <a:ext cx="690880" cy="91042"/>
                </a:xfrm>
                <a:custGeom>
                  <a:avLst/>
                  <a:gdLst>
                    <a:gd name="connsiteX0" fmla="*/ 0 w 2895477"/>
                    <a:gd name="connsiteY0" fmla="*/ 288032 h 288032"/>
                    <a:gd name="connsiteX1" fmla="*/ 166350 w 2895477"/>
                    <a:gd name="connsiteY1" fmla="*/ 0 h 288032"/>
                    <a:gd name="connsiteX2" fmla="*/ 2895477 w 2895477"/>
                    <a:gd name="connsiteY2" fmla="*/ 0 h 288032"/>
                    <a:gd name="connsiteX3" fmla="*/ 2729127 w 2895477"/>
                    <a:gd name="connsiteY3" fmla="*/ 288032 h 288032"/>
                    <a:gd name="connsiteX4" fmla="*/ 0 w 2895477"/>
                    <a:gd name="connsiteY4" fmla="*/ 288032 h 288032"/>
                    <a:gd name="connsiteX0" fmla="*/ 0 w 2851934"/>
                    <a:gd name="connsiteY0" fmla="*/ 215460 h 288032"/>
                    <a:gd name="connsiteX1" fmla="*/ 122807 w 2851934"/>
                    <a:gd name="connsiteY1" fmla="*/ 0 h 288032"/>
                    <a:gd name="connsiteX2" fmla="*/ 2851934 w 2851934"/>
                    <a:gd name="connsiteY2" fmla="*/ 0 h 288032"/>
                    <a:gd name="connsiteX3" fmla="*/ 2685584 w 2851934"/>
                    <a:gd name="connsiteY3" fmla="*/ 288032 h 288032"/>
                    <a:gd name="connsiteX4" fmla="*/ 0 w 2851934"/>
                    <a:gd name="connsiteY4" fmla="*/ 215460 h 288032"/>
                    <a:gd name="connsiteX0" fmla="*/ 0 w 2851934"/>
                    <a:gd name="connsiteY0" fmla="*/ 259003 h 331575"/>
                    <a:gd name="connsiteX1" fmla="*/ 514693 w 2851934"/>
                    <a:gd name="connsiteY1" fmla="*/ 0 h 331575"/>
                    <a:gd name="connsiteX2" fmla="*/ 2851934 w 2851934"/>
                    <a:gd name="connsiteY2" fmla="*/ 43543 h 331575"/>
                    <a:gd name="connsiteX3" fmla="*/ 2685584 w 2851934"/>
                    <a:gd name="connsiteY3" fmla="*/ 331575 h 331575"/>
                    <a:gd name="connsiteX4" fmla="*/ 0 w 2851934"/>
                    <a:gd name="connsiteY4" fmla="*/ 259003 h 331575"/>
                    <a:gd name="connsiteX0" fmla="*/ 0 w 2576163"/>
                    <a:gd name="connsiteY0" fmla="*/ 259003 h 331575"/>
                    <a:gd name="connsiteX1" fmla="*/ 238922 w 2576163"/>
                    <a:gd name="connsiteY1" fmla="*/ 0 h 331575"/>
                    <a:gd name="connsiteX2" fmla="*/ 2576163 w 2576163"/>
                    <a:gd name="connsiteY2" fmla="*/ 43543 h 331575"/>
                    <a:gd name="connsiteX3" fmla="*/ 2409813 w 2576163"/>
                    <a:gd name="connsiteY3" fmla="*/ 331575 h 331575"/>
                    <a:gd name="connsiteX4" fmla="*/ 0 w 2576163"/>
                    <a:gd name="connsiteY4" fmla="*/ 259003 h 331575"/>
                    <a:gd name="connsiteX0" fmla="*/ 0 w 2547135"/>
                    <a:gd name="connsiteY0" fmla="*/ 259003 h 331575"/>
                    <a:gd name="connsiteX1" fmla="*/ 238922 w 2547135"/>
                    <a:gd name="connsiteY1" fmla="*/ 0 h 331575"/>
                    <a:gd name="connsiteX2" fmla="*/ 2547135 w 2547135"/>
                    <a:gd name="connsiteY2" fmla="*/ 87086 h 331575"/>
                    <a:gd name="connsiteX3" fmla="*/ 2409813 w 2547135"/>
                    <a:gd name="connsiteY3" fmla="*/ 331575 h 331575"/>
                    <a:gd name="connsiteX4" fmla="*/ 0 w 2547135"/>
                    <a:gd name="connsiteY4" fmla="*/ 259003 h 331575"/>
                    <a:gd name="connsiteX0" fmla="*/ 0 w 2547135"/>
                    <a:gd name="connsiteY0" fmla="*/ 259003 h 331575"/>
                    <a:gd name="connsiteX1" fmla="*/ 238922 w 2547135"/>
                    <a:gd name="connsiteY1" fmla="*/ 0 h 331575"/>
                    <a:gd name="connsiteX2" fmla="*/ 2547135 w 2547135"/>
                    <a:gd name="connsiteY2" fmla="*/ 87086 h 331575"/>
                    <a:gd name="connsiteX3" fmla="*/ 2351756 w 2547135"/>
                    <a:gd name="connsiteY3" fmla="*/ 331575 h 331575"/>
                    <a:gd name="connsiteX4" fmla="*/ 0 w 2547135"/>
                    <a:gd name="connsiteY4" fmla="*/ 259003 h 331575"/>
                    <a:gd name="connsiteX0" fmla="*/ 0 w 2518106"/>
                    <a:gd name="connsiteY0" fmla="*/ 259003 h 331575"/>
                    <a:gd name="connsiteX1" fmla="*/ 209893 w 2518106"/>
                    <a:gd name="connsiteY1" fmla="*/ 0 h 331575"/>
                    <a:gd name="connsiteX2" fmla="*/ 2518106 w 2518106"/>
                    <a:gd name="connsiteY2" fmla="*/ 87086 h 331575"/>
                    <a:gd name="connsiteX3" fmla="*/ 2322727 w 2518106"/>
                    <a:gd name="connsiteY3" fmla="*/ 331575 h 331575"/>
                    <a:gd name="connsiteX4" fmla="*/ 0 w 2518106"/>
                    <a:gd name="connsiteY4" fmla="*/ 259003 h 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8106" h="331575">
                      <a:moveTo>
                        <a:pt x="0" y="259003"/>
                      </a:moveTo>
                      <a:lnTo>
                        <a:pt x="209893" y="0"/>
                      </a:lnTo>
                      <a:lnTo>
                        <a:pt x="2518106" y="87086"/>
                      </a:lnTo>
                      <a:lnTo>
                        <a:pt x="2322727" y="331575"/>
                      </a:lnTo>
                      <a:lnTo>
                        <a:pt x="0" y="259003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矩形 5"/>
                <p:cNvSpPr/>
                <p:nvPr/>
              </p:nvSpPr>
              <p:spPr>
                <a:xfrm>
                  <a:off x="2814883" y="4392803"/>
                  <a:ext cx="150088" cy="148799"/>
                </a:xfrm>
                <a:custGeom>
                  <a:avLst/>
                  <a:gdLst>
                    <a:gd name="connsiteX0" fmla="*/ 0 w 576064"/>
                    <a:gd name="connsiteY0" fmla="*/ 0 h 282421"/>
                    <a:gd name="connsiteX1" fmla="*/ 576064 w 576064"/>
                    <a:gd name="connsiteY1" fmla="*/ 0 h 282421"/>
                    <a:gd name="connsiteX2" fmla="*/ 576064 w 576064"/>
                    <a:gd name="connsiteY2" fmla="*/ 282421 h 282421"/>
                    <a:gd name="connsiteX3" fmla="*/ 0 w 576064"/>
                    <a:gd name="connsiteY3" fmla="*/ 282421 h 282421"/>
                    <a:gd name="connsiteX4" fmla="*/ 0 w 576064"/>
                    <a:gd name="connsiteY4" fmla="*/ 0 h 282421"/>
                    <a:gd name="connsiteX0" fmla="*/ 43543 w 576064"/>
                    <a:gd name="connsiteY0" fmla="*/ 0 h 384021"/>
                    <a:gd name="connsiteX1" fmla="*/ 576064 w 576064"/>
                    <a:gd name="connsiteY1" fmla="*/ 101600 h 384021"/>
                    <a:gd name="connsiteX2" fmla="*/ 576064 w 576064"/>
                    <a:gd name="connsiteY2" fmla="*/ 384021 h 384021"/>
                    <a:gd name="connsiteX3" fmla="*/ 0 w 576064"/>
                    <a:gd name="connsiteY3" fmla="*/ 384021 h 384021"/>
                    <a:gd name="connsiteX4" fmla="*/ 43543 w 576064"/>
                    <a:gd name="connsiteY4" fmla="*/ 0 h 384021"/>
                    <a:gd name="connsiteX0" fmla="*/ 159657 w 692178"/>
                    <a:gd name="connsiteY0" fmla="*/ 0 h 384021"/>
                    <a:gd name="connsiteX1" fmla="*/ 692178 w 692178"/>
                    <a:gd name="connsiteY1" fmla="*/ 101600 h 384021"/>
                    <a:gd name="connsiteX2" fmla="*/ 692178 w 692178"/>
                    <a:gd name="connsiteY2" fmla="*/ 384021 h 384021"/>
                    <a:gd name="connsiteX3" fmla="*/ 0 w 692178"/>
                    <a:gd name="connsiteY3" fmla="*/ 224363 h 384021"/>
                    <a:gd name="connsiteX4" fmla="*/ 159657 w 692178"/>
                    <a:gd name="connsiteY4" fmla="*/ 0 h 384021"/>
                    <a:gd name="connsiteX0" fmla="*/ 159657 w 692178"/>
                    <a:gd name="connsiteY0" fmla="*/ 0 h 543678"/>
                    <a:gd name="connsiteX1" fmla="*/ 692178 w 692178"/>
                    <a:gd name="connsiteY1" fmla="*/ 101600 h 543678"/>
                    <a:gd name="connsiteX2" fmla="*/ 271263 w 692178"/>
                    <a:gd name="connsiteY2" fmla="*/ 543678 h 543678"/>
                    <a:gd name="connsiteX3" fmla="*/ 0 w 692178"/>
                    <a:gd name="connsiteY3" fmla="*/ 224363 h 543678"/>
                    <a:gd name="connsiteX4" fmla="*/ 159657 w 692178"/>
                    <a:gd name="connsiteY4" fmla="*/ 0 h 543678"/>
                    <a:gd name="connsiteX0" fmla="*/ 159657 w 488978"/>
                    <a:gd name="connsiteY0" fmla="*/ 0 h 543678"/>
                    <a:gd name="connsiteX1" fmla="*/ 488978 w 488978"/>
                    <a:gd name="connsiteY1" fmla="*/ 319314 h 543678"/>
                    <a:gd name="connsiteX2" fmla="*/ 271263 w 488978"/>
                    <a:gd name="connsiteY2" fmla="*/ 543678 h 543678"/>
                    <a:gd name="connsiteX3" fmla="*/ 0 w 488978"/>
                    <a:gd name="connsiteY3" fmla="*/ 224363 h 543678"/>
                    <a:gd name="connsiteX4" fmla="*/ 159657 w 488978"/>
                    <a:gd name="connsiteY4" fmla="*/ 0 h 543678"/>
                    <a:gd name="connsiteX0" fmla="*/ 217714 w 547035"/>
                    <a:gd name="connsiteY0" fmla="*/ 0 h 543678"/>
                    <a:gd name="connsiteX1" fmla="*/ 547035 w 547035"/>
                    <a:gd name="connsiteY1" fmla="*/ 319314 h 543678"/>
                    <a:gd name="connsiteX2" fmla="*/ 329320 w 547035"/>
                    <a:gd name="connsiteY2" fmla="*/ 543678 h 543678"/>
                    <a:gd name="connsiteX3" fmla="*/ 0 w 547035"/>
                    <a:gd name="connsiteY3" fmla="*/ 209849 h 543678"/>
                    <a:gd name="connsiteX4" fmla="*/ 217714 w 547035"/>
                    <a:gd name="connsiteY4" fmla="*/ 0 h 543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035" h="543678">
                      <a:moveTo>
                        <a:pt x="217714" y="0"/>
                      </a:moveTo>
                      <a:lnTo>
                        <a:pt x="547035" y="319314"/>
                      </a:lnTo>
                      <a:lnTo>
                        <a:pt x="329320" y="543678"/>
                      </a:lnTo>
                      <a:lnTo>
                        <a:pt x="0" y="209849"/>
                      </a:lnTo>
                      <a:lnTo>
                        <a:pt x="217714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等腰三角形 7"/>
                <p:cNvSpPr/>
                <p:nvPr/>
              </p:nvSpPr>
              <p:spPr>
                <a:xfrm rot="7568438">
                  <a:off x="2062518" y="4412173"/>
                  <a:ext cx="192851" cy="44470"/>
                </a:xfrm>
                <a:custGeom>
                  <a:avLst/>
                  <a:gdLst>
                    <a:gd name="connsiteX0" fmla="*/ 0 w 864096"/>
                    <a:gd name="connsiteY0" fmla="*/ 172448 h 172448"/>
                    <a:gd name="connsiteX1" fmla="*/ 432048 w 864096"/>
                    <a:gd name="connsiteY1" fmla="*/ 0 h 172448"/>
                    <a:gd name="connsiteX2" fmla="*/ 864096 w 864096"/>
                    <a:gd name="connsiteY2" fmla="*/ 172448 h 172448"/>
                    <a:gd name="connsiteX3" fmla="*/ 0 w 864096"/>
                    <a:gd name="connsiteY3" fmla="*/ 172448 h 172448"/>
                    <a:gd name="connsiteX0" fmla="*/ 0 w 813968"/>
                    <a:gd name="connsiteY0" fmla="*/ 172448 h 172448"/>
                    <a:gd name="connsiteX1" fmla="*/ 432048 w 813968"/>
                    <a:gd name="connsiteY1" fmla="*/ 0 h 172448"/>
                    <a:gd name="connsiteX2" fmla="*/ 813968 w 813968"/>
                    <a:gd name="connsiteY2" fmla="*/ 144185 h 172448"/>
                    <a:gd name="connsiteX3" fmla="*/ 0 w 813968"/>
                    <a:gd name="connsiteY3" fmla="*/ 172448 h 172448"/>
                    <a:gd name="connsiteX0" fmla="*/ 0 w 729611"/>
                    <a:gd name="connsiteY0" fmla="*/ 0 h 163084"/>
                    <a:gd name="connsiteX1" fmla="*/ 347691 w 729611"/>
                    <a:gd name="connsiteY1" fmla="*/ 18899 h 163084"/>
                    <a:gd name="connsiteX2" fmla="*/ 729611 w 729611"/>
                    <a:gd name="connsiteY2" fmla="*/ 163084 h 163084"/>
                    <a:gd name="connsiteX3" fmla="*/ 0 w 729611"/>
                    <a:gd name="connsiteY3" fmla="*/ 0 h 163084"/>
                    <a:gd name="connsiteX0" fmla="*/ 0 w 708609"/>
                    <a:gd name="connsiteY0" fmla="*/ 0 h 166626"/>
                    <a:gd name="connsiteX1" fmla="*/ 326689 w 708609"/>
                    <a:gd name="connsiteY1" fmla="*/ 22441 h 166626"/>
                    <a:gd name="connsiteX2" fmla="*/ 708609 w 708609"/>
                    <a:gd name="connsiteY2" fmla="*/ 166626 h 166626"/>
                    <a:gd name="connsiteX3" fmla="*/ 0 w 708609"/>
                    <a:gd name="connsiteY3" fmla="*/ 0 h 166626"/>
                    <a:gd name="connsiteX0" fmla="*/ 0 w 698259"/>
                    <a:gd name="connsiteY0" fmla="*/ 0 h 156492"/>
                    <a:gd name="connsiteX1" fmla="*/ 326689 w 698259"/>
                    <a:gd name="connsiteY1" fmla="*/ 22441 h 156492"/>
                    <a:gd name="connsiteX2" fmla="*/ 698259 w 698259"/>
                    <a:gd name="connsiteY2" fmla="*/ 156492 h 156492"/>
                    <a:gd name="connsiteX3" fmla="*/ 0 w 698259"/>
                    <a:gd name="connsiteY3" fmla="*/ 0 h 156492"/>
                    <a:gd name="connsiteX0" fmla="*/ 0 w 702472"/>
                    <a:gd name="connsiteY0" fmla="*/ 0 h 162261"/>
                    <a:gd name="connsiteX1" fmla="*/ 326689 w 702472"/>
                    <a:gd name="connsiteY1" fmla="*/ 22441 h 162261"/>
                    <a:gd name="connsiteX2" fmla="*/ 702472 w 702472"/>
                    <a:gd name="connsiteY2" fmla="*/ 162261 h 162261"/>
                    <a:gd name="connsiteX3" fmla="*/ 0 w 702472"/>
                    <a:gd name="connsiteY3" fmla="*/ 0 h 162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472" h="162261">
                      <a:moveTo>
                        <a:pt x="0" y="0"/>
                      </a:moveTo>
                      <a:lnTo>
                        <a:pt x="326689" y="22441"/>
                      </a:lnTo>
                      <a:lnTo>
                        <a:pt x="702472" y="1622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矩形 8"/>
                <p:cNvSpPr/>
                <p:nvPr/>
              </p:nvSpPr>
              <p:spPr>
                <a:xfrm>
                  <a:off x="2902236" y="4489717"/>
                  <a:ext cx="58765" cy="1045508"/>
                </a:xfrm>
                <a:custGeom>
                  <a:avLst/>
                  <a:gdLst>
                    <a:gd name="connsiteX0" fmla="*/ 0 w 229841"/>
                    <a:gd name="connsiteY0" fmla="*/ 0 h 3623805"/>
                    <a:gd name="connsiteX1" fmla="*/ 229841 w 229841"/>
                    <a:gd name="connsiteY1" fmla="*/ 0 h 3623805"/>
                    <a:gd name="connsiteX2" fmla="*/ 229841 w 229841"/>
                    <a:gd name="connsiteY2" fmla="*/ 3623805 h 3623805"/>
                    <a:gd name="connsiteX3" fmla="*/ 0 w 229841"/>
                    <a:gd name="connsiteY3" fmla="*/ 3623805 h 3623805"/>
                    <a:gd name="connsiteX4" fmla="*/ 0 w 229841"/>
                    <a:gd name="connsiteY4" fmla="*/ 0 h 3623805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29841 w 258870"/>
                    <a:gd name="connsiteY2" fmla="*/ 3841519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00813 w 258870"/>
                    <a:gd name="connsiteY2" fmla="*/ 3623805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00813 w 258870"/>
                    <a:gd name="connsiteY2" fmla="*/ 3507690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15328 w 258870"/>
                    <a:gd name="connsiteY2" fmla="*/ 3420604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15328"/>
                    <a:gd name="connsiteY0" fmla="*/ 188685 h 3812490"/>
                    <a:gd name="connsiteX1" fmla="*/ 215327 w 215328"/>
                    <a:gd name="connsiteY1" fmla="*/ 0 h 3812490"/>
                    <a:gd name="connsiteX2" fmla="*/ 215328 w 215328"/>
                    <a:gd name="connsiteY2" fmla="*/ 3391575 h 3812490"/>
                    <a:gd name="connsiteX3" fmla="*/ 0 w 215328"/>
                    <a:gd name="connsiteY3" fmla="*/ 3812490 h 3812490"/>
                    <a:gd name="connsiteX4" fmla="*/ 0 w 215328"/>
                    <a:gd name="connsiteY4" fmla="*/ 188685 h 381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328" h="3812490">
                      <a:moveTo>
                        <a:pt x="0" y="188685"/>
                      </a:moveTo>
                      <a:lnTo>
                        <a:pt x="215327" y="0"/>
                      </a:lnTo>
                      <a:cubicBezTo>
                        <a:pt x="215327" y="1130525"/>
                        <a:pt x="215328" y="2261050"/>
                        <a:pt x="215328" y="3391575"/>
                      </a:cubicBezTo>
                      <a:lnTo>
                        <a:pt x="0" y="3812490"/>
                      </a:lnTo>
                      <a:lnTo>
                        <a:pt x="0" y="188685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19"/>
              <p:cNvGrpSpPr/>
              <p:nvPr/>
            </p:nvGrpSpPr>
            <p:grpSpPr>
              <a:xfrm>
                <a:off x="5892868" y="2657580"/>
                <a:ext cx="2394976" cy="1542837"/>
                <a:chOff x="1624574" y="2959894"/>
                <a:chExt cx="3138289" cy="2021679"/>
              </a:xfrm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grpSpPr>
            <p:sp>
              <p:nvSpPr>
                <p:cNvPr id="21" name="燕尾形 20"/>
                <p:cNvSpPr/>
                <p:nvPr/>
              </p:nvSpPr>
              <p:spPr>
                <a:xfrm>
                  <a:off x="1624574" y="3178628"/>
                  <a:ext cx="3092569" cy="1799772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燕尾形 21"/>
                <p:cNvSpPr/>
                <p:nvPr/>
              </p:nvSpPr>
              <p:spPr>
                <a:xfrm>
                  <a:off x="1670294" y="2964905"/>
                  <a:ext cx="3092569" cy="1799772"/>
                </a:xfrm>
                <a:prstGeom prst="chevron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任意多边形 22"/>
                <p:cNvSpPr/>
                <p:nvPr/>
              </p:nvSpPr>
              <p:spPr>
                <a:xfrm>
                  <a:off x="1626395" y="2959894"/>
                  <a:ext cx="945356" cy="1035844"/>
                </a:xfrm>
                <a:custGeom>
                  <a:avLst/>
                  <a:gdLst>
                    <a:gd name="connsiteX0" fmla="*/ 40481 w 942975"/>
                    <a:gd name="connsiteY0" fmla="*/ 0 h 907257"/>
                    <a:gd name="connsiteX1" fmla="*/ 0 w 942975"/>
                    <a:gd name="connsiteY1" fmla="*/ 216694 h 907257"/>
                    <a:gd name="connsiteX2" fmla="*/ 697706 w 942975"/>
                    <a:gd name="connsiteY2" fmla="*/ 907257 h 907257"/>
                    <a:gd name="connsiteX3" fmla="*/ 942975 w 942975"/>
                    <a:gd name="connsiteY3" fmla="*/ 902494 h 907257"/>
                    <a:gd name="connsiteX4" fmla="*/ 40481 w 942975"/>
                    <a:gd name="connsiteY4" fmla="*/ 0 h 907257"/>
                    <a:gd name="connsiteX0" fmla="*/ 40481 w 942975"/>
                    <a:gd name="connsiteY0" fmla="*/ 0 h 1026319"/>
                    <a:gd name="connsiteX1" fmla="*/ 0 w 942975"/>
                    <a:gd name="connsiteY1" fmla="*/ 216694 h 1026319"/>
                    <a:gd name="connsiteX2" fmla="*/ 816768 w 942975"/>
                    <a:gd name="connsiteY2" fmla="*/ 1026319 h 1026319"/>
                    <a:gd name="connsiteX3" fmla="*/ 942975 w 942975"/>
                    <a:gd name="connsiteY3" fmla="*/ 902494 h 1026319"/>
                    <a:gd name="connsiteX4" fmla="*/ 40481 w 942975"/>
                    <a:gd name="connsiteY4" fmla="*/ 0 h 1026319"/>
                    <a:gd name="connsiteX0" fmla="*/ 40481 w 942975"/>
                    <a:gd name="connsiteY0" fmla="*/ 0 h 1033463"/>
                    <a:gd name="connsiteX1" fmla="*/ 0 w 942975"/>
                    <a:gd name="connsiteY1" fmla="*/ 216694 h 1033463"/>
                    <a:gd name="connsiteX2" fmla="*/ 816768 w 942975"/>
                    <a:gd name="connsiteY2" fmla="*/ 1033463 h 1033463"/>
                    <a:gd name="connsiteX3" fmla="*/ 942975 w 942975"/>
                    <a:gd name="connsiteY3" fmla="*/ 902494 h 1033463"/>
                    <a:gd name="connsiteX4" fmla="*/ 40481 w 942975"/>
                    <a:gd name="connsiteY4" fmla="*/ 0 h 1033463"/>
                    <a:gd name="connsiteX0" fmla="*/ 40481 w 942975"/>
                    <a:gd name="connsiteY0" fmla="*/ 0 h 1031082"/>
                    <a:gd name="connsiteX1" fmla="*/ 0 w 942975"/>
                    <a:gd name="connsiteY1" fmla="*/ 216694 h 1031082"/>
                    <a:gd name="connsiteX2" fmla="*/ 814387 w 942975"/>
                    <a:gd name="connsiteY2" fmla="*/ 1031082 h 1031082"/>
                    <a:gd name="connsiteX3" fmla="*/ 942975 w 942975"/>
                    <a:gd name="connsiteY3" fmla="*/ 902494 h 1031082"/>
                    <a:gd name="connsiteX4" fmla="*/ 40481 w 942975"/>
                    <a:gd name="connsiteY4" fmla="*/ 0 h 1031082"/>
                    <a:gd name="connsiteX0" fmla="*/ 40481 w 916782"/>
                    <a:gd name="connsiteY0" fmla="*/ 0 h 1031082"/>
                    <a:gd name="connsiteX1" fmla="*/ 0 w 916782"/>
                    <a:gd name="connsiteY1" fmla="*/ 216694 h 1031082"/>
                    <a:gd name="connsiteX2" fmla="*/ 814387 w 916782"/>
                    <a:gd name="connsiteY2" fmla="*/ 1031082 h 1031082"/>
                    <a:gd name="connsiteX3" fmla="*/ 916782 w 916782"/>
                    <a:gd name="connsiteY3" fmla="*/ 902494 h 1031082"/>
                    <a:gd name="connsiteX4" fmla="*/ 40481 w 916782"/>
                    <a:gd name="connsiteY4" fmla="*/ 0 h 1031082"/>
                    <a:gd name="connsiteX0" fmla="*/ 40481 w 942975"/>
                    <a:gd name="connsiteY0" fmla="*/ 0 h 1031082"/>
                    <a:gd name="connsiteX1" fmla="*/ 0 w 942975"/>
                    <a:gd name="connsiteY1" fmla="*/ 216694 h 1031082"/>
                    <a:gd name="connsiteX2" fmla="*/ 814387 w 942975"/>
                    <a:gd name="connsiteY2" fmla="*/ 1031082 h 1031082"/>
                    <a:gd name="connsiteX3" fmla="*/ 942975 w 942975"/>
                    <a:gd name="connsiteY3" fmla="*/ 907257 h 1031082"/>
                    <a:gd name="connsiteX4" fmla="*/ 40481 w 942975"/>
                    <a:gd name="connsiteY4" fmla="*/ 0 h 1031082"/>
                    <a:gd name="connsiteX0" fmla="*/ 40481 w 945356"/>
                    <a:gd name="connsiteY0" fmla="*/ 0 h 1031082"/>
                    <a:gd name="connsiteX1" fmla="*/ 0 w 945356"/>
                    <a:gd name="connsiteY1" fmla="*/ 216694 h 1031082"/>
                    <a:gd name="connsiteX2" fmla="*/ 814387 w 945356"/>
                    <a:gd name="connsiteY2" fmla="*/ 1031082 h 1031082"/>
                    <a:gd name="connsiteX3" fmla="*/ 945356 w 945356"/>
                    <a:gd name="connsiteY3" fmla="*/ 904875 h 1031082"/>
                    <a:gd name="connsiteX4" fmla="*/ 40481 w 945356"/>
                    <a:gd name="connsiteY4" fmla="*/ 0 h 1031082"/>
                    <a:gd name="connsiteX0" fmla="*/ 38100 w 945356"/>
                    <a:gd name="connsiteY0" fmla="*/ 0 h 1035844"/>
                    <a:gd name="connsiteX1" fmla="*/ 0 w 945356"/>
                    <a:gd name="connsiteY1" fmla="*/ 221456 h 1035844"/>
                    <a:gd name="connsiteX2" fmla="*/ 814387 w 945356"/>
                    <a:gd name="connsiteY2" fmla="*/ 1035844 h 1035844"/>
                    <a:gd name="connsiteX3" fmla="*/ 945356 w 945356"/>
                    <a:gd name="connsiteY3" fmla="*/ 909637 h 1035844"/>
                    <a:gd name="connsiteX4" fmla="*/ 38100 w 945356"/>
                    <a:gd name="connsiteY4" fmla="*/ 0 h 103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5356" h="1035844">
                      <a:moveTo>
                        <a:pt x="38100" y="0"/>
                      </a:moveTo>
                      <a:lnTo>
                        <a:pt x="0" y="221456"/>
                      </a:lnTo>
                      <a:lnTo>
                        <a:pt x="814387" y="1035844"/>
                      </a:lnTo>
                      <a:lnTo>
                        <a:pt x="945356" y="909637"/>
                      </a:lnTo>
                      <a:lnTo>
                        <a:pt x="3810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4" name="平行四边形 23"/>
                <p:cNvSpPr/>
                <p:nvPr/>
              </p:nvSpPr>
              <p:spPr>
                <a:xfrm>
                  <a:off x="1624574" y="4764677"/>
                  <a:ext cx="2235432" cy="213723"/>
                </a:xfrm>
                <a:prstGeom prst="parallelogram">
                  <a:avLst>
                    <a:gd name="adj" fmla="val 21658"/>
                  </a:avLst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>
                  <a:off x="3812382" y="3864768"/>
                  <a:ext cx="945356" cy="1116805"/>
                </a:xfrm>
                <a:custGeom>
                  <a:avLst/>
                  <a:gdLst>
                    <a:gd name="connsiteX0" fmla="*/ 42862 w 940594"/>
                    <a:gd name="connsiteY0" fmla="*/ 895350 h 1109662"/>
                    <a:gd name="connsiteX1" fmla="*/ 0 w 940594"/>
                    <a:gd name="connsiteY1" fmla="*/ 1109662 h 1109662"/>
                    <a:gd name="connsiteX2" fmla="*/ 897731 w 940594"/>
                    <a:gd name="connsiteY2" fmla="*/ 214312 h 1109662"/>
                    <a:gd name="connsiteX3" fmla="*/ 940594 w 940594"/>
                    <a:gd name="connsiteY3" fmla="*/ 0 h 1109662"/>
                    <a:gd name="connsiteX4" fmla="*/ 42862 w 940594"/>
                    <a:gd name="connsiteY4" fmla="*/ 895350 h 1109662"/>
                    <a:gd name="connsiteX0" fmla="*/ 42862 w 940594"/>
                    <a:gd name="connsiteY0" fmla="*/ 895350 h 1116806"/>
                    <a:gd name="connsiteX1" fmla="*/ 0 w 940594"/>
                    <a:gd name="connsiteY1" fmla="*/ 1116806 h 1116806"/>
                    <a:gd name="connsiteX2" fmla="*/ 897731 w 940594"/>
                    <a:gd name="connsiteY2" fmla="*/ 214312 h 1116806"/>
                    <a:gd name="connsiteX3" fmla="*/ 940594 w 940594"/>
                    <a:gd name="connsiteY3" fmla="*/ 0 h 1116806"/>
                    <a:gd name="connsiteX4" fmla="*/ 42862 w 940594"/>
                    <a:gd name="connsiteY4" fmla="*/ 895350 h 1116806"/>
                    <a:gd name="connsiteX0" fmla="*/ 42862 w 940594"/>
                    <a:gd name="connsiteY0" fmla="*/ 895350 h 1116806"/>
                    <a:gd name="connsiteX1" fmla="*/ 0 w 940594"/>
                    <a:gd name="connsiteY1" fmla="*/ 1116806 h 1116806"/>
                    <a:gd name="connsiteX2" fmla="*/ 900112 w 940594"/>
                    <a:gd name="connsiteY2" fmla="*/ 219074 h 1116806"/>
                    <a:gd name="connsiteX3" fmla="*/ 940594 w 940594"/>
                    <a:gd name="connsiteY3" fmla="*/ 0 h 1116806"/>
                    <a:gd name="connsiteX4" fmla="*/ 42862 w 940594"/>
                    <a:gd name="connsiteY4" fmla="*/ 895350 h 1116806"/>
                    <a:gd name="connsiteX0" fmla="*/ 42862 w 940594"/>
                    <a:gd name="connsiteY0" fmla="*/ 902493 h 1116806"/>
                    <a:gd name="connsiteX1" fmla="*/ 0 w 940594"/>
                    <a:gd name="connsiteY1" fmla="*/ 1116806 h 1116806"/>
                    <a:gd name="connsiteX2" fmla="*/ 900112 w 940594"/>
                    <a:gd name="connsiteY2" fmla="*/ 219074 h 1116806"/>
                    <a:gd name="connsiteX3" fmla="*/ 940594 w 940594"/>
                    <a:gd name="connsiteY3" fmla="*/ 0 h 1116806"/>
                    <a:gd name="connsiteX4" fmla="*/ 42862 w 940594"/>
                    <a:gd name="connsiteY4" fmla="*/ 902493 h 1116806"/>
                    <a:gd name="connsiteX0" fmla="*/ 47624 w 945356"/>
                    <a:gd name="connsiteY0" fmla="*/ 902493 h 1121568"/>
                    <a:gd name="connsiteX1" fmla="*/ 0 w 945356"/>
                    <a:gd name="connsiteY1" fmla="*/ 1121568 h 1121568"/>
                    <a:gd name="connsiteX2" fmla="*/ 904874 w 945356"/>
                    <a:gd name="connsiteY2" fmla="*/ 219074 h 1121568"/>
                    <a:gd name="connsiteX3" fmla="*/ 945356 w 945356"/>
                    <a:gd name="connsiteY3" fmla="*/ 0 h 1121568"/>
                    <a:gd name="connsiteX4" fmla="*/ 47624 w 945356"/>
                    <a:gd name="connsiteY4" fmla="*/ 902493 h 1121568"/>
                    <a:gd name="connsiteX0" fmla="*/ 47624 w 945356"/>
                    <a:gd name="connsiteY0" fmla="*/ 902493 h 1116805"/>
                    <a:gd name="connsiteX1" fmla="*/ 0 w 945356"/>
                    <a:gd name="connsiteY1" fmla="*/ 1116805 h 1116805"/>
                    <a:gd name="connsiteX2" fmla="*/ 904874 w 945356"/>
                    <a:gd name="connsiteY2" fmla="*/ 219074 h 1116805"/>
                    <a:gd name="connsiteX3" fmla="*/ 945356 w 945356"/>
                    <a:gd name="connsiteY3" fmla="*/ 0 h 1116805"/>
                    <a:gd name="connsiteX4" fmla="*/ 47624 w 945356"/>
                    <a:gd name="connsiteY4" fmla="*/ 902493 h 1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5356" h="1116805">
                      <a:moveTo>
                        <a:pt x="47624" y="902493"/>
                      </a:moveTo>
                      <a:lnTo>
                        <a:pt x="0" y="1116805"/>
                      </a:lnTo>
                      <a:lnTo>
                        <a:pt x="904874" y="219074"/>
                      </a:lnTo>
                      <a:lnTo>
                        <a:pt x="945356" y="0"/>
                      </a:lnTo>
                      <a:lnTo>
                        <a:pt x="47624" y="90249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6" name="燕尾形 16"/>
                <p:cNvSpPr/>
                <p:nvPr/>
              </p:nvSpPr>
              <p:spPr>
                <a:xfrm>
                  <a:off x="1662453" y="2964905"/>
                  <a:ext cx="2168068" cy="176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068" h="1764517">
                      <a:moveTo>
                        <a:pt x="0" y="0"/>
                      </a:moveTo>
                      <a:lnTo>
                        <a:pt x="2168068" y="0"/>
                      </a:lnTo>
                      <a:cubicBezTo>
                        <a:pt x="1744785" y="785730"/>
                        <a:pt x="982439" y="1417222"/>
                        <a:pt x="35255" y="1764517"/>
                      </a:cubicBezTo>
                      <a:lnTo>
                        <a:pt x="899886" y="89988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Group 279"/>
              <p:cNvGrpSpPr/>
              <p:nvPr/>
            </p:nvGrpSpPr>
            <p:grpSpPr>
              <a:xfrm>
                <a:off x="6601600" y="1413320"/>
                <a:ext cx="997231" cy="1086042"/>
                <a:chOff x="846989" y="1401020"/>
                <a:chExt cx="877416" cy="877416"/>
              </a:xfrm>
              <a:gradFill flip="none" rotWithShape="1">
                <a:gsLst>
                  <a:gs pos="0">
                    <a:srgbClr val="9999FF">
                      <a:shade val="30000"/>
                      <a:satMod val="115000"/>
                    </a:srgbClr>
                  </a:gs>
                  <a:gs pos="50000">
                    <a:srgbClr val="9999FF">
                      <a:shade val="67500"/>
                      <a:satMod val="115000"/>
                    </a:srgbClr>
                  </a:gs>
                  <a:gs pos="100000">
                    <a:srgbClr val="9999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</p:grpSpPr>
            <p:sp>
              <p:nvSpPr>
                <p:cNvPr id="39" name="Teardrop 40"/>
                <p:cNvSpPr/>
                <p:nvPr/>
              </p:nvSpPr>
              <p:spPr>
                <a:xfrm rot="8100000">
                  <a:off x="846989" y="1401020"/>
                  <a:ext cx="877416" cy="877416"/>
                </a:xfrm>
                <a:prstGeom prst="teardrop">
                  <a:avLst/>
                </a:prstGeom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5813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1626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47439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63252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9065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94878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10691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26504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40" name="Oval 41"/>
                <p:cNvSpPr/>
                <p:nvPr/>
              </p:nvSpPr>
              <p:spPr>
                <a:xfrm>
                  <a:off x="948179" y="1609042"/>
                  <a:ext cx="667844" cy="4929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5813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1626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47439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63252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9065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94878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10691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26504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55" name="橢圓 54"/>
              <p:cNvSpPr/>
              <p:nvPr/>
            </p:nvSpPr>
            <p:spPr>
              <a:xfrm>
                <a:off x="6829772" y="1740509"/>
                <a:ext cx="533101" cy="4958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3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2500" b="1" dirty="0">
                    <a:solidFill>
                      <a:srgbClr val="CC00CC"/>
                    </a:solidFill>
                  </a:rPr>
                  <a:t>3</a:t>
                </a:r>
                <a:endParaRPr lang="zh-TW" altLang="en-US" sz="2500" b="1" dirty="0">
                  <a:solidFill>
                    <a:srgbClr val="CC00CC"/>
                  </a:solidFill>
                </a:endParaRPr>
              </a:p>
            </p:txBody>
          </p:sp>
          <p:cxnSp>
            <p:nvCxnSpPr>
              <p:cNvPr id="63" name="직선 연결선 136"/>
              <p:cNvCxnSpPr/>
              <p:nvPr/>
            </p:nvCxnSpPr>
            <p:spPr>
              <a:xfrm flipH="1" flipV="1">
                <a:off x="6949123" y="3990351"/>
                <a:ext cx="3978" cy="963014"/>
              </a:xfrm>
              <a:prstGeom prst="line">
                <a:avLst/>
              </a:prstGeom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80" name="矩形 7174"/>
              <p:cNvSpPr>
                <a:spLocks noChangeArrowheads="1"/>
              </p:cNvSpPr>
              <p:nvPr/>
            </p:nvSpPr>
            <p:spPr bwMode="auto">
              <a:xfrm>
                <a:off x="6525617" y="3131439"/>
                <a:ext cx="1596296" cy="392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>
                    <a:latin typeface="Arial" panose="020B0604020202020204" pitchFamily="34" charset="0"/>
                    <a:ea typeface="新細明體" panose="02020500000000000000" pitchFamily="18" charset="-120"/>
                  </a:rPr>
                  <a:t>109.11.10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 </a:t>
                </a:r>
              </a:p>
            </p:txBody>
          </p:sp>
        </p:grpSp>
        <p:sp>
          <p:nvSpPr>
            <p:cNvPr id="115" name="矩形 114"/>
            <p:cNvSpPr/>
            <p:nvPr/>
          </p:nvSpPr>
          <p:spPr>
            <a:xfrm>
              <a:off x="5535104" y="5020994"/>
              <a:ext cx="1244747" cy="6381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第</a:t>
              </a:r>
              <a:r>
                <a:rPr lang="en-US" altLang="zh-TW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zh-TW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次公告</a:t>
              </a:r>
              <a:endParaRPr lang="en-US" altLang="zh-TW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152" name="群組 46"/>
          <p:cNvGrpSpPr>
            <a:grpSpLocks/>
          </p:cNvGrpSpPr>
          <p:nvPr/>
        </p:nvGrpSpPr>
        <p:grpSpPr bwMode="auto">
          <a:xfrm>
            <a:off x="7434263" y="1482725"/>
            <a:ext cx="1951037" cy="4824413"/>
            <a:chOff x="7434844" y="1482868"/>
            <a:chExt cx="1950283" cy="4825020"/>
          </a:xfrm>
        </p:grpSpPr>
        <p:grpSp>
          <p:nvGrpSpPr>
            <p:cNvPr id="6163" name="群組 7173"/>
            <p:cNvGrpSpPr>
              <a:grpSpLocks/>
            </p:cNvGrpSpPr>
            <p:nvPr/>
          </p:nvGrpSpPr>
          <p:grpSpPr bwMode="auto">
            <a:xfrm>
              <a:off x="7434844" y="1482868"/>
              <a:ext cx="1950283" cy="4825020"/>
              <a:chOff x="7885081" y="1460609"/>
              <a:chExt cx="2394976" cy="5103704"/>
            </a:xfrm>
          </p:grpSpPr>
          <p:grpSp>
            <p:nvGrpSpPr>
              <p:cNvPr id="7170" name="组合 35"/>
              <p:cNvGrpSpPr>
                <a:grpSpLocks/>
              </p:cNvGrpSpPr>
              <p:nvPr/>
            </p:nvGrpSpPr>
            <p:grpSpPr bwMode="auto">
              <a:xfrm>
                <a:off x="8134350" y="4621213"/>
                <a:ext cx="1835150" cy="1943100"/>
                <a:chOff x="2080327" y="4337982"/>
                <a:chExt cx="884644" cy="1197243"/>
              </a:xfrm>
              <a:gradFill>
                <a:gsLst>
                  <a:gs pos="0">
                    <a:srgbClr val="9999FF"/>
                  </a:gs>
                  <a:gs pos="50000">
                    <a:srgbClr val="99CCFF"/>
                  </a:gs>
                  <a:gs pos="100000">
                    <a:srgbClr val="EB666A"/>
                  </a:gs>
                </a:gsLst>
                <a:lin ang="2700000" scaled="1"/>
              </a:gradFill>
              <a:effectLst>
                <a:outerShdw blurRad="114300" dist="50800" dir="9060000" algn="ctr" rotWithShape="0">
                  <a:srgbClr val="000000">
                    <a:alpha val="65000"/>
                  </a:srgbClr>
                </a:outerShdw>
              </a:effectLst>
            </p:grpSpPr>
            <p:sp>
              <p:nvSpPr>
                <p:cNvPr id="88" name="剪去同侧角的矩形 2"/>
                <p:cNvSpPr/>
                <p:nvPr/>
              </p:nvSpPr>
              <p:spPr>
                <a:xfrm>
                  <a:off x="2080327" y="4439709"/>
                  <a:ext cx="821892" cy="1095516"/>
                </a:xfrm>
                <a:custGeom>
                  <a:avLst/>
                  <a:gdLst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4024064 h 4024064"/>
                    <a:gd name="connsiteX6" fmla="*/ 0 w 2952328"/>
                    <a:gd name="connsiteY6" fmla="*/ 4024064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4024064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87086 w 2952328"/>
                    <a:gd name="connsiteY5" fmla="*/ 3762807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0 w 2952328"/>
                    <a:gd name="connsiteY5" fmla="*/ 3864407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58058 w 2952328"/>
                    <a:gd name="connsiteY5" fmla="*/ 3849892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762806 h 4024064"/>
                    <a:gd name="connsiteX6" fmla="*/ 14515 w 2952328"/>
                    <a:gd name="connsiteY6" fmla="*/ 37628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762806 h 4024064"/>
                    <a:gd name="connsiteX6" fmla="*/ 14515 w 2952328"/>
                    <a:gd name="connsiteY6" fmla="*/ 38644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2065 w 2952328"/>
                    <a:gd name="connsiteY0" fmla="*/ 0 h 4024064"/>
                    <a:gd name="connsiteX1" fmla="*/ 2460263 w 2952328"/>
                    <a:gd name="connsiteY1" fmla="*/ 0 h 4024064"/>
                    <a:gd name="connsiteX2" fmla="*/ 2952328 w 2952328"/>
                    <a:gd name="connsiteY2" fmla="*/ 492065 h 4024064"/>
                    <a:gd name="connsiteX3" fmla="*/ 2952328 w 2952328"/>
                    <a:gd name="connsiteY3" fmla="*/ 4024064 h 4024064"/>
                    <a:gd name="connsiteX4" fmla="*/ 2952328 w 2952328"/>
                    <a:gd name="connsiteY4" fmla="*/ 4024064 h 4024064"/>
                    <a:gd name="connsiteX5" fmla="*/ 14515 w 2952328"/>
                    <a:gd name="connsiteY5" fmla="*/ 3878920 h 4024064"/>
                    <a:gd name="connsiteX6" fmla="*/ 14515 w 2952328"/>
                    <a:gd name="connsiteY6" fmla="*/ 3864407 h 4024064"/>
                    <a:gd name="connsiteX7" fmla="*/ 0 w 2952328"/>
                    <a:gd name="connsiteY7" fmla="*/ 492065 h 4024064"/>
                    <a:gd name="connsiteX8" fmla="*/ 492065 w 2952328"/>
                    <a:gd name="connsiteY8" fmla="*/ 0 h 4024064"/>
                    <a:gd name="connsiteX0" fmla="*/ 493460 w 2953723"/>
                    <a:gd name="connsiteY0" fmla="*/ 0 h 4024064"/>
                    <a:gd name="connsiteX1" fmla="*/ 2461658 w 2953723"/>
                    <a:gd name="connsiteY1" fmla="*/ 0 h 4024064"/>
                    <a:gd name="connsiteX2" fmla="*/ 2953723 w 2953723"/>
                    <a:gd name="connsiteY2" fmla="*/ 492065 h 4024064"/>
                    <a:gd name="connsiteX3" fmla="*/ 2953723 w 2953723"/>
                    <a:gd name="connsiteY3" fmla="*/ 4024064 h 4024064"/>
                    <a:gd name="connsiteX4" fmla="*/ 2953723 w 2953723"/>
                    <a:gd name="connsiteY4" fmla="*/ 4024064 h 4024064"/>
                    <a:gd name="connsiteX5" fmla="*/ 15910 w 2953723"/>
                    <a:gd name="connsiteY5" fmla="*/ 3878920 h 4024064"/>
                    <a:gd name="connsiteX6" fmla="*/ 1396 w 2953723"/>
                    <a:gd name="connsiteY6" fmla="*/ 3733778 h 4024064"/>
                    <a:gd name="connsiteX7" fmla="*/ 1395 w 2953723"/>
                    <a:gd name="connsiteY7" fmla="*/ 492065 h 4024064"/>
                    <a:gd name="connsiteX8" fmla="*/ 493460 w 2953723"/>
                    <a:gd name="connsiteY8" fmla="*/ 0 h 4024064"/>
                    <a:gd name="connsiteX0" fmla="*/ 493460 w 2953723"/>
                    <a:gd name="connsiteY0" fmla="*/ 0 h 4024064"/>
                    <a:gd name="connsiteX1" fmla="*/ 2461658 w 2953723"/>
                    <a:gd name="connsiteY1" fmla="*/ 0 h 4024064"/>
                    <a:gd name="connsiteX2" fmla="*/ 2953723 w 2953723"/>
                    <a:gd name="connsiteY2" fmla="*/ 492065 h 4024064"/>
                    <a:gd name="connsiteX3" fmla="*/ 2953723 w 2953723"/>
                    <a:gd name="connsiteY3" fmla="*/ 4024064 h 4024064"/>
                    <a:gd name="connsiteX4" fmla="*/ 2953723 w 2953723"/>
                    <a:gd name="connsiteY4" fmla="*/ 4024064 h 4024064"/>
                    <a:gd name="connsiteX5" fmla="*/ 1396 w 2953723"/>
                    <a:gd name="connsiteY5" fmla="*/ 3762806 h 4024064"/>
                    <a:gd name="connsiteX6" fmla="*/ 1396 w 2953723"/>
                    <a:gd name="connsiteY6" fmla="*/ 3733778 h 4024064"/>
                    <a:gd name="connsiteX7" fmla="*/ 1395 w 2953723"/>
                    <a:gd name="connsiteY7" fmla="*/ 492065 h 4024064"/>
                    <a:gd name="connsiteX8" fmla="*/ 493460 w 2953723"/>
                    <a:gd name="connsiteY8" fmla="*/ 0 h 4024064"/>
                    <a:gd name="connsiteX0" fmla="*/ 507221 w 2967484"/>
                    <a:gd name="connsiteY0" fmla="*/ 0 h 4024064"/>
                    <a:gd name="connsiteX1" fmla="*/ 2475419 w 2967484"/>
                    <a:gd name="connsiteY1" fmla="*/ 0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762806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67484"/>
                    <a:gd name="connsiteY0" fmla="*/ 0 h 4024064"/>
                    <a:gd name="connsiteX1" fmla="*/ 2475419 w 2967484"/>
                    <a:gd name="connsiteY1" fmla="*/ 0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820864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67484"/>
                    <a:gd name="connsiteY0" fmla="*/ 0 h 4024064"/>
                    <a:gd name="connsiteX1" fmla="*/ 2678619 w 2967484"/>
                    <a:gd name="connsiteY1" fmla="*/ 72571 h 4024064"/>
                    <a:gd name="connsiteX2" fmla="*/ 2967484 w 2967484"/>
                    <a:gd name="connsiteY2" fmla="*/ 492065 h 4024064"/>
                    <a:gd name="connsiteX3" fmla="*/ 2967484 w 2967484"/>
                    <a:gd name="connsiteY3" fmla="*/ 4024064 h 4024064"/>
                    <a:gd name="connsiteX4" fmla="*/ 2967484 w 2967484"/>
                    <a:gd name="connsiteY4" fmla="*/ 4024064 h 4024064"/>
                    <a:gd name="connsiteX5" fmla="*/ 15157 w 2967484"/>
                    <a:gd name="connsiteY5" fmla="*/ 3820864 h 4024064"/>
                    <a:gd name="connsiteX6" fmla="*/ 643 w 2967484"/>
                    <a:gd name="connsiteY6" fmla="*/ 3806349 h 4024064"/>
                    <a:gd name="connsiteX7" fmla="*/ 15156 w 2967484"/>
                    <a:gd name="connsiteY7" fmla="*/ 492065 h 4024064"/>
                    <a:gd name="connsiteX8" fmla="*/ 507221 w 2967484"/>
                    <a:gd name="connsiteY8" fmla="*/ 0 h 4024064"/>
                    <a:gd name="connsiteX0" fmla="*/ 507221 w 2996512"/>
                    <a:gd name="connsiteY0" fmla="*/ 0 h 4024064"/>
                    <a:gd name="connsiteX1" fmla="*/ 2678619 w 2996512"/>
                    <a:gd name="connsiteY1" fmla="*/ 72571 h 4024064"/>
                    <a:gd name="connsiteX2" fmla="*/ 2996512 w 2996512"/>
                    <a:gd name="connsiteY2" fmla="*/ 390465 h 4024064"/>
                    <a:gd name="connsiteX3" fmla="*/ 2967484 w 2996512"/>
                    <a:gd name="connsiteY3" fmla="*/ 4024064 h 4024064"/>
                    <a:gd name="connsiteX4" fmla="*/ 2967484 w 2996512"/>
                    <a:gd name="connsiteY4" fmla="*/ 4024064 h 4024064"/>
                    <a:gd name="connsiteX5" fmla="*/ 15157 w 2996512"/>
                    <a:gd name="connsiteY5" fmla="*/ 3820864 h 4024064"/>
                    <a:gd name="connsiteX6" fmla="*/ 643 w 2996512"/>
                    <a:gd name="connsiteY6" fmla="*/ 3806349 h 4024064"/>
                    <a:gd name="connsiteX7" fmla="*/ 15156 w 2996512"/>
                    <a:gd name="connsiteY7" fmla="*/ 492065 h 4024064"/>
                    <a:gd name="connsiteX8" fmla="*/ 507221 w 2996512"/>
                    <a:gd name="connsiteY8" fmla="*/ 0 h 4024064"/>
                    <a:gd name="connsiteX0" fmla="*/ 362078 w 2996512"/>
                    <a:gd name="connsiteY0" fmla="*/ 0 h 3995035"/>
                    <a:gd name="connsiteX1" fmla="*/ 2678619 w 2996512"/>
                    <a:gd name="connsiteY1" fmla="*/ 43542 h 3995035"/>
                    <a:gd name="connsiteX2" fmla="*/ 2996512 w 2996512"/>
                    <a:gd name="connsiteY2" fmla="*/ 361436 h 3995035"/>
                    <a:gd name="connsiteX3" fmla="*/ 2967484 w 2996512"/>
                    <a:gd name="connsiteY3" fmla="*/ 3995035 h 3995035"/>
                    <a:gd name="connsiteX4" fmla="*/ 2967484 w 2996512"/>
                    <a:gd name="connsiteY4" fmla="*/ 3995035 h 3995035"/>
                    <a:gd name="connsiteX5" fmla="*/ 15157 w 2996512"/>
                    <a:gd name="connsiteY5" fmla="*/ 3791835 h 3995035"/>
                    <a:gd name="connsiteX6" fmla="*/ 643 w 2996512"/>
                    <a:gd name="connsiteY6" fmla="*/ 3777320 h 3995035"/>
                    <a:gd name="connsiteX7" fmla="*/ 15156 w 2996512"/>
                    <a:gd name="connsiteY7" fmla="*/ 463036 h 3995035"/>
                    <a:gd name="connsiteX8" fmla="*/ 362078 w 2996512"/>
                    <a:gd name="connsiteY8" fmla="*/ 0 h 3995035"/>
                    <a:gd name="connsiteX0" fmla="*/ 362078 w 2996512"/>
                    <a:gd name="connsiteY0" fmla="*/ 0 h 3995035"/>
                    <a:gd name="connsiteX1" fmla="*/ 2678619 w 2996512"/>
                    <a:gd name="connsiteY1" fmla="*/ 43542 h 3995035"/>
                    <a:gd name="connsiteX2" fmla="*/ 2996512 w 2996512"/>
                    <a:gd name="connsiteY2" fmla="*/ 361436 h 3995035"/>
                    <a:gd name="connsiteX3" fmla="*/ 2967484 w 2996512"/>
                    <a:gd name="connsiteY3" fmla="*/ 3995035 h 3995035"/>
                    <a:gd name="connsiteX4" fmla="*/ 2967484 w 2996512"/>
                    <a:gd name="connsiteY4" fmla="*/ 3995035 h 3995035"/>
                    <a:gd name="connsiteX5" fmla="*/ 15157 w 2996512"/>
                    <a:gd name="connsiteY5" fmla="*/ 3791835 h 3995035"/>
                    <a:gd name="connsiteX6" fmla="*/ 643 w 2996512"/>
                    <a:gd name="connsiteY6" fmla="*/ 3777320 h 3995035"/>
                    <a:gd name="connsiteX7" fmla="*/ 15156 w 2996512"/>
                    <a:gd name="connsiteY7" fmla="*/ 230808 h 3995035"/>
                    <a:gd name="connsiteX8" fmla="*/ 362078 w 2996512"/>
                    <a:gd name="connsiteY8" fmla="*/ 0 h 399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6512" h="3995035">
                      <a:moveTo>
                        <a:pt x="362078" y="0"/>
                      </a:moveTo>
                      <a:lnTo>
                        <a:pt x="2678619" y="43542"/>
                      </a:lnTo>
                      <a:lnTo>
                        <a:pt x="2996512" y="361436"/>
                      </a:lnTo>
                      <a:lnTo>
                        <a:pt x="2967484" y="3995035"/>
                      </a:lnTo>
                      <a:lnTo>
                        <a:pt x="2967484" y="3995035"/>
                      </a:lnTo>
                      <a:lnTo>
                        <a:pt x="15157" y="3791835"/>
                      </a:lnTo>
                      <a:lnTo>
                        <a:pt x="643" y="3777320"/>
                      </a:lnTo>
                      <a:cubicBezTo>
                        <a:pt x="-4195" y="2687073"/>
                        <a:pt x="19994" y="1321055"/>
                        <a:pt x="15156" y="230808"/>
                      </a:cubicBezTo>
                      <a:lnTo>
                        <a:pt x="362078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平行四边形 4"/>
                <p:cNvSpPr/>
                <p:nvPr/>
              </p:nvSpPr>
              <p:spPr>
                <a:xfrm>
                  <a:off x="2175985" y="4368304"/>
                  <a:ext cx="690267" cy="90967"/>
                </a:xfrm>
                <a:custGeom>
                  <a:avLst/>
                  <a:gdLst>
                    <a:gd name="connsiteX0" fmla="*/ 0 w 2895477"/>
                    <a:gd name="connsiteY0" fmla="*/ 288032 h 288032"/>
                    <a:gd name="connsiteX1" fmla="*/ 166350 w 2895477"/>
                    <a:gd name="connsiteY1" fmla="*/ 0 h 288032"/>
                    <a:gd name="connsiteX2" fmla="*/ 2895477 w 2895477"/>
                    <a:gd name="connsiteY2" fmla="*/ 0 h 288032"/>
                    <a:gd name="connsiteX3" fmla="*/ 2729127 w 2895477"/>
                    <a:gd name="connsiteY3" fmla="*/ 288032 h 288032"/>
                    <a:gd name="connsiteX4" fmla="*/ 0 w 2895477"/>
                    <a:gd name="connsiteY4" fmla="*/ 288032 h 288032"/>
                    <a:gd name="connsiteX0" fmla="*/ 0 w 2851934"/>
                    <a:gd name="connsiteY0" fmla="*/ 215460 h 288032"/>
                    <a:gd name="connsiteX1" fmla="*/ 122807 w 2851934"/>
                    <a:gd name="connsiteY1" fmla="*/ 0 h 288032"/>
                    <a:gd name="connsiteX2" fmla="*/ 2851934 w 2851934"/>
                    <a:gd name="connsiteY2" fmla="*/ 0 h 288032"/>
                    <a:gd name="connsiteX3" fmla="*/ 2685584 w 2851934"/>
                    <a:gd name="connsiteY3" fmla="*/ 288032 h 288032"/>
                    <a:gd name="connsiteX4" fmla="*/ 0 w 2851934"/>
                    <a:gd name="connsiteY4" fmla="*/ 215460 h 288032"/>
                    <a:gd name="connsiteX0" fmla="*/ 0 w 2851934"/>
                    <a:gd name="connsiteY0" fmla="*/ 259003 h 331575"/>
                    <a:gd name="connsiteX1" fmla="*/ 514693 w 2851934"/>
                    <a:gd name="connsiteY1" fmla="*/ 0 h 331575"/>
                    <a:gd name="connsiteX2" fmla="*/ 2851934 w 2851934"/>
                    <a:gd name="connsiteY2" fmla="*/ 43543 h 331575"/>
                    <a:gd name="connsiteX3" fmla="*/ 2685584 w 2851934"/>
                    <a:gd name="connsiteY3" fmla="*/ 331575 h 331575"/>
                    <a:gd name="connsiteX4" fmla="*/ 0 w 2851934"/>
                    <a:gd name="connsiteY4" fmla="*/ 259003 h 331575"/>
                    <a:gd name="connsiteX0" fmla="*/ 0 w 2576163"/>
                    <a:gd name="connsiteY0" fmla="*/ 259003 h 331575"/>
                    <a:gd name="connsiteX1" fmla="*/ 238922 w 2576163"/>
                    <a:gd name="connsiteY1" fmla="*/ 0 h 331575"/>
                    <a:gd name="connsiteX2" fmla="*/ 2576163 w 2576163"/>
                    <a:gd name="connsiteY2" fmla="*/ 43543 h 331575"/>
                    <a:gd name="connsiteX3" fmla="*/ 2409813 w 2576163"/>
                    <a:gd name="connsiteY3" fmla="*/ 331575 h 331575"/>
                    <a:gd name="connsiteX4" fmla="*/ 0 w 2576163"/>
                    <a:gd name="connsiteY4" fmla="*/ 259003 h 331575"/>
                    <a:gd name="connsiteX0" fmla="*/ 0 w 2547135"/>
                    <a:gd name="connsiteY0" fmla="*/ 259003 h 331575"/>
                    <a:gd name="connsiteX1" fmla="*/ 238922 w 2547135"/>
                    <a:gd name="connsiteY1" fmla="*/ 0 h 331575"/>
                    <a:gd name="connsiteX2" fmla="*/ 2547135 w 2547135"/>
                    <a:gd name="connsiteY2" fmla="*/ 87086 h 331575"/>
                    <a:gd name="connsiteX3" fmla="*/ 2409813 w 2547135"/>
                    <a:gd name="connsiteY3" fmla="*/ 331575 h 331575"/>
                    <a:gd name="connsiteX4" fmla="*/ 0 w 2547135"/>
                    <a:gd name="connsiteY4" fmla="*/ 259003 h 331575"/>
                    <a:gd name="connsiteX0" fmla="*/ 0 w 2547135"/>
                    <a:gd name="connsiteY0" fmla="*/ 259003 h 331575"/>
                    <a:gd name="connsiteX1" fmla="*/ 238922 w 2547135"/>
                    <a:gd name="connsiteY1" fmla="*/ 0 h 331575"/>
                    <a:gd name="connsiteX2" fmla="*/ 2547135 w 2547135"/>
                    <a:gd name="connsiteY2" fmla="*/ 87086 h 331575"/>
                    <a:gd name="connsiteX3" fmla="*/ 2351756 w 2547135"/>
                    <a:gd name="connsiteY3" fmla="*/ 331575 h 331575"/>
                    <a:gd name="connsiteX4" fmla="*/ 0 w 2547135"/>
                    <a:gd name="connsiteY4" fmla="*/ 259003 h 331575"/>
                    <a:gd name="connsiteX0" fmla="*/ 0 w 2518106"/>
                    <a:gd name="connsiteY0" fmla="*/ 259003 h 331575"/>
                    <a:gd name="connsiteX1" fmla="*/ 209893 w 2518106"/>
                    <a:gd name="connsiteY1" fmla="*/ 0 h 331575"/>
                    <a:gd name="connsiteX2" fmla="*/ 2518106 w 2518106"/>
                    <a:gd name="connsiteY2" fmla="*/ 87086 h 331575"/>
                    <a:gd name="connsiteX3" fmla="*/ 2322727 w 2518106"/>
                    <a:gd name="connsiteY3" fmla="*/ 331575 h 331575"/>
                    <a:gd name="connsiteX4" fmla="*/ 0 w 2518106"/>
                    <a:gd name="connsiteY4" fmla="*/ 259003 h 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8106" h="331575">
                      <a:moveTo>
                        <a:pt x="0" y="259003"/>
                      </a:moveTo>
                      <a:lnTo>
                        <a:pt x="209893" y="0"/>
                      </a:lnTo>
                      <a:lnTo>
                        <a:pt x="2518106" y="87086"/>
                      </a:lnTo>
                      <a:lnTo>
                        <a:pt x="2322727" y="331575"/>
                      </a:lnTo>
                      <a:lnTo>
                        <a:pt x="0" y="259003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矩形 5"/>
                <p:cNvSpPr/>
                <p:nvPr/>
              </p:nvSpPr>
              <p:spPr>
                <a:xfrm>
                  <a:off x="2814979" y="4392758"/>
                  <a:ext cx="149992" cy="148677"/>
                </a:xfrm>
                <a:custGeom>
                  <a:avLst/>
                  <a:gdLst>
                    <a:gd name="connsiteX0" fmla="*/ 0 w 576064"/>
                    <a:gd name="connsiteY0" fmla="*/ 0 h 282421"/>
                    <a:gd name="connsiteX1" fmla="*/ 576064 w 576064"/>
                    <a:gd name="connsiteY1" fmla="*/ 0 h 282421"/>
                    <a:gd name="connsiteX2" fmla="*/ 576064 w 576064"/>
                    <a:gd name="connsiteY2" fmla="*/ 282421 h 282421"/>
                    <a:gd name="connsiteX3" fmla="*/ 0 w 576064"/>
                    <a:gd name="connsiteY3" fmla="*/ 282421 h 282421"/>
                    <a:gd name="connsiteX4" fmla="*/ 0 w 576064"/>
                    <a:gd name="connsiteY4" fmla="*/ 0 h 282421"/>
                    <a:gd name="connsiteX0" fmla="*/ 43543 w 576064"/>
                    <a:gd name="connsiteY0" fmla="*/ 0 h 384021"/>
                    <a:gd name="connsiteX1" fmla="*/ 576064 w 576064"/>
                    <a:gd name="connsiteY1" fmla="*/ 101600 h 384021"/>
                    <a:gd name="connsiteX2" fmla="*/ 576064 w 576064"/>
                    <a:gd name="connsiteY2" fmla="*/ 384021 h 384021"/>
                    <a:gd name="connsiteX3" fmla="*/ 0 w 576064"/>
                    <a:gd name="connsiteY3" fmla="*/ 384021 h 384021"/>
                    <a:gd name="connsiteX4" fmla="*/ 43543 w 576064"/>
                    <a:gd name="connsiteY4" fmla="*/ 0 h 384021"/>
                    <a:gd name="connsiteX0" fmla="*/ 159657 w 692178"/>
                    <a:gd name="connsiteY0" fmla="*/ 0 h 384021"/>
                    <a:gd name="connsiteX1" fmla="*/ 692178 w 692178"/>
                    <a:gd name="connsiteY1" fmla="*/ 101600 h 384021"/>
                    <a:gd name="connsiteX2" fmla="*/ 692178 w 692178"/>
                    <a:gd name="connsiteY2" fmla="*/ 384021 h 384021"/>
                    <a:gd name="connsiteX3" fmla="*/ 0 w 692178"/>
                    <a:gd name="connsiteY3" fmla="*/ 224363 h 384021"/>
                    <a:gd name="connsiteX4" fmla="*/ 159657 w 692178"/>
                    <a:gd name="connsiteY4" fmla="*/ 0 h 384021"/>
                    <a:gd name="connsiteX0" fmla="*/ 159657 w 692178"/>
                    <a:gd name="connsiteY0" fmla="*/ 0 h 543678"/>
                    <a:gd name="connsiteX1" fmla="*/ 692178 w 692178"/>
                    <a:gd name="connsiteY1" fmla="*/ 101600 h 543678"/>
                    <a:gd name="connsiteX2" fmla="*/ 271263 w 692178"/>
                    <a:gd name="connsiteY2" fmla="*/ 543678 h 543678"/>
                    <a:gd name="connsiteX3" fmla="*/ 0 w 692178"/>
                    <a:gd name="connsiteY3" fmla="*/ 224363 h 543678"/>
                    <a:gd name="connsiteX4" fmla="*/ 159657 w 692178"/>
                    <a:gd name="connsiteY4" fmla="*/ 0 h 543678"/>
                    <a:gd name="connsiteX0" fmla="*/ 159657 w 488978"/>
                    <a:gd name="connsiteY0" fmla="*/ 0 h 543678"/>
                    <a:gd name="connsiteX1" fmla="*/ 488978 w 488978"/>
                    <a:gd name="connsiteY1" fmla="*/ 319314 h 543678"/>
                    <a:gd name="connsiteX2" fmla="*/ 271263 w 488978"/>
                    <a:gd name="connsiteY2" fmla="*/ 543678 h 543678"/>
                    <a:gd name="connsiteX3" fmla="*/ 0 w 488978"/>
                    <a:gd name="connsiteY3" fmla="*/ 224363 h 543678"/>
                    <a:gd name="connsiteX4" fmla="*/ 159657 w 488978"/>
                    <a:gd name="connsiteY4" fmla="*/ 0 h 543678"/>
                    <a:gd name="connsiteX0" fmla="*/ 217714 w 547035"/>
                    <a:gd name="connsiteY0" fmla="*/ 0 h 543678"/>
                    <a:gd name="connsiteX1" fmla="*/ 547035 w 547035"/>
                    <a:gd name="connsiteY1" fmla="*/ 319314 h 543678"/>
                    <a:gd name="connsiteX2" fmla="*/ 329320 w 547035"/>
                    <a:gd name="connsiteY2" fmla="*/ 543678 h 543678"/>
                    <a:gd name="connsiteX3" fmla="*/ 0 w 547035"/>
                    <a:gd name="connsiteY3" fmla="*/ 209849 h 543678"/>
                    <a:gd name="connsiteX4" fmla="*/ 217714 w 547035"/>
                    <a:gd name="connsiteY4" fmla="*/ 0 h 543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035" h="543678">
                      <a:moveTo>
                        <a:pt x="217714" y="0"/>
                      </a:moveTo>
                      <a:lnTo>
                        <a:pt x="547035" y="319314"/>
                      </a:lnTo>
                      <a:lnTo>
                        <a:pt x="329320" y="543678"/>
                      </a:lnTo>
                      <a:lnTo>
                        <a:pt x="0" y="209849"/>
                      </a:lnTo>
                      <a:lnTo>
                        <a:pt x="217714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等腰三角形 7"/>
                <p:cNvSpPr/>
                <p:nvPr/>
              </p:nvSpPr>
              <p:spPr>
                <a:xfrm rot="7568438">
                  <a:off x="2062802" y="4412136"/>
                  <a:ext cx="192693" cy="44385"/>
                </a:xfrm>
                <a:custGeom>
                  <a:avLst/>
                  <a:gdLst>
                    <a:gd name="connsiteX0" fmla="*/ 0 w 864096"/>
                    <a:gd name="connsiteY0" fmla="*/ 172448 h 172448"/>
                    <a:gd name="connsiteX1" fmla="*/ 432048 w 864096"/>
                    <a:gd name="connsiteY1" fmla="*/ 0 h 172448"/>
                    <a:gd name="connsiteX2" fmla="*/ 864096 w 864096"/>
                    <a:gd name="connsiteY2" fmla="*/ 172448 h 172448"/>
                    <a:gd name="connsiteX3" fmla="*/ 0 w 864096"/>
                    <a:gd name="connsiteY3" fmla="*/ 172448 h 172448"/>
                    <a:gd name="connsiteX0" fmla="*/ 0 w 813968"/>
                    <a:gd name="connsiteY0" fmla="*/ 172448 h 172448"/>
                    <a:gd name="connsiteX1" fmla="*/ 432048 w 813968"/>
                    <a:gd name="connsiteY1" fmla="*/ 0 h 172448"/>
                    <a:gd name="connsiteX2" fmla="*/ 813968 w 813968"/>
                    <a:gd name="connsiteY2" fmla="*/ 144185 h 172448"/>
                    <a:gd name="connsiteX3" fmla="*/ 0 w 813968"/>
                    <a:gd name="connsiteY3" fmla="*/ 172448 h 172448"/>
                    <a:gd name="connsiteX0" fmla="*/ 0 w 729611"/>
                    <a:gd name="connsiteY0" fmla="*/ 0 h 163084"/>
                    <a:gd name="connsiteX1" fmla="*/ 347691 w 729611"/>
                    <a:gd name="connsiteY1" fmla="*/ 18899 h 163084"/>
                    <a:gd name="connsiteX2" fmla="*/ 729611 w 729611"/>
                    <a:gd name="connsiteY2" fmla="*/ 163084 h 163084"/>
                    <a:gd name="connsiteX3" fmla="*/ 0 w 729611"/>
                    <a:gd name="connsiteY3" fmla="*/ 0 h 163084"/>
                    <a:gd name="connsiteX0" fmla="*/ 0 w 708609"/>
                    <a:gd name="connsiteY0" fmla="*/ 0 h 166626"/>
                    <a:gd name="connsiteX1" fmla="*/ 326689 w 708609"/>
                    <a:gd name="connsiteY1" fmla="*/ 22441 h 166626"/>
                    <a:gd name="connsiteX2" fmla="*/ 708609 w 708609"/>
                    <a:gd name="connsiteY2" fmla="*/ 166626 h 166626"/>
                    <a:gd name="connsiteX3" fmla="*/ 0 w 708609"/>
                    <a:gd name="connsiteY3" fmla="*/ 0 h 166626"/>
                    <a:gd name="connsiteX0" fmla="*/ 0 w 698259"/>
                    <a:gd name="connsiteY0" fmla="*/ 0 h 156492"/>
                    <a:gd name="connsiteX1" fmla="*/ 326689 w 698259"/>
                    <a:gd name="connsiteY1" fmla="*/ 22441 h 156492"/>
                    <a:gd name="connsiteX2" fmla="*/ 698259 w 698259"/>
                    <a:gd name="connsiteY2" fmla="*/ 156492 h 156492"/>
                    <a:gd name="connsiteX3" fmla="*/ 0 w 698259"/>
                    <a:gd name="connsiteY3" fmla="*/ 0 h 156492"/>
                    <a:gd name="connsiteX0" fmla="*/ 0 w 702472"/>
                    <a:gd name="connsiteY0" fmla="*/ 0 h 162261"/>
                    <a:gd name="connsiteX1" fmla="*/ 326689 w 702472"/>
                    <a:gd name="connsiteY1" fmla="*/ 22441 h 162261"/>
                    <a:gd name="connsiteX2" fmla="*/ 702472 w 702472"/>
                    <a:gd name="connsiteY2" fmla="*/ 162261 h 162261"/>
                    <a:gd name="connsiteX3" fmla="*/ 0 w 702472"/>
                    <a:gd name="connsiteY3" fmla="*/ 0 h 162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472" h="162261">
                      <a:moveTo>
                        <a:pt x="0" y="0"/>
                      </a:moveTo>
                      <a:lnTo>
                        <a:pt x="326689" y="22441"/>
                      </a:lnTo>
                      <a:lnTo>
                        <a:pt x="702472" y="1622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矩形 8"/>
                <p:cNvSpPr/>
                <p:nvPr/>
              </p:nvSpPr>
              <p:spPr>
                <a:xfrm>
                  <a:off x="2902219" y="4489593"/>
                  <a:ext cx="58925" cy="1045632"/>
                </a:xfrm>
                <a:custGeom>
                  <a:avLst/>
                  <a:gdLst>
                    <a:gd name="connsiteX0" fmla="*/ 0 w 229841"/>
                    <a:gd name="connsiteY0" fmla="*/ 0 h 3623805"/>
                    <a:gd name="connsiteX1" fmla="*/ 229841 w 229841"/>
                    <a:gd name="connsiteY1" fmla="*/ 0 h 3623805"/>
                    <a:gd name="connsiteX2" fmla="*/ 229841 w 229841"/>
                    <a:gd name="connsiteY2" fmla="*/ 3623805 h 3623805"/>
                    <a:gd name="connsiteX3" fmla="*/ 0 w 229841"/>
                    <a:gd name="connsiteY3" fmla="*/ 3623805 h 3623805"/>
                    <a:gd name="connsiteX4" fmla="*/ 0 w 229841"/>
                    <a:gd name="connsiteY4" fmla="*/ 0 h 3623805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29841 w 258870"/>
                    <a:gd name="connsiteY2" fmla="*/ 3841519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00813 w 258870"/>
                    <a:gd name="connsiteY2" fmla="*/ 3623805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00813 w 258870"/>
                    <a:gd name="connsiteY2" fmla="*/ 3507690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58870"/>
                    <a:gd name="connsiteY0" fmla="*/ 217714 h 3841519"/>
                    <a:gd name="connsiteX1" fmla="*/ 258870 w 258870"/>
                    <a:gd name="connsiteY1" fmla="*/ 0 h 3841519"/>
                    <a:gd name="connsiteX2" fmla="*/ 215328 w 258870"/>
                    <a:gd name="connsiteY2" fmla="*/ 3420604 h 3841519"/>
                    <a:gd name="connsiteX3" fmla="*/ 0 w 258870"/>
                    <a:gd name="connsiteY3" fmla="*/ 3841519 h 3841519"/>
                    <a:gd name="connsiteX4" fmla="*/ 0 w 258870"/>
                    <a:gd name="connsiteY4" fmla="*/ 217714 h 3841519"/>
                    <a:gd name="connsiteX0" fmla="*/ 0 w 215328"/>
                    <a:gd name="connsiteY0" fmla="*/ 188685 h 3812490"/>
                    <a:gd name="connsiteX1" fmla="*/ 215327 w 215328"/>
                    <a:gd name="connsiteY1" fmla="*/ 0 h 3812490"/>
                    <a:gd name="connsiteX2" fmla="*/ 215328 w 215328"/>
                    <a:gd name="connsiteY2" fmla="*/ 3391575 h 3812490"/>
                    <a:gd name="connsiteX3" fmla="*/ 0 w 215328"/>
                    <a:gd name="connsiteY3" fmla="*/ 3812490 h 3812490"/>
                    <a:gd name="connsiteX4" fmla="*/ 0 w 215328"/>
                    <a:gd name="connsiteY4" fmla="*/ 188685 h 381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328" h="3812490">
                      <a:moveTo>
                        <a:pt x="0" y="188685"/>
                      </a:moveTo>
                      <a:lnTo>
                        <a:pt x="215327" y="0"/>
                      </a:lnTo>
                      <a:cubicBezTo>
                        <a:pt x="215327" y="1130525"/>
                        <a:pt x="215328" y="2261050"/>
                        <a:pt x="215328" y="3391575"/>
                      </a:cubicBezTo>
                      <a:lnTo>
                        <a:pt x="0" y="3812490"/>
                      </a:lnTo>
                      <a:lnTo>
                        <a:pt x="0" y="188685"/>
                      </a:lnTo>
                      <a:close/>
                    </a:path>
                  </a:pathLst>
                </a:custGeom>
                <a:grpFill/>
                <a:ln w="25400"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" name="组合 40"/>
              <p:cNvGrpSpPr/>
              <p:nvPr/>
            </p:nvGrpSpPr>
            <p:grpSpPr>
              <a:xfrm>
                <a:off x="7885081" y="2657580"/>
                <a:ext cx="2394976" cy="1542837"/>
                <a:chOff x="1624574" y="2959894"/>
                <a:chExt cx="3138289" cy="2021679"/>
              </a:xfrm>
              <a:gradFill flip="none" rotWithShape="1">
                <a:gsLst>
                  <a:gs pos="0">
                    <a:srgbClr val="FF7C80">
                      <a:shade val="30000"/>
                      <a:satMod val="115000"/>
                    </a:srgbClr>
                  </a:gs>
                  <a:gs pos="50000">
                    <a:srgbClr val="FF7C80">
                      <a:shade val="67500"/>
                      <a:satMod val="115000"/>
                    </a:srgbClr>
                  </a:gs>
                  <a:gs pos="100000">
                    <a:srgbClr val="FF7C8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grpSpPr>
            <p:sp>
              <p:nvSpPr>
                <p:cNvPr id="27" name="燕尾形 41"/>
                <p:cNvSpPr/>
                <p:nvPr/>
              </p:nvSpPr>
              <p:spPr>
                <a:xfrm>
                  <a:off x="1624574" y="3178628"/>
                  <a:ext cx="3092569" cy="1799772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燕尾形 42"/>
                <p:cNvSpPr/>
                <p:nvPr/>
              </p:nvSpPr>
              <p:spPr>
                <a:xfrm>
                  <a:off x="1670294" y="2964905"/>
                  <a:ext cx="3092569" cy="1799772"/>
                </a:xfrm>
                <a:prstGeom prst="chevron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任意多边形 43"/>
                <p:cNvSpPr/>
                <p:nvPr/>
              </p:nvSpPr>
              <p:spPr>
                <a:xfrm>
                  <a:off x="1626395" y="2959894"/>
                  <a:ext cx="945356" cy="1035844"/>
                </a:xfrm>
                <a:custGeom>
                  <a:avLst/>
                  <a:gdLst>
                    <a:gd name="connsiteX0" fmla="*/ 40481 w 942975"/>
                    <a:gd name="connsiteY0" fmla="*/ 0 h 907257"/>
                    <a:gd name="connsiteX1" fmla="*/ 0 w 942975"/>
                    <a:gd name="connsiteY1" fmla="*/ 216694 h 907257"/>
                    <a:gd name="connsiteX2" fmla="*/ 697706 w 942975"/>
                    <a:gd name="connsiteY2" fmla="*/ 907257 h 907257"/>
                    <a:gd name="connsiteX3" fmla="*/ 942975 w 942975"/>
                    <a:gd name="connsiteY3" fmla="*/ 902494 h 907257"/>
                    <a:gd name="connsiteX4" fmla="*/ 40481 w 942975"/>
                    <a:gd name="connsiteY4" fmla="*/ 0 h 907257"/>
                    <a:gd name="connsiteX0" fmla="*/ 40481 w 942975"/>
                    <a:gd name="connsiteY0" fmla="*/ 0 h 1026319"/>
                    <a:gd name="connsiteX1" fmla="*/ 0 w 942975"/>
                    <a:gd name="connsiteY1" fmla="*/ 216694 h 1026319"/>
                    <a:gd name="connsiteX2" fmla="*/ 816768 w 942975"/>
                    <a:gd name="connsiteY2" fmla="*/ 1026319 h 1026319"/>
                    <a:gd name="connsiteX3" fmla="*/ 942975 w 942975"/>
                    <a:gd name="connsiteY3" fmla="*/ 902494 h 1026319"/>
                    <a:gd name="connsiteX4" fmla="*/ 40481 w 942975"/>
                    <a:gd name="connsiteY4" fmla="*/ 0 h 1026319"/>
                    <a:gd name="connsiteX0" fmla="*/ 40481 w 942975"/>
                    <a:gd name="connsiteY0" fmla="*/ 0 h 1033463"/>
                    <a:gd name="connsiteX1" fmla="*/ 0 w 942975"/>
                    <a:gd name="connsiteY1" fmla="*/ 216694 h 1033463"/>
                    <a:gd name="connsiteX2" fmla="*/ 816768 w 942975"/>
                    <a:gd name="connsiteY2" fmla="*/ 1033463 h 1033463"/>
                    <a:gd name="connsiteX3" fmla="*/ 942975 w 942975"/>
                    <a:gd name="connsiteY3" fmla="*/ 902494 h 1033463"/>
                    <a:gd name="connsiteX4" fmla="*/ 40481 w 942975"/>
                    <a:gd name="connsiteY4" fmla="*/ 0 h 1033463"/>
                    <a:gd name="connsiteX0" fmla="*/ 40481 w 942975"/>
                    <a:gd name="connsiteY0" fmla="*/ 0 h 1031082"/>
                    <a:gd name="connsiteX1" fmla="*/ 0 w 942975"/>
                    <a:gd name="connsiteY1" fmla="*/ 216694 h 1031082"/>
                    <a:gd name="connsiteX2" fmla="*/ 814387 w 942975"/>
                    <a:gd name="connsiteY2" fmla="*/ 1031082 h 1031082"/>
                    <a:gd name="connsiteX3" fmla="*/ 942975 w 942975"/>
                    <a:gd name="connsiteY3" fmla="*/ 902494 h 1031082"/>
                    <a:gd name="connsiteX4" fmla="*/ 40481 w 942975"/>
                    <a:gd name="connsiteY4" fmla="*/ 0 h 1031082"/>
                    <a:gd name="connsiteX0" fmla="*/ 40481 w 916782"/>
                    <a:gd name="connsiteY0" fmla="*/ 0 h 1031082"/>
                    <a:gd name="connsiteX1" fmla="*/ 0 w 916782"/>
                    <a:gd name="connsiteY1" fmla="*/ 216694 h 1031082"/>
                    <a:gd name="connsiteX2" fmla="*/ 814387 w 916782"/>
                    <a:gd name="connsiteY2" fmla="*/ 1031082 h 1031082"/>
                    <a:gd name="connsiteX3" fmla="*/ 916782 w 916782"/>
                    <a:gd name="connsiteY3" fmla="*/ 902494 h 1031082"/>
                    <a:gd name="connsiteX4" fmla="*/ 40481 w 916782"/>
                    <a:gd name="connsiteY4" fmla="*/ 0 h 1031082"/>
                    <a:gd name="connsiteX0" fmla="*/ 40481 w 942975"/>
                    <a:gd name="connsiteY0" fmla="*/ 0 h 1031082"/>
                    <a:gd name="connsiteX1" fmla="*/ 0 w 942975"/>
                    <a:gd name="connsiteY1" fmla="*/ 216694 h 1031082"/>
                    <a:gd name="connsiteX2" fmla="*/ 814387 w 942975"/>
                    <a:gd name="connsiteY2" fmla="*/ 1031082 h 1031082"/>
                    <a:gd name="connsiteX3" fmla="*/ 942975 w 942975"/>
                    <a:gd name="connsiteY3" fmla="*/ 907257 h 1031082"/>
                    <a:gd name="connsiteX4" fmla="*/ 40481 w 942975"/>
                    <a:gd name="connsiteY4" fmla="*/ 0 h 1031082"/>
                    <a:gd name="connsiteX0" fmla="*/ 40481 w 945356"/>
                    <a:gd name="connsiteY0" fmla="*/ 0 h 1031082"/>
                    <a:gd name="connsiteX1" fmla="*/ 0 w 945356"/>
                    <a:gd name="connsiteY1" fmla="*/ 216694 h 1031082"/>
                    <a:gd name="connsiteX2" fmla="*/ 814387 w 945356"/>
                    <a:gd name="connsiteY2" fmla="*/ 1031082 h 1031082"/>
                    <a:gd name="connsiteX3" fmla="*/ 945356 w 945356"/>
                    <a:gd name="connsiteY3" fmla="*/ 904875 h 1031082"/>
                    <a:gd name="connsiteX4" fmla="*/ 40481 w 945356"/>
                    <a:gd name="connsiteY4" fmla="*/ 0 h 1031082"/>
                    <a:gd name="connsiteX0" fmla="*/ 38100 w 945356"/>
                    <a:gd name="connsiteY0" fmla="*/ 0 h 1035844"/>
                    <a:gd name="connsiteX1" fmla="*/ 0 w 945356"/>
                    <a:gd name="connsiteY1" fmla="*/ 221456 h 1035844"/>
                    <a:gd name="connsiteX2" fmla="*/ 814387 w 945356"/>
                    <a:gd name="connsiteY2" fmla="*/ 1035844 h 1035844"/>
                    <a:gd name="connsiteX3" fmla="*/ 945356 w 945356"/>
                    <a:gd name="connsiteY3" fmla="*/ 909637 h 1035844"/>
                    <a:gd name="connsiteX4" fmla="*/ 38100 w 945356"/>
                    <a:gd name="connsiteY4" fmla="*/ 0 h 103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5356" h="1035844">
                      <a:moveTo>
                        <a:pt x="38100" y="0"/>
                      </a:moveTo>
                      <a:lnTo>
                        <a:pt x="0" y="221456"/>
                      </a:lnTo>
                      <a:lnTo>
                        <a:pt x="814387" y="1035844"/>
                      </a:lnTo>
                      <a:lnTo>
                        <a:pt x="945356" y="909637"/>
                      </a:lnTo>
                      <a:lnTo>
                        <a:pt x="3810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30" name="平行四边形 44"/>
                <p:cNvSpPr/>
                <p:nvPr/>
              </p:nvSpPr>
              <p:spPr>
                <a:xfrm>
                  <a:off x="1624574" y="4764677"/>
                  <a:ext cx="2235432" cy="213723"/>
                </a:xfrm>
                <a:prstGeom prst="parallelogram">
                  <a:avLst>
                    <a:gd name="adj" fmla="val 21658"/>
                  </a:avLst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31" name="任意多边形 45"/>
                <p:cNvSpPr/>
                <p:nvPr/>
              </p:nvSpPr>
              <p:spPr>
                <a:xfrm>
                  <a:off x="3812382" y="3864768"/>
                  <a:ext cx="945356" cy="1116805"/>
                </a:xfrm>
                <a:custGeom>
                  <a:avLst/>
                  <a:gdLst>
                    <a:gd name="connsiteX0" fmla="*/ 42862 w 940594"/>
                    <a:gd name="connsiteY0" fmla="*/ 895350 h 1109662"/>
                    <a:gd name="connsiteX1" fmla="*/ 0 w 940594"/>
                    <a:gd name="connsiteY1" fmla="*/ 1109662 h 1109662"/>
                    <a:gd name="connsiteX2" fmla="*/ 897731 w 940594"/>
                    <a:gd name="connsiteY2" fmla="*/ 214312 h 1109662"/>
                    <a:gd name="connsiteX3" fmla="*/ 940594 w 940594"/>
                    <a:gd name="connsiteY3" fmla="*/ 0 h 1109662"/>
                    <a:gd name="connsiteX4" fmla="*/ 42862 w 940594"/>
                    <a:gd name="connsiteY4" fmla="*/ 895350 h 1109662"/>
                    <a:gd name="connsiteX0" fmla="*/ 42862 w 940594"/>
                    <a:gd name="connsiteY0" fmla="*/ 895350 h 1116806"/>
                    <a:gd name="connsiteX1" fmla="*/ 0 w 940594"/>
                    <a:gd name="connsiteY1" fmla="*/ 1116806 h 1116806"/>
                    <a:gd name="connsiteX2" fmla="*/ 897731 w 940594"/>
                    <a:gd name="connsiteY2" fmla="*/ 214312 h 1116806"/>
                    <a:gd name="connsiteX3" fmla="*/ 940594 w 940594"/>
                    <a:gd name="connsiteY3" fmla="*/ 0 h 1116806"/>
                    <a:gd name="connsiteX4" fmla="*/ 42862 w 940594"/>
                    <a:gd name="connsiteY4" fmla="*/ 895350 h 1116806"/>
                    <a:gd name="connsiteX0" fmla="*/ 42862 w 940594"/>
                    <a:gd name="connsiteY0" fmla="*/ 895350 h 1116806"/>
                    <a:gd name="connsiteX1" fmla="*/ 0 w 940594"/>
                    <a:gd name="connsiteY1" fmla="*/ 1116806 h 1116806"/>
                    <a:gd name="connsiteX2" fmla="*/ 900112 w 940594"/>
                    <a:gd name="connsiteY2" fmla="*/ 219074 h 1116806"/>
                    <a:gd name="connsiteX3" fmla="*/ 940594 w 940594"/>
                    <a:gd name="connsiteY3" fmla="*/ 0 h 1116806"/>
                    <a:gd name="connsiteX4" fmla="*/ 42862 w 940594"/>
                    <a:gd name="connsiteY4" fmla="*/ 895350 h 1116806"/>
                    <a:gd name="connsiteX0" fmla="*/ 42862 w 940594"/>
                    <a:gd name="connsiteY0" fmla="*/ 902493 h 1116806"/>
                    <a:gd name="connsiteX1" fmla="*/ 0 w 940594"/>
                    <a:gd name="connsiteY1" fmla="*/ 1116806 h 1116806"/>
                    <a:gd name="connsiteX2" fmla="*/ 900112 w 940594"/>
                    <a:gd name="connsiteY2" fmla="*/ 219074 h 1116806"/>
                    <a:gd name="connsiteX3" fmla="*/ 940594 w 940594"/>
                    <a:gd name="connsiteY3" fmla="*/ 0 h 1116806"/>
                    <a:gd name="connsiteX4" fmla="*/ 42862 w 940594"/>
                    <a:gd name="connsiteY4" fmla="*/ 902493 h 1116806"/>
                    <a:gd name="connsiteX0" fmla="*/ 47624 w 945356"/>
                    <a:gd name="connsiteY0" fmla="*/ 902493 h 1121568"/>
                    <a:gd name="connsiteX1" fmla="*/ 0 w 945356"/>
                    <a:gd name="connsiteY1" fmla="*/ 1121568 h 1121568"/>
                    <a:gd name="connsiteX2" fmla="*/ 904874 w 945356"/>
                    <a:gd name="connsiteY2" fmla="*/ 219074 h 1121568"/>
                    <a:gd name="connsiteX3" fmla="*/ 945356 w 945356"/>
                    <a:gd name="connsiteY3" fmla="*/ 0 h 1121568"/>
                    <a:gd name="connsiteX4" fmla="*/ 47624 w 945356"/>
                    <a:gd name="connsiteY4" fmla="*/ 902493 h 1121568"/>
                    <a:gd name="connsiteX0" fmla="*/ 47624 w 945356"/>
                    <a:gd name="connsiteY0" fmla="*/ 902493 h 1116805"/>
                    <a:gd name="connsiteX1" fmla="*/ 0 w 945356"/>
                    <a:gd name="connsiteY1" fmla="*/ 1116805 h 1116805"/>
                    <a:gd name="connsiteX2" fmla="*/ 904874 w 945356"/>
                    <a:gd name="connsiteY2" fmla="*/ 219074 h 1116805"/>
                    <a:gd name="connsiteX3" fmla="*/ 945356 w 945356"/>
                    <a:gd name="connsiteY3" fmla="*/ 0 h 1116805"/>
                    <a:gd name="connsiteX4" fmla="*/ 47624 w 945356"/>
                    <a:gd name="connsiteY4" fmla="*/ 902493 h 1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5356" h="1116805">
                      <a:moveTo>
                        <a:pt x="47624" y="902493"/>
                      </a:moveTo>
                      <a:lnTo>
                        <a:pt x="0" y="1116805"/>
                      </a:lnTo>
                      <a:lnTo>
                        <a:pt x="904874" y="219074"/>
                      </a:lnTo>
                      <a:lnTo>
                        <a:pt x="945356" y="0"/>
                      </a:lnTo>
                      <a:lnTo>
                        <a:pt x="47624" y="90249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32" name="燕尾形 16"/>
                <p:cNvSpPr/>
                <p:nvPr/>
              </p:nvSpPr>
              <p:spPr>
                <a:xfrm>
                  <a:off x="1662453" y="2964905"/>
                  <a:ext cx="2168068" cy="176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068" h="1764517">
                      <a:moveTo>
                        <a:pt x="0" y="0"/>
                      </a:moveTo>
                      <a:lnTo>
                        <a:pt x="2168068" y="0"/>
                      </a:lnTo>
                      <a:cubicBezTo>
                        <a:pt x="1744785" y="785730"/>
                        <a:pt x="982439" y="1417222"/>
                        <a:pt x="35255" y="1764517"/>
                      </a:cubicBezTo>
                      <a:lnTo>
                        <a:pt x="899886" y="89988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167" name="Group 279"/>
              <p:cNvGrpSpPr>
                <a:grpSpLocks/>
              </p:cNvGrpSpPr>
              <p:nvPr/>
            </p:nvGrpSpPr>
            <p:grpSpPr bwMode="auto">
              <a:xfrm>
                <a:off x="8661400" y="1460609"/>
                <a:ext cx="996949" cy="1085741"/>
                <a:chOff x="846989" y="1401020"/>
                <a:chExt cx="877416" cy="877416"/>
              </a:xfrm>
            </p:grpSpPr>
            <p:sp>
              <p:nvSpPr>
                <p:cNvPr id="37" name="Teardrop 43"/>
                <p:cNvSpPr/>
                <p:nvPr/>
              </p:nvSpPr>
              <p:spPr>
                <a:xfrm rot="8100000">
                  <a:off x="846348" y="1401020"/>
                  <a:ext cx="878116" cy="878089"/>
                </a:xfrm>
                <a:prstGeom prst="teardrop">
                  <a:avLst/>
                </a:prstGeom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5813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1626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47439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63252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9065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94878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10691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26504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38" name="Oval 44"/>
                <p:cNvSpPr/>
                <p:nvPr/>
              </p:nvSpPr>
              <p:spPr>
                <a:xfrm>
                  <a:off x="925242" y="1561166"/>
                  <a:ext cx="708324" cy="5496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5813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1626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47439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63252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9065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94878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10691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26504" algn="l" defTabSz="1031626" rtl="0" eaLnBrk="1" latinLnBrk="0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b="1" spc="-1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56" name="橢圓 55"/>
              <p:cNvSpPr/>
              <p:nvPr/>
            </p:nvSpPr>
            <p:spPr>
              <a:xfrm>
                <a:off x="8888671" y="1764581"/>
                <a:ext cx="530052" cy="4954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3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2500" b="1" dirty="0">
                    <a:solidFill>
                      <a:srgbClr val="CC00CC"/>
                    </a:solidFill>
                  </a:rPr>
                  <a:t>4</a:t>
                </a:r>
                <a:endParaRPr lang="zh-TW" altLang="en-US" sz="2500" b="1" dirty="0">
                  <a:solidFill>
                    <a:srgbClr val="CC00CC"/>
                  </a:solidFill>
                </a:endParaRPr>
              </a:p>
            </p:txBody>
          </p:sp>
          <p:cxnSp>
            <p:nvCxnSpPr>
              <p:cNvPr id="64" name="직선 연결선 136"/>
              <p:cNvCxnSpPr/>
              <p:nvPr/>
            </p:nvCxnSpPr>
            <p:spPr>
              <a:xfrm flipH="1" flipV="1">
                <a:off x="8861389" y="4008263"/>
                <a:ext cx="3897" cy="962297"/>
              </a:xfrm>
              <a:prstGeom prst="line">
                <a:avLst/>
              </a:prstGeom>
              <a:ln w="285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70" name="矩形 7176"/>
              <p:cNvSpPr>
                <a:spLocks noChangeArrowheads="1"/>
              </p:cNvSpPr>
              <p:nvPr/>
            </p:nvSpPr>
            <p:spPr bwMode="auto">
              <a:xfrm>
                <a:off x="8538287" y="3136826"/>
                <a:ext cx="1526969" cy="390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>
                    <a:latin typeface="Arial" panose="020B0604020202020204" pitchFamily="34" charset="0"/>
                    <a:ea typeface="新細明體" panose="02020500000000000000" pitchFamily="18" charset="-120"/>
                  </a:rPr>
                  <a:t>109.11.17</a:t>
                </a:r>
              </a:p>
            </p:txBody>
          </p:sp>
        </p:grpSp>
        <p:sp>
          <p:nvSpPr>
            <p:cNvPr id="116" name="矩形 115"/>
            <p:cNvSpPr/>
            <p:nvPr/>
          </p:nvSpPr>
          <p:spPr>
            <a:xfrm>
              <a:off x="7799422" y="5067894"/>
              <a:ext cx="1166048" cy="638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決標</a:t>
              </a:r>
              <a:endParaRPr lang="en-US" altLang="zh-TW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zh-TW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最有利標</a:t>
              </a:r>
              <a:endParaRPr lang="en-US" altLang="zh-TW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153" name="群組 47"/>
          <p:cNvGrpSpPr>
            <a:grpSpLocks/>
          </p:cNvGrpSpPr>
          <p:nvPr/>
        </p:nvGrpSpPr>
        <p:grpSpPr bwMode="auto">
          <a:xfrm>
            <a:off x="9421813" y="1355725"/>
            <a:ext cx="1936750" cy="4951413"/>
            <a:chOff x="9422438" y="1355410"/>
            <a:chExt cx="1936198" cy="4952478"/>
          </a:xfrm>
        </p:grpSpPr>
        <p:grpSp>
          <p:nvGrpSpPr>
            <p:cNvPr id="6154" name="群組 86"/>
            <p:cNvGrpSpPr>
              <a:grpSpLocks/>
            </p:cNvGrpSpPr>
            <p:nvPr/>
          </p:nvGrpSpPr>
          <p:grpSpPr bwMode="auto">
            <a:xfrm>
              <a:off x="9422438" y="1355410"/>
              <a:ext cx="1936198" cy="4952478"/>
              <a:chOff x="1911943" y="1413320"/>
              <a:chExt cx="2394976" cy="5073205"/>
            </a:xfrm>
          </p:grpSpPr>
          <p:grpSp>
            <p:nvGrpSpPr>
              <p:cNvPr id="6156" name="群組 4"/>
              <p:cNvGrpSpPr>
                <a:grpSpLocks/>
              </p:cNvGrpSpPr>
              <p:nvPr/>
            </p:nvGrpSpPr>
            <p:grpSpPr bwMode="auto">
              <a:xfrm>
                <a:off x="1911943" y="1413320"/>
                <a:ext cx="2394976" cy="5073205"/>
                <a:chOff x="1911943" y="1413320"/>
                <a:chExt cx="2394976" cy="5073205"/>
              </a:xfrm>
            </p:grpSpPr>
            <p:grpSp>
              <p:nvGrpSpPr>
                <p:cNvPr id="96" name="组合 35"/>
                <p:cNvGrpSpPr>
                  <a:grpSpLocks/>
                </p:cNvGrpSpPr>
                <p:nvPr/>
              </p:nvGrpSpPr>
              <p:grpSpPr bwMode="auto">
                <a:xfrm>
                  <a:off x="2016125" y="4543425"/>
                  <a:ext cx="1781175" cy="1943100"/>
                  <a:chOff x="2080327" y="4337982"/>
                  <a:chExt cx="884644" cy="1197243"/>
                </a:xfrm>
                <a:gradFill>
                  <a:gsLst>
                    <a:gs pos="0">
                      <a:srgbClr val="9999FF"/>
                    </a:gs>
                    <a:gs pos="50000">
                      <a:srgbClr val="99CCFF"/>
                    </a:gs>
                    <a:gs pos="100000">
                      <a:srgbClr val="EB666A"/>
                    </a:gs>
                  </a:gsLst>
                  <a:lin ang="2700000" scaled="1"/>
                </a:gradFill>
                <a:effectLst>
                  <a:outerShdw blurRad="114300" dist="50800" dir="9060000" algn="ctr" rotWithShape="0">
                    <a:srgbClr val="000000">
                      <a:alpha val="65000"/>
                    </a:srgbClr>
                  </a:outerShdw>
                </a:effectLst>
              </p:grpSpPr>
              <p:sp>
                <p:nvSpPr>
                  <p:cNvPr id="109" name="剪去同侧角的矩形 2"/>
                  <p:cNvSpPr/>
                  <p:nvPr/>
                </p:nvSpPr>
                <p:spPr>
                  <a:xfrm>
                    <a:off x="2080327" y="4439709"/>
                    <a:ext cx="821568" cy="1095516"/>
                  </a:xfrm>
                  <a:custGeom>
                    <a:avLst/>
                    <a:gdLst>
                      <a:gd name="connsiteX0" fmla="*/ 492065 w 2952328"/>
                      <a:gd name="connsiteY0" fmla="*/ 0 h 4024064"/>
                      <a:gd name="connsiteX1" fmla="*/ 2460263 w 2952328"/>
                      <a:gd name="connsiteY1" fmla="*/ 0 h 4024064"/>
                      <a:gd name="connsiteX2" fmla="*/ 2952328 w 2952328"/>
                      <a:gd name="connsiteY2" fmla="*/ 492065 h 4024064"/>
                      <a:gd name="connsiteX3" fmla="*/ 2952328 w 2952328"/>
                      <a:gd name="connsiteY3" fmla="*/ 4024064 h 4024064"/>
                      <a:gd name="connsiteX4" fmla="*/ 2952328 w 2952328"/>
                      <a:gd name="connsiteY4" fmla="*/ 4024064 h 4024064"/>
                      <a:gd name="connsiteX5" fmla="*/ 0 w 2952328"/>
                      <a:gd name="connsiteY5" fmla="*/ 4024064 h 4024064"/>
                      <a:gd name="connsiteX6" fmla="*/ 0 w 2952328"/>
                      <a:gd name="connsiteY6" fmla="*/ 4024064 h 4024064"/>
                      <a:gd name="connsiteX7" fmla="*/ 0 w 2952328"/>
                      <a:gd name="connsiteY7" fmla="*/ 492065 h 4024064"/>
                      <a:gd name="connsiteX8" fmla="*/ 492065 w 2952328"/>
                      <a:gd name="connsiteY8" fmla="*/ 0 h 4024064"/>
                      <a:gd name="connsiteX0" fmla="*/ 492065 w 2952328"/>
                      <a:gd name="connsiteY0" fmla="*/ 0 h 4024064"/>
                      <a:gd name="connsiteX1" fmla="*/ 2460263 w 2952328"/>
                      <a:gd name="connsiteY1" fmla="*/ 0 h 4024064"/>
                      <a:gd name="connsiteX2" fmla="*/ 2952328 w 2952328"/>
                      <a:gd name="connsiteY2" fmla="*/ 492065 h 4024064"/>
                      <a:gd name="connsiteX3" fmla="*/ 2952328 w 2952328"/>
                      <a:gd name="connsiteY3" fmla="*/ 4024064 h 4024064"/>
                      <a:gd name="connsiteX4" fmla="*/ 2952328 w 2952328"/>
                      <a:gd name="connsiteY4" fmla="*/ 4024064 h 4024064"/>
                      <a:gd name="connsiteX5" fmla="*/ 0 w 2952328"/>
                      <a:gd name="connsiteY5" fmla="*/ 4024064 h 4024064"/>
                      <a:gd name="connsiteX6" fmla="*/ 14515 w 2952328"/>
                      <a:gd name="connsiteY6" fmla="*/ 3762807 h 4024064"/>
                      <a:gd name="connsiteX7" fmla="*/ 0 w 2952328"/>
                      <a:gd name="connsiteY7" fmla="*/ 492065 h 4024064"/>
                      <a:gd name="connsiteX8" fmla="*/ 492065 w 2952328"/>
                      <a:gd name="connsiteY8" fmla="*/ 0 h 4024064"/>
                      <a:gd name="connsiteX0" fmla="*/ 492065 w 2952328"/>
                      <a:gd name="connsiteY0" fmla="*/ 0 h 4024064"/>
                      <a:gd name="connsiteX1" fmla="*/ 2460263 w 2952328"/>
                      <a:gd name="connsiteY1" fmla="*/ 0 h 4024064"/>
                      <a:gd name="connsiteX2" fmla="*/ 2952328 w 2952328"/>
                      <a:gd name="connsiteY2" fmla="*/ 492065 h 4024064"/>
                      <a:gd name="connsiteX3" fmla="*/ 2952328 w 2952328"/>
                      <a:gd name="connsiteY3" fmla="*/ 4024064 h 4024064"/>
                      <a:gd name="connsiteX4" fmla="*/ 2952328 w 2952328"/>
                      <a:gd name="connsiteY4" fmla="*/ 4024064 h 4024064"/>
                      <a:gd name="connsiteX5" fmla="*/ 87086 w 2952328"/>
                      <a:gd name="connsiteY5" fmla="*/ 3762807 h 4024064"/>
                      <a:gd name="connsiteX6" fmla="*/ 14515 w 2952328"/>
                      <a:gd name="connsiteY6" fmla="*/ 3762807 h 4024064"/>
                      <a:gd name="connsiteX7" fmla="*/ 0 w 2952328"/>
                      <a:gd name="connsiteY7" fmla="*/ 492065 h 4024064"/>
                      <a:gd name="connsiteX8" fmla="*/ 492065 w 2952328"/>
                      <a:gd name="connsiteY8" fmla="*/ 0 h 4024064"/>
                      <a:gd name="connsiteX0" fmla="*/ 492065 w 2952328"/>
                      <a:gd name="connsiteY0" fmla="*/ 0 h 4024064"/>
                      <a:gd name="connsiteX1" fmla="*/ 2460263 w 2952328"/>
                      <a:gd name="connsiteY1" fmla="*/ 0 h 4024064"/>
                      <a:gd name="connsiteX2" fmla="*/ 2952328 w 2952328"/>
                      <a:gd name="connsiteY2" fmla="*/ 492065 h 4024064"/>
                      <a:gd name="connsiteX3" fmla="*/ 2952328 w 2952328"/>
                      <a:gd name="connsiteY3" fmla="*/ 4024064 h 4024064"/>
                      <a:gd name="connsiteX4" fmla="*/ 2952328 w 2952328"/>
                      <a:gd name="connsiteY4" fmla="*/ 4024064 h 4024064"/>
                      <a:gd name="connsiteX5" fmla="*/ 0 w 2952328"/>
                      <a:gd name="connsiteY5" fmla="*/ 3864407 h 4024064"/>
                      <a:gd name="connsiteX6" fmla="*/ 14515 w 2952328"/>
                      <a:gd name="connsiteY6" fmla="*/ 3762807 h 4024064"/>
                      <a:gd name="connsiteX7" fmla="*/ 0 w 2952328"/>
                      <a:gd name="connsiteY7" fmla="*/ 492065 h 4024064"/>
                      <a:gd name="connsiteX8" fmla="*/ 492065 w 2952328"/>
                      <a:gd name="connsiteY8" fmla="*/ 0 h 4024064"/>
                      <a:gd name="connsiteX0" fmla="*/ 492065 w 2952328"/>
                      <a:gd name="connsiteY0" fmla="*/ 0 h 4024064"/>
                      <a:gd name="connsiteX1" fmla="*/ 2460263 w 2952328"/>
                      <a:gd name="connsiteY1" fmla="*/ 0 h 4024064"/>
                      <a:gd name="connsiteX2" fmla="*/ 2952328 w 2952328"/>
                      <a:gd name="connsiteY2" fmla="*/ 492065 h 4024064"/>
                      <a:gd name="connsiteX3" fmla="*/ 2952328 w 2952328"/>
                      <a:gd name="connsiteY3" fmla="*/ 4024064 h 4024064"/>
                      <a:gd name="connsiteX4" fmla="*/ 2952328 w 2952328"/>
                      <a:gd name="connsiteY4" fmla="*/ 4024064 h 4024064"/>
                      <a:gd name="connsiteX5" fmla="*/ 58058 w 2952328"/>
                      <a:gd name="connsiteY5" fmla="*/ 3849892 h 4024064"/>
                      <a:gd name="connsiteX6" fmla="*/ 14515 w 2952328"/>
                      <a:gd name="connsiteY6" fmla="*/ 3762807 h 4024064"/>
                      <a:gd name="connsiteX7" fmla="*/ 0 w 2952328"/>
                      <a:gd name="connsiteY7" fmla="*/ 492065 h 4024064"/>
                      <a:gd name="connsiteX8" fmla="*/ 492065 w 2952328"/>
                      <a:gd name="connsiteY8" fmla="*/ 0 h 4024064"/>
                      <a:gd name="connsiteX0" fmla="*/ 492065 w 2952328"/>
                      <a:gd name="connsiteY0" fmla="*/ 0 h 4024064"/>
                      <a:gd name="connsiteX1" fmla="*/ 2460263 w 2952328"/>
                      <a:gd name="connsiteY1" fmla="*/ 0 h 4024064"/>
                      <a:gd name="connsiteX2" fmla="*/ 2952328 w 2952328"/>
                      <a:gd name="connsiteY2" fmla="*/ 492065 h 4024064"/>
                      <a:gd name="connsiteX3" fmla="*/ 2952328 w 2952328"/>
                      <a:gd name="connsiteY3" fmla="*/ 4024064 h 4024064"/>
                      <a:gd name="connsiteX4" fmla="*/ 2952328 w 2952328"/>
                      <a:gd name="connsiteY4" fmla="*/ 4024064 h 4024064"/>
                      <a:gd name="connsiteX5" fmla="*/ 14515 w 2952328"/>
                      <a:gd name="connsiteY5" fmla="*/ 3762806 h 4024064"/>
                      <a:gd name="connsiteX6" fmla="*/ 14515 w 2952328"/>
                      <a:gd name="connsiteY6" fmla="*/ 3762807 h 4024064"/>
                      <a:gd name="connsiteX7" fmla="*/ 0 w 2952328"/>
                      <a:gd name="connsiteY7" fmla="*/ 492065 h 4024064"/>
                      <a:gd name="connsiteX8" fmla="*/ 492065 w 2952328"/>
                      <a:gd name="connsiteY8" fmla="*/ 0 h 4024064"/>
                      <a:gd name="connsiteX0" fmla="*/ 492065 w 2952328"/>
                      <a:gd name="connsiteY0" fmla="*/ 0 h 4024064"/>
                      <a:gd name="connsiteX1" fmla="*/ 2460263 w 2952328"/>
                      <a:gd name="connsiteY1" fmla="*/ 0 h 4024064"/>
                      <a:gd name="connsiteX2" fmla="*/ 2952328 w 2952328"/>
                      <a:gd name="connsiteY2" fmla="*/ 492065 h 4024064"/>
                      <a:gd name="connsiteX3" fmla="*/ 2952328 w 2952328"/>
                      <a:gd name="connsiteY3" fmla="*/ 4024064 h 4024064"/>
                      <a:gd name="connsiteX4" fmla="*/ 2952328 w 2952328"/>
                      <a:gd name="connsiteY4" fmla="*/ 4024064 h 4024064"/>
                      <a:gd name="connsiteX5" fmla="*/ 14515 w 2952328"/>
                      <a:gd name="connsiteY5" fmla="*/ 3762806 h 4024064"/>
                      <a:gd name="connsiteX6" fmla="*/ 14515 w 2952328"/>
                      <a:gd name="connsiteY6" fmla="*/ 3864407 h 4024064"/>
                      <a:gd name="connsiteX7" fmla="*/ 0 w 2952328"/>
                      <a:gd name="connsiteY7" fmla="*/ 492065 h 4024064"/>
                      <a:gd name="connsiteX8" fmla="*/ 492065 w 2952328"/>
                      <a:gd name="connsiteY8" fmla="*/ 0 h 4024064"/>
                      <a:gd name="connsiteX0" fmla="*/ 492065 w 2952328"/>
                      <a:gd name="connsiteY0" fmla="*/ 0 h 4024064"/>
                      <a:gd name="connsiteX1" fmla="*/ 2460263 w 2952328"/>
                      <a:gd name="connsiteY1" fmla="*/ 0 h 4024064"/>
                      <a:gd name="connsiteX2" fmla="*/ 2952328 w 2952328"/>
                      <a:gd name="connsiteY2" fmla="*/ 492065 h 4024064"/>
                      <a:gd name="connsiteX3" fmla="*/ 2952328 w 2952328"/>
                      <a:gd name="connsiteY3" fmla="*/ 4024064 h 4024064"/>
                      <a:gd name="connsiteX4" fmla="*/ 2952328 w 2952328"/>
                      <a:gd name="connsiteY4" fmla="*/ 4024064 h 4024064"/>
                      <a:gd name="connsiteX5" fmla="*/ 14515 w 2952328"/>
                      <a:gd name="connsiteY5" fmla="*/ 3878920 h 4024064"/>
                      <a:gd name="connsiteX6" fmla="*/ 14515 w 2952328"/>
                      <a:gd name="connsiteY6" fmla="*/ 3864407 h 4024064"/>
                      <a:gd name="connsiteX7" fmla="*/ 0 w 2952328"/>
                      <a:gd name="connsiteY7" fmla="*/ 492065 h 4024064"/>
                      <a:gd name="connsiteX8" fmla="*/ 492065 w 2952328"/>
                      <a:gd name="connsiteY8" fmla="*/ 0 h 4024064"/>
                      <a:gd name="connsiteX0" fmla="*/ 493460 w 2953723"/>
                      <a:gd name="connsiteY0" fmla="*/ 0 h 4024064"/>
                      <a:gd name="connsiteX1" fmla="*/ 2461658 w 2953723"/>
                      <a:gd name="connsiteY1" fmla="*/ 0 h 4024064"/>
                      <a:gd name="connsiteX2" fmla="*/ 2953723 w 2953723"/>
                      <a:gd name="connsiteY2" fmla="*/ 492065 h 4024064"/>
                      <a:gd name="connsiteX3" fmla="*/ 2953723 w 2953723"/>
                      <a:gd name="connsiteY3" fmla="*/ 4024064 h 4024064"/>
                      <a:gd name="connsiteX4" fmla="*/ 2953723 w 2953723"/>
                      <a:gd name="connsiteY4" fmla="*/ 4024064 h 4024064"/>
                      <a:gd name="connsiteX5" fmla="*/ 15910 w 2953723"/>
                      <a:gd name="connsiteY5" fmla="*/ 3878920 h 4024064"/>
                      <a:gd name="connsiteX6" fmla="*/ 1396 w 2953723"/>
                      <a:gd name="connsiteY6" fmla="*/ 3733778 h 4024064"/>
                      <a:gd name="connsiteX7" fmla="*/ 1395 w 2953723"/>
                      <a:gd name="connsiteY7" fmla="*/ 492065 h 4024064"/>
                      <a:gd name="connsiteX8" fmla="*/ 493460 w 2953723"/>
                      <a:gd name="connsiteY8" fmla="*/ 0 h 4024064"/>
                      <a:gd name="connsiteX0" fmla="*/ 493460 w 2953723"/>
                      <a:gd name="connsiteY0" fmla="*/ 0 h 4024064"/>
                      <a:gd name="connsiteX1" fmla="*/ 2461658 w 2953723"/>
                      <a:gd name="connsiteY1" fmla="*/ 0 h 4024064"/>
                      <a:gd name="connsiteX2" fmla="*/ 2953723 w 2953723"/>
                      <a:gd name="connsiteY2" fmla="*/ 492065 h 4024064"/>
                      <a:gd name="connsiteX3" fmla="*/ 2953723 w 2953723"/>
                      <a:gd name="connsiteY3" fmla="*/ 4024064 h 4024064"/>
                      <a:gd name="connsiteX4" fmla="*/ 2953723 w 2953723"/>
                      <a:gd name="connsiteY4" fmla="*/ 4024064 h 4024064"/>
                      <a:gd name="connsiteX5" fmla="*/ 1396 w 2953723"/>
                      <a:gd name="connsiteY5" fmla="*/ 3762806 h 4024064"/>
                      <a:gd name="connsiteX6" fmla="*/ 1396 w 2953723"/>
                      <a:gd name="connsiteY6" fmla="*/ 3733778 h 4024064"/>
                      <a:gd name="connsiteX7" fmla="*/ 1395 w 2953723"/>
                      <a:gd name="connsiteY7" fmla="*/ 492065 h 4024064"/>
                      <a:gd name="connsiteX8" fmla="*/ 493460 w 2953723"/>
                      <a:gd name="connsiteY8" fmla="*/ 0 h 4024064"/>
                      <a:gd name="connsiteX0" fmla="*/ 507221 w 2967484"/>
                      <a:gd name="connsiteY0" fmla="*/ 0 h 4024064"/>
                      <a:gd name="connsiteX1" fmla="*/ 2475419 w 2967484"/>
                      <a:gd name="connsiteY1" fmla="*/ 0 h 4024064"/>
                      <a:gd name="connsiteX2" fmla="*/ 2967484 w 2967484"/>
                      <a:gd name="connsiteY2" fmla="*/ 492065 h 4024064"/>
                      <a:gd name="connsiteX3" fmla="*/ 2967484 w 2967484"/>
                      <a:gd name="connsiteY3" fmla="*/ 4024064 h 4024064"/>
                      <a:gd name="connsiteX4" fmla="*/ 2967484 w 2967484"/>
                      <a:gd name="connsiteY4" fmla="*/ 4024064 h 4024064"/>
                      <a:gd name="connsiteX5" fmla="*/ 15157 w 2967484"/>
                      <a:gd name="connsiteY5" fmla="*/ 3762806 h 4024064"/>
                      <a:gd name="connsiteX6" fmla="*/ 643 w 2967484"/>
                      <a:gd name="connsiteY6" fmla="*/ 3806349 h 4024064"/>
                      <a:gd name="connsiteX7" fmla="*/ 15156 w 2967484"/>
                      <a:gd name="connsiteY7" fmla="*/ 492065 h 4024064"/>
                      <a:gd name="connsiteX8" fmla="*/ 507221 w 2967484"/>
                      <a:gd name="connsiteY8" fmla="*/ 0 h 4024064"/>
                      <a:gd name="connsiteX0" fmla="*/ 507221 w 2967484"/>
                      <a:gd name="connsiteY0" fmla="*/ 0 h 4024064"/>
                      <a:gd name="connsiteX1" fmla="*/ 2475419 w 2967484"/>
                      <a:gd name="connsiteY1" fmla="*/ 0 h 4024064"/>
                      <a:gd name="connsiteX2" fmla="*/ 2967484 w 2967484"/>
                      <a:gd name="connsiteY2" fmla="*/ 492065 h 4024064"/>
                      <a:gd name="connsiteX3" fmla="*/ 2967484 w 2967484"/>
                      <a:gd name="connsiteY3" fmla="*/ 4024064 h 4024064"/>
                      <a:gd name="connsiteX4" fmla="*/ 2967484 w 2967484"/>
                      <a:gd name="connsiteY4" fmla="*/ 4024064 h 4024064"/>
                      <a:gd name="connsiteX5" fmla="*/ 15157 w 2967484"/>
                      <a:gd name="connsiteY5" fmla="*/ 3820864 h 4024064"/>
                      <a:gd name="connsiteX6" fmla="*/ 643 w 2967484"/>
                      <a:gd name="connsiteY6" fmla="*/ 3806349 h 4024064"/>
                      <a:gd name="connsiteX7" fmla="*/ 15156 w 2967484"/>
                      <a:gd name="connsiteY7" fmla="*/ 492065 h 4024064"/>
                      <a:gd name="connsiteX8" fmla="*/ 507221 w 2967484"/>
                      <a:gd name="connsiteY8" fmla="*/ 0 h 4024064"/>
                      <a:gd name="connsiteX0" fmla="*/ 507221 w 2967484"/>
                      <a:gd name="connsiteY0" fmla="*/ 0 h 4024064"/>
                      <a:gd name="connsiteX1" fmla="*/ 2678619 w 2967484"/>
                      <a:gd name="connsiteY1" fmla="*/ 72571 h 4024064"/>
                      <a:gd name="connsiteX2" fmla="*/ 2967484 w 2967484"/>
                      <a:gd name="connsiteY2" fmla="*/ 492065 h 4024064"/>
                      <a:gd name="connsiteX3" fmla="*/ 2967484 w 2967484"/>
                      <a:gd name="connsiteY3" fmla="*/ 4024064 h 4024064"/>
                      <a:gd name="connsiteX4" fmla="*/ 2967484 w 2967484"/>
                      <a:gd name="connsiteY4" fmla="*/ 4024064 h 4024064"/>
                      <a:gd name="connsiteX5" fmla="*/ 15157 w 2967484"/>
                      <a:gd name="connsiteY5" fmla="*/ 3820864 h 4024064"/>
                      <a:gd name="connsiteX6" fmla="*/ 643 w 2967484"/>
                      <a:gd name="connsiteY6" fmla="*/ 3806349 h 4024064"/>
                      <a:gd name="connsiteX7" fmla="*/ 15156 w 2967484"/>
                      <a:gd name="connsiteY7" fmla="*/ 492065 h 4024064"/>
                      <a:gd name="connsiteX8" fmla="*/ 507221 w 2967484"/>
                      <a:gd name="connsiteY8" fmla="*/ 0 h 4024064"/>
                      <a:gd name="connsiteX0" fmla="*/ 507221 w 2996512"/>
                      <a:gd name="connsiteY0" fmla="*/ 0 h 4024064"/>
                      <a:gd name="connsiteX1" fmla="*/ 2678619 w 2996512"/>
                      <a:gd name="connsiteY1" fmla="*/ 72571 h 4024064"/>
                      <a:gd name="connsiteX2" fmla="*/ 2996512 w 2996512"/>
                      <a:gd name="connsiteY2" fmla="*/ 390465 h 4024064"/>
                      <a:gd name="connsiteX3" fmla="*/ 2967484 w 2996512"/>
                      <a:gd name="connsiteY3" fmla="*/ 4024064 h 4024064"/>
                      <a:gd name="connsiteX4" fmla="*/ 2967484 w 2996512"/>
                      <a:gd name="connsiteY4" fmla="*/ 4024064 h 4024064"/>
                      <a:gd name="connsiteX5" fmla="*/ 15157 w 2996512"/>
                      <a:gd name="connsiteY5" fmla="*/ 3820864 h 4024064"/>
                      <a:gd name="connsiteX6" fmla="*/ 643 w 2996512"/>
                      <a:gd name="connsiteY6" fmla="*/ 3806349 h 4024064"/>
                      <a:gd name="connsiteX7" fmla="*/ 15156 w 2996512"/>
                      <a:gd name="connsiteY7" fmla="*/ 492065 h 4024064"/>
                      <a:gd name="connsiteX8" fmla="*/ 507221 w 2996512"/>
                      <a:gd name="connsiteY8" fmla="*/ 0 h 4024064"/>
                      <a:gd name="connsiteX0" fmla="*/ 362078 w 2996512"/>
                      <a:gd name="connsiteY0" fmla="*/ 0 h 3995035"/>
                      <a:gd name="connsiteX1" fmla="*/ 2678619 w 2996512"/>
                      <a:gd name="connsiteY1" fmla="*/ 43542 h 3995035"/>
                      <a:gd name="connsiteX2" fmla="*/ 2996512 w 2996512"/>
                      <a:gd name="connsiteY2" fmla="*/ 361436 h 3995035"/>
                      <a:gd name="connsiteX3" fmla="*/ 2967484 w 2996512"/>
                      <a:gd name="connsiteY3" fmla="*/ 3995035 h 3995035"/>
                      <a:gd name="connsiteX4" fmla="*/ 2967484 w 2996512"/>
                      <a:gd name="connsiteY4" fmla="*/ 3995035 h 3995035"/>
                      <a:gd name="connsiteX5" fmla="*/ 15157 w 2996512"/>
                      <a:gd name="connsiteY5" fmla="*/ 3791835 h 3995035"/>
                      <a:gd name="connsiteX6" fmla="*/ 643 w 2996512"/>
                      <a:gd name="connsiteY6" fmla="*/ 3777320 h 3995035"/>
                      <a:gd name="connsiteX7" fmla="*/ 15156 w 2996512"/>
                      <a:gd name="connsiteY7" fmla="*/ 463036 h 3995035"/>
                      <a:gd name="connsiteX8" fmla="*/ 362078 w 2996512"/>
                      <a:gd name="connsiteY8" fmla="*/ 0 h 3995035"/>
                      <a:gd name="connsiteX0" fmla="*/ 362078 w 2996512"/>
                      <a:gd name="connsiteY0" fmla="*/ 0 h 3995035"/>
                      <a:gd name="connsiteX1" fmla="*/ 2678619 w 2996512"/>
                      <a:gd name="connsiteY1" fmla="*/ 43542 h 3995035"/>
                      <a:gd name="connsiteX2" fmla="*/ 2996512 w 2996512"/>
                      <a:gd name="connsiteY2" fmla="*/ 361436 h 3995035"/>
                      <a:gd name="connsiteX3" fmla="*/ 2967484 w 2996512"/>
                      <a:gd name="connsiteY3" fmla="*/ 3995035 h 3995035"/>
                      <a:gd name="connsiteX4" fmla="*/ 2967484 w 2996512"/>
                      <a:gd name="connsiteY4" fmla="*/ 3995035 h 3995035"/>
                      <a:gd name="connsiteX5" fmla="*/ 15157 w 2996512"/>
                      <a:gd name="connsiteY5" fmla="*/ 3791835 h 3995035"/>
                      <a:gd name="connsiteX6" fmla="*/ 643 w 2996512"/>
                      <a:gd name="connsiteY6" fmla="*/ 3777320 h 3995035"/>
                      <a:gd name="connsiteX7" fmla="*/ 15156 w 2996512"/>
                      <a:gd name="connsiteY7" fmla="*/ 230808 h 3995035"/>
                      <a:gd name="connsiteX8" fmla="*/ 362078 w 2996512"/>
                      <a:gd name="connsiteY8" fmla="*/ 0 h 399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96512" h="3995035">
                        <a:moveTo>
                          <a:pt x="362078" y="0"/>
                        </a:moveTo>
                        <a:lnTo>
                          <a:pt x="2678619" y="43542"/>
                        </a:lnTo>
                        <a:lnTo>
                          <a:pt x="2996512" y="361436"/>
                        </a:lnTo>
                        <a:lnTo>
                          <a:pt x="2967484" y="3995035"/>
                        </a:lnTo>
                        <a:lnTo>
                          <a:pt x="2967484" y="3995035"/>
                        </a:lnTo>
                        <a:lnTo>
                          <a:pt x="15157" y="3791835"/>
                        </a:lnTo>
                        <a:lnTo>
                          <a:pt x="643" y="3777320"/>
                        </a:lnTo>
                        <a:cubicBezTo>
                          <a:pt x="-4195" y="2687073"/>
                          <a:pt x="19994" y="1321055"/>
                          <a:pt x="15156" y="230808"/>
                        </a:cubicBezTo>
                        <a:lnTo>
                          <a:pt x="362078" y="0"/>
                        </a:lnTo>
                        <a:close/>
                      </a:path>
                    </a:pathLst>
                  </a:custGeom>
                  <a:grpFill/>
                  <a:ln w="2540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平行四边形 4"/>
                  <p:cNvSpPr/>
                  <p:nvPr/>
                </p:nvSpPr>
                <p:spPr>
                  <a:xfrm>
                    <a:off x="2175730" y="4368305"/>
                    <a:ext cx="690685" cy="90967"/>
                  </a:xfrm>
                  <a:custGeom>
                    <a:avLst/>
                    <a:gdLst>
                      <a:gd name="connsiteX0" fmla="*/ 0 w 2895477"/>
                      <a:gd name="connsiteY0" fmla="*/ 288032 h 288032"/>
                      <a:gd name="connsiteX1" fmla="*/ 166350 w 2895477"/>
                      <a:gd name="connsiteY1" fmla="*/ 0 h 288032"/>
                      <a:gd name="connsiteX2" fmla="*/ 2895477 w 2895477"/>
                      <a:gd name="connsiteY2" fmla="*/ 0 h 288032"/>
                      <a:gd name="connsiteX3" fmla="*/ 2729127 w 2895477"/>
                      <a:gd name="connsiteY3" fmla="*/ 288032 h 288032"/>
                      <a:gd name="connsiteX4" fmla="*/ 0 w 2895477"/>
                      <a:gd name="connsiteY4" fmla="*/ 288032 h 288032"/>
                      <a:gd name="connsiteX0" fmla="*/ 0 w 2851934"/>
                      <a:gd name="connsiteY0" fmla="*/ 215460 h 288032"/>
                      <a:gd name="connsiteX1" fmla="*/ 122807 w 2851934"/>
                      <a:gd name="connsiteY1" fmla="*/ 0 h 288032"/>
                      <a:gd name="connsiteX2" fmla="*/ 2851934 w 2851934"/>
                      <a:gd name="connsiteY2" fmla="*/ 0 h 288032"/>
                      <a:gd name="connsiteX3" fmla="*/ 2685584 w 2851934"/>
                      <a:gd name="connsiteY3" fmla="*/ 288032 h 288032"/>
                      <a:gd name="connsiteX4" fmla="*/ 0 w 2851934"/>
                      <a:gd name="connsiteY4" fmla="*/ 215460 h 288032"/>
                      <a:gd name="connsiteX0" fmla="*/ 0 w 2851934"/>
                      <a:gd name="connsiteY0" fmla="*/ 259003 h 331575"/>
                      <a:gd name="connsiteX1" fmla="*/ 514693 w 2851934"/>
                      <a:gd name="connsiteY1" fmla="*/ 0 h 331575"/>
                      <a:gd name="connsiteX2" fmla="*/ 2851934 w 2851934"/>
                      <a:gd name="connsiteY2" fmla="*/ 43543 h 331575"/>
                      <a:gd name="connsiteX3" fmla="*/ 2685584 w 2851934"/>
                      <a:gd name="connsiteY3" fmla="*/ 331575 h 331575"/>
                      <a:gd name="connsiteX4" fmla="*/ 0 w 2851934"/>
                      <a:gd name="connsiteY4" fmla="*/ 259003 h 331575"/>
                      <a:gd name="connsiteX0" fmla="*/ 0 w 2576163"/>
                      <a:gd name="connsiteY0" fmla="*/ 259003 h 331575"/>
                      <a:gd name="connsiteX1" fmla="*/ 238922 w 2576163"/>
                      <a:gd name="connsiteY1" fmla="*/ 0 h 331575"/>
                      <a:gd name="connsiteX2" fmla="*/ 2576163 w 2576163"/>
                      <a:gd name="connsiteY2" fmla="*/ 43543 h 331575"/>
                      <a:gd name="connsiteX3" fmla="*/ 2409813 w 2576163"/>
                      <a:gd name="connsiteY3" fmla="*/ 331575 h 331575"/>
                      <a:gd name="connsiteX4" fmla="*/ 0 w 2576163"/>
                      <a:gd name="connsiteY4" fmla="*/ 259003 h 331575"/>
                      <a:gd name="connsiteX0" fmla="*/ 0 w 2547135"/>
                      <a:gd name="connsiteY0" fmla="*/ 259003 h 331575"/>
                      <a:gd name="connsiteX1" fmla="*/ 238922 w 2547135"/>
                      <a:gd name="connsiteY1" fmla="*/ 0 h 331575"/>
                      <a:gd name="connsiteX2" fmla="*/ 2547135 w 2547135"/>
                      <a:gd name="connsiteY2" fmla="*/ 87086 h 331575"/>
                      <a:gd name="connsiteX3" fmla="*/ 2409813 w 2547135"/>
                      <a:gd name="connsiteY3" fmla="*/ 331575 h 331575"/>
                      <a:gd name="connsiteX4" fmla="*/ 0 w 2547135"/>
                      <a:gd name="connsiteY4" fmla="*/ 259003 h 331575"/>
                      <a:gd name="connsiteX0" fmla="*/ 0 w 2547135"/>
                      <a:gd name="connsiteY0" fmla="*/ 259003 h 331575"/>
                      <a:gd name="connsiteX1" fmla="*/ 238922 w 2547135"/>
                      <a:gd name="connsiteY1" fmla="*/ 0 h 331575"/>
                      <a:gd name="connsiteX2" fmla="*/ 2547135 w 2547135"/>
                      <a:gd name="connsiteY2" fmla="*/ 87086 h 331575"/>
                      <a:gd name="connsiteX3" fmla="*/ 2351756 w 2547135"/>
                      <a:gd name="connsiteY3" fmla="*/ 331575 h 331575"/>
                      <a:gd name="connsiteX4" fmla="*/ 0 w 2547135"/>
                      <a:gd name="connsiteY4" fmla="*/ 259003 h 331575"/>
                      <a:gd name="connsiteX0" fmla="*/ 0 w 2518106"/>
                      <a:gd name="connsiteY0" fmla="*/ 259003 h 331575"/>
                      <a:gd name="connsiteX1" fmla="*/ 209893 w 2518106"/>
                      <a:gd name="connsiteY1" fmla="*/ 0 h 331575"/>
                      <a:gd name="connsiteX2" fmla="*/ 2518106 w 2518106"/>
                      <a:gd name="connsiteY2" fmla="*/ 87086 h 331575"/>
                      <a:gd name="connsiteX3" fmla="*/ 2322727 w 2518106"/>
                      <a:gd name="connsiteY3" fmla="*/ 331575 h 331575"/>
                      <a:gd name="connsiteX4" fmla="*/ 0 w 2518106"/>
                      <a:gd name="connsiteY4" fmla="*/ 259003 h 331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8106" h="331575">
                        <a:moveTo>
                          <a:pt x="0" y="259003"/>
                        </a:moveTo>
                        <a:lnTo>
                          <a:pt x="209893" y="0"/>
                        </a:lnTo>
                        <a:lnTo>
                          <a:pt x="2518106" y="87086"/>
                        </a:lnTo>
                        <a:lnTo>
                          <a:pt x="2322727" y="331575"/>
                        </a:lnTo>
                        <a:lnTo>
                          <a:pt x="0" y="259003"/>
                        </a:lnTo>
                        <a:close/>
                      </a:path>
                    </a:pathLst>
                  </a:custGeom>
                  <a:grpFill/>
                  <a:ln w="25400">
                    <a:noFill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矩形 5"/>
                  <p:cNvSpPr/>
                  <p:nvPr/>
                </p:nvSpPr>
                <p:spPr>
                  <a:xfrm>
                    <a:off x="2815165" y="4392758"/>
                    <a:ext cx="149806" cy="148677"/>
                  </a:xfrm>
                  <a:custGeom>
                    <a:avLst/>
                    <a:gdLst>
                      <a:gd name="connsiteX0" fmla="*/ 0 w 576064"/>
                      <a:gd name="connsiteY0" fmla="*/ 0 h 282421"/>
                      <a:gd name="connsiteX1" fmla="*/ 576064 w 576064"/>
                      <a:gd name="connsiteY1" fmla="*/ 0 h 282421"/>
                      <a:gd name="connsiteX2" fmla="*/ 576064 w 576064"/>
                      <a:gd name="connsiteY2" fmla="*/ 282421 h 282421"/>
                      <a:gd name="connsiteX3" fmla="*/ 0 w 576064"/>
                      <a:gd name="connsiteY3" fmla="*/ 282421 h 282421"/>
                      <a:gd name="connsiteX4" fmla="*/ 0 w 576064"/>
                      <a:gd name="connsiteY4" fmla="*/ 0 h 282421"/>
                      <a:gd name="connsiteX0" fmla="*/ 43543 w 576064"/>
                      <a:gd name="connsiteY0" fmla="*/ 0 h 384021"/>
                      <a:gd name="connsiteX1" fmla="*/ 576064 w 576064"/>
                      <a:gd name="connsiteY1" fmla="*/ 101600 h 384021"/>
                      <a:gd name="connsiteX2" fmla="*/ 576064 w 576064"/>
                      <a:gd name="connsiteY2" fmla="*/ 384021 h 384021"/>
                      <a:gd name="connsiteX3" fmla="*/ 0 w 576064"/>
                      <a:gd name="connsiteY3" fmla="*/ 384021 h 384021"/>
                      <a:gd name="connsiteX4" fmla="*/ 43543 w 576064"/>
                      <a:gd name="connsiteY4" fmla="*/ 0 h 384021"/>
                      <a:gd name="connsiteX0" fmla="*/ 159657 w 692178"/>
                      <a:gd name="connsiteY0" fmla="*/ 0 h 384021"/>
                      <a:gd name="connsiteX1" fmla="*/ 692178 w 692178"/>
                      <a:gd name="connsiteY1" fmla="*/ 101600 h 384021"/>
                      <a:gd name="connsiteX2" fmla="*/ 692178 w 692178"/>
                      <a:gd name="connsiteY2" fmla="*/ 384021 h 384021"/>
                      <a:gd name="connsiteX3" fmla="*/ 0 w 692178"/>
                      <a:gd name="connsiteY3" fmla="*/ 224363 h 384021"/>
                      <a:gd name="connsiteX4" fmla="*/ 159657 w 692178"/>
                      <a:gd name="connsiteY4" fmla="*/ 0 h 384021"/>
                      <a:gd name="connsiteX0" fmla="*/ 159657 w 692178"/>
                      <a:gd name="connsiteY0" fmla="*/ 0 h 543678"/>
                      <a:gd name="connsiteX1" fmla="*/ 692178 w 692178"/>
                      <a:gd name="connsiteY1" fmla="*/ 101600 h 543678"/>
                      <a:gd name="connsiteX2" fmla="*/ 271263 w 692178"/>
                      <a:gd name="connsiteY2" fmla="*/ 543678 h 543678"/>
                      <a:gd name="connsiteX3" fmla="*/ 0 w 692178"/>
                      <a:gd name="connsiteY3" fmla="*/ 224363 h 543678"/>
                      <a:gd name="connsiteX4" fmla="*/ 159657 w 692178"/>
                      <a:gd name="connsiteY4" fmla="*/ 0 h 543678"/>
                      <a:gd name="connsiteX0" fmla="*/ 159657 w 488978"/>
                      <a:gd name="connsiteY0" fmla="*/ 0 h 543678"/>
                      <a:gd name="connsiteX1" fmla="*/ 488978 w 488978"/>
                      <a:gd name="connsiteY1" fmla="*/ 319314 h 543678"/>
                      <a:gd name="connsiteX2" fmla="*/ 271263 w 488978"/>
                      <a:gd name="connsiteY2" fmla="*/ 543678 h 543678"/>
                      <a:gd name="connsiteX3" fmla="*/ 0 w 488978"/>
                      <a:gd name="connsiteY3" fmla="*/ 224363 h 543678"/>
                      <a:gd name="connsiteX4" fmla="*/ 159657 w 488978"/>
                      <a:gd name="connsiteY4" fmla="*/ 0 h 543678"/>
                      <a:gd name="connsiteX0" fmla="*/ 217714 w 547035"/>
                      <a:gd name="connsiteY0" fmla="*/ 0 h 543678"/>
                      <a:gd name="connsiteX1" fmla="*/ 547035 w 547035"/>
                      <a:gd name="connsiteY1" fmla="*/ 319314 h 543678"/>
                      <a:gd name="connsiteX2" fmla="*/ 329320 w 547035"/>
                      <a:gd name="connsiteY2" fmla="*/ 543678 h 543678"/>
                      <a:gd name="connsiteX3" fmla="*/ 0 w 547035"/>
                      <a:gd name="connsiteY3" fmla="*/ 209849 h 543678"/>
                      <a:gd name="connsiteX4" fmla="*/ 217714 w 547035"/>
                      <a:gd name="connsiteY4" fmla="*/ 0 h 54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7035" h="543678">
                        <a:moveTo>
                          <a:pt x="217714" y="0"/>
                        </a:moveTo>
                        <a:lnTo>
                          <a:pt x="547035" y="319314"/>
                        </a:lnTo>
                        <a:lnTo>
                          <a:pt x="329320" y="543678"/>
                        </a:lnTo>
                        <a:lnTo>
                          <a:pt x="0" y="209849"/>
                        </a:lnTo>
                        <a:lnTo>
                          <a:pt x="217714" y="0"/>
                        </a:lnTo>
                        <a:close/>
                      </a:path>
                    </a:pathLst>
                  </a:custGeom>
                  <a:grpFill/>
                  <a:ln w="25400">
                    <a:noFill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2" name="等腰三角形 7"/>
                  <p:cNvSpPr/>
                  <p:nvPr/>
                </p:nvSpPr>
                <p:spPr>
                  <a:xfrm rot="7568438">
                    <a:off x="2062825" y="4412252"/>
                    <a:ext cx="192694" cy="44153"/>
                  </a:xfrm>
                  <a:custGeom>
                    <a:avLst/>
                    <a:gdLst>
                      <a:gd name="connsiteX0" fmla="*/ 0 w 864096"/>
                      <a:gd name="connsiteY0" fmla="*/ 172448 h 172448"/>
                      <a:gd name="connsiteX1" fmla="*/ 432048 w 864096"/>
                      <a:gd name="connsiteY1" fmla="*/ 0 h 172448"/>
                      <a:gd name="connsiteX2" fmla="*/ 864096 w 864096"/>
                      <a:gd name="connsiteY2" fmla="*/ 172448 h 172448"/>
                      <a:gd name="connsiteX3" fmla="*/ 0 w 864096"/>
                      <a:gd name="connsiteY3" fmla="*/ 172448 h 172448"/>
                      <a:gd name="connsiteX0" fmla="*/ 0 w 813968"/>
                      <a:gd name="connsiteY0" fmla="*/ 172448 h 172448"/>
                      <a:gd name="connsiteX1" fmla="*/ 432048 w 813968"/>
                      <a:gd name="connsiteY1" fmla="*/ 0 h 172448"/>
                      <a:gd name="connsiteX2" fmla="*/ 813968 w 813968"/>
                      <a:gd name="connsiteY2" fmla="*/ 144185 h 172448"/>
                      <a:gd name="connsiteX3" fmla="*/ 0 w 813968"/>
                      <a:gd name="connsiteY3" fmla="*/ 172448 h 172448"/>
                      <a:gd name="connsiteX0" fmla="*/ 0 w 729611"/>
                      <a:gd name="connsiteY0" fmla="*/ 0 h 163084"/>
                      <a:gd name="connsiteX1" fmla="*/ 347691 w 729611"/>
                      <a:gd name="connsiteY1" fmla="*/ 18899 h 163084"/>
                      <a:gd name="connsiteX2" fmla="*/ 729611 w 729611"/>
                      <a:gd name="connsiteY2" fmla="*/ 163084 h 163084"/>
                      <a:gd name="connsiteX3" fmla="*/ 0 w 729611"/>
                      <a:gd name="connsiteY3" fmla="*/ 0 h 163084"/>
                      <a:gd name="connsiteX0" fmla="*/ 0 w 708609"/>
                      <a:gd name="connsiteY0" fmla="*/ 0 h 166626"/>
                      <a:gd name="connsiteX1" fmla="*/ 326689 w 708609"/>
                      <a:gd name="connsiteY1" fmla="*/ 22441 h 166626"/>
                      <a:gd name="connsiteX2" fmla="*/ 708609 w 708609"/>
                      <a:gd name="connsiteY2" fmla="*/ 166626 h 166626"/>
                      <a:gd name="connsiteX3" fmla="*/ 0 w 708609"/>
                      <a:gd name="connsiteY3" fmla="*/ 0 h 166626"/>
                      <a:gd name="connsiteX0" fmla="*/ 0 w 698259"/>
                      <a:gd name="connsiteY0" fmla="*/ 0 h 156492"/>
                      <a:gd name="connsiteX1" fmla="*/ 326689 w 698259"/>
                      <a:gd name="connsiteY1" fmla="*/ 22441 h 156492"/>
                      <a:gd name="connsiteX2" fmla="*/ 698259 w 698259"/>
                      <a:gd name="connsiteY2" fmla="*/ 156492 h 156492"/>
                      <a:gd name="connsiteX3" fmla="*/ 0 w 698259"/>
                      <a:gd name="connsiteY3" fmla="*/ 0 h 156492"/>
                      <a:gd name="connsiteX0" fmla="*/ 0 w 702472"/>
                      <a:gd name="connsiteY0" fmla="*/ 0 h 162261"/>
                      <a:gd name="connsiteX1" fmla="*/ 326689 w 702472"/>
                      <a:gd name="connsiteY1" fmla="*/ 22441 h 162261"/>
                      <a:gd name="connsiteX2" fmla="*/ 702472 w 702472"/>
                      <a:gd name="connsiteY2" fmla="*/ 162261 h 162261"/>
                      <a:gd name="connsiteX3" fmla="*/ 0 w 702472"/>
                      <a:gd name="connsiteY3" fmla="*/ 0 h 162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2472" h="162261">
                        <a:moveTo>
                          <a:pt x="0" y="0"/>
                        </a:moveTo>
                        <a:lnTo>
                          <a:pt x="326689" y="22441"/>
                        </a:lnTo>
                        <a:lnTo>
                          <a:pt x="702472" y="16226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5400">
                    <a:noFill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3" name="矩形 8"/>
                  <p:cNvSpPr/>
                  <p:nvPr/>
                </p:nvSpPr>
                <p:spPr>
                  <a:xfrm>
                    <a:off x="2901895" y="4489594"/>
                    <a:ext cx="59134" cy="1045631"/>
                  </a:xfrm>
                  <a:custGeom>
                    <a:avLst/>
                    <a:gdLst>
                      <a:gd name="connsiteX0" fmla="*/ 0 w 229841"/>
                      <a:gd name="connsiteY0" fmla="*/ 0 h 3623805"/>
                      <a:gd name="connsiteX1" fmla="*/ 229841 w 229841"/>
                      <a:gd name="connsiteY1" fmla="*/ 0 h 3623805"/>
                      <a:gd name="connsiteX2" fmla="*/ 229841 w 229841"/>
                      <a:gd name="connsiteY2" fmla="*/ 3623805 h 3623805"/>
                      <a:gd name="connsiteX3" fmla="*/ 0 w 229841"/>
                      <a:gd name="connsiteY3" fmla="*/ 3623805 h 3623805"/>
                      <a:gd name="connsiteX4" fmla="*/ 0 w 229841"/>
                      <a:gd name="connsiteY4" fmla="*/ 0 h 3623805"/>
                      <a:gd name="connsiteX0" fmla="*/ 0 w 258870"/>
                      <a:gd name="connsiteY0" fmla="*/ 217714 h 3841519"/>
                      <a:gd name="connsiteX1" fmla="*/ 258870 w 258870"/>
                      <a:gd name="connsiteY1" fmla="*/ 0 h 3841519"/>
                      <a:gd name="connsiteX2" fmla="*/ 229841 w 258870"/>
                      <a:gd name="connsiteY2" fmla="*/ 3841519 h 3841519"/>
                      <a:gd name="connsiteX3" fmla="*/ 0 w 258870"/>
                      <a:gd name="connsiteY3" fmla="*/ 3841519 h 3841519"/>
                      <a:gd name="connsiteX4" fmla="*/ 0 w 258870"/>
                      <a:gd name="connsiteY4" fmla="*/ 217714 h 3841519"/>
                      <a:gd name="connsiteX0" fmla="*/ 0 w 258870"/>
                      <a:gd name="connsiteY0" fmla="*/ 217714 h 3841519"/>
                      <a:gd name="connsiteX1" fmla="*/ 258870 w 258870"/>
                      <a:gd name="connsiteY1" fmla="*/ 0 h 3841519"/>
                      <a:gd name="connsiteX2" fmla="*/ 200813 w 258870"/>
                      <a:gd name="connsiteY2" fmla="*/ 3623805 h 3841519"/>
                      <a:gd name="connsiteX3" fmla="*/ 0 w 258870"/>
                      <a:gd name="connsiteY3" fmla="*/ 3841519 h 3841519"/>
                      <a:gd name="connsiteX4" fmla="*/ 0 w 258870"/>
                      <a:gd name="connsiteY4" fmla="*/ 217714 h 3841519"/>
                      <a:gd name="connsiteX0" fmla="*/ 0 w 258870"/>
                      <a:gd name="connsiteY0" fmla="*/ 217714 h 3841519"/>
                      <a:gd name="connsiteX1" fmla="*/ 258870 w 258870"/>
                      <a:gd name="connsiteY1" fmla="*/ 0 h 3841519"/>
                      <a:gd name="connsiteX2" fmla="*/ 200813 w 258870"/>
                      <a:gd name="connsiteY2" fmla="*/ 3507690 h 3841519"/>
                      <a:gd name="connsiteX3" fmla="*/ 0 w 258870"/>
                      <a:gd name="connsiteY3" fmla="*/ 3841519 h 3841519"/>
                      <a:gd name="connsiteX4" fmla="*/ 0 w 258870"/>
                      <a:gd name="connsiteY4" fmla="*/ 217714 h 3841519"/>
                      <a:gd name="connsiteX0" fmla="*/ 0 w 258870"/>
                      <a:gd name="connsiteY0" fmla="*/ 217714 h 3841519"/>
                      <a:gd name="connsiteX1" fmla="*/ 258870 w 258870"/>
                      <a:gd name="connsiteY1" fmla="*/ 0 h 3841519"/>
                      <a:gd name="connsiteX2" fmla="*/ 215328 w 258870"/>
                      <a:gd name="connsiteY2" fmla="*/ 3420604 h 3841519"/>
                      <a:gd name="connsiteX3" fmla="*/ 0 w 258870"/>
                      <a:gd name="connsiteY3" fmla="*/ 3841519 h 3841519"/>
                      <a:gd name="connsiteX4" fmla="*/ 0 w 258870"/>
                      <a:gd name="connsiteY4" fmla="*/ 217714 h 3841519"/>
                      <a:gd name="connsiteX0" fmla="*/ 0 w 215328"/>
                      <a:gd name="connsiteY0" fmla="*/ 188685 h 3812490"/>
                      <a:gd name="connsiteX1" fmla="*/ 215327 w 215328"/>
                      <a:gd name="connsiteY1" fmla="*/ 0 h 3812490"/>
                      <a:gd name="connsiteX2" fmla="*/ 215328 w 215328"/>
                      <a:gd name="connsiteY2" fmla="*/ 3391575 h 3812490"/>
                      <a:gd name="connsiteX3" fmla="*/ 0 w 215328"/>
                      <a:gd name="connsiteY3" fmla="*/ 3812490 h 3812490"/>
                      <a:gd name="connsiteX4" fmla="*/ 0 w 215328"/>
                      <a:gd name="connsiteY4" fmla="*/ 188685 h 3812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328" h="3812490">
                        <a:moveTo>
                          <a:pt x="0" y="188685"/>
                        </a:moveTo>
                        <a:lnTo>
                          <a:pt x="215327" y="0"/>
                        </a:lnTo>
                        <a:cubicBezTo>
                          <a:pt x="215327" y="1130525"/>
                          <a:pt x="215328" y="2261050"/>
                          <a:pt x="215328" y="3391575"/>
                        </a:cubicBezTo>
                        <a:lnTo>
                          <a:pt x="0" y="3812490"/>
                        </a:lnTo>
                        <a:lnTo>
                          <a:pt x="0" y="188685"/>
                        </a:lnTo>
                        <a:close/>
                      </a:path>
                    </a:pathLst>
                  </a:custGeom>
                  <a:grpFill/>
                  <a:ln w="25400">
                    <a:noFill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97" name="组合 33"/>
                <p:cNvGrpSpPr/>
                <p:nvPr/>
              </p:nvGrpSpPr>
              <p:grpSpPr>
                <a:xfrm>
                  <a:off x="1911943" y="2657580"/>
                  <a:ext cx="2394976" cy="1542837"/>
                  <a:chOff x="1624574" y="2959894"/>
                  <a:chExt cx="3138290" cy="2021679"/>
                </a:xfr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</p:grpSpPr>
              <p:sp>
                <p:nvSpPr>
                  <p:cNvPr id="103" name="燕尾形 34"/>
                  <p:cNvSpPr/>
                  <p:nvPr/>
                </p:nvSpPr>
                <p:spPr>
                  <a:xfrm>
                    <a:off x="1624574" y="3178628"/>
                    <a:ext cx="3092569" cy="1799772"/>
                  </a:xfrm>
                  <a:prstGeom prst="chevr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4" name="燕尾形 35"/>
                  <p:cNvSpPr/>
                  <p:nvPr/>
                </p:nvSpPr>
                <p:spPr>
                  <a:xfrm>
                    <a:off x="1670294" y="2964904"/>
                    <a:ext cx="3092570" cy="1799772"/>
                  </a:xfrm>
                  <a:prstGeom prst="chevron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任意多边形 36"/>
                  <p:cNvSpPr/>
                  <p:nvPr/>
                </p:nvSpPr>
                <p:spPr>
                  <a:xfrm>
                    <a:off x="1626395" y="2959894"/>
                    <a:ext cx="945356" cy="1035844"/>
                  </a:xfrm>
                  <a:custGeom>
                    <a:avLst/>
                    <a:gdLst>
                      <a:gd name="connsiteX0" fmla="*/ 40481 w 942975"/>
                      <a:gd name="connsiteY0" fmla="*/ 0 h 907257"/>
                      <a:gd name="connsiteX1" fmla="*/ 0 w 942975"/>
                      <a:gd name="connsiteY1" fmla="*/ 216694 h 907257"/>
                      <a:gd name="connsiteX2" fmla="*/ 697706 w 942975"/>
                      <a:gd name="connsiteY2" fmla="*/ 907257 h 907257"/>
                      <a:gd name="connsiteX3" fmla="*/ 942975 w 942975"/>
                      <a:gd name="connsiteY3" fmla="*/ 902494 h 907257"/>
                      <a:gd name="connsiteX4" fmla="*/ 40481 w 942975"/>
                      <a:gd name="connsiteY4" fmla="*/ 0 h 907257"/>
                      <a:gd name="connsiteX0" fmla="*/ 40481 w 942975"/>
                      <a:gd name="connsiteY0" fmla="*/ 0 h 1026319"/>
                      <a:gd name="connsiteX1" fmla="*/ 0 w 942975"/>
                      <a:gd name="connsiteY1" fmla="*/ 216694 h 1026319"/>
                      <a:gd name="connsiteX2" fmla="*/ 816768 w 942975"/>
                      <a:gd name="connsiteY2" fmla="*/ 1026319 h 1026319"/>
                      <a:gd name="connsiteX3" fmla="*/ 942975 w 942975"/>
                      <a:gd name="connsiteY3" fmla="*/ 902494 h 1026319"/>
                      <a:gd name="connsiteX4" fmla="*/ 40481 w 942975"/>
                      <a:gd name="connsiteY4" fmla="*/ 0 h 1026319"/>
                      <a:gd name="connsiteX0" fmla="*/ 40481 w 942975"/>
                      <a:gd name="connsiteY0" fmla="*/ 0 h 1033463"/>
                      <a:gd name="connsiteX1" fmla="*/ 0 w 942975"/>
                      <a:gd name="connsiteY1" fmla="*/ 216694 h 1033463"/>
                      <a:gd name="connsiteX2" fmla="*/ 816768 w 942975"/>
                      <a:gd name="connsiteY2" fmla="*/ 1033463 h 1033463"/>
                      <a:gd name="connsiteX3" fmla="*/ 942975 w 942975"/>
                      <a:gd name="connsiteY3" fmla="*/ 902494 h 1033463"/>
                      <a:gd name="connsiteX4" fmla="*/ 40481 w 942975"/>
                      <a:gd name="connsiteY4" fmla="*/ 0 h 1033463"/>
                      <a:gd name="connsiteX0" fmla="*/ 40481 w 942975"/>
                      <a:gd name="connsiteY0" fmla="*/ 0 h 1031082"/>
                      <a:gd name="connsiteX1" fmla="*/ 0 w 942975"/>
                      <a:gd name="connsiteY1" fmla="*/ 216694 h 1031082"/>
                      <a:gd name="connsiteX2" fmla="*/ 814387 w 942975"/>
                      <a:gd name="connsiteY2" fmla="*/ 1031082 h 1031082"/>
                      <a:gd name="connsiteX3" fmla="*/ 942975 w 942975"/>
                      <a:gd name="connsiteY3" fmla="*/ 902494 h 1031082"/>
                      <a:gd name="connsiteX4" fmla="*/ 40481 w 942975"/>
                      <a:gd name="connsiteY4" fmla="*/ 0 h 1031082"/>
                      <a:gd name="connsiteX0" fmla="*/ 40481 w 916782"/>
                      <a:gd name="connsiteY0" fmla="*/ 0 h 1031082"/>
                      <a:gd name="connsiteX1" fmla="*/ 0 w 916782"/>
                      <a:gd name="connsiteY1" fmla="*/ 216694 h 1031082"/>
                      <a:gd name="connsiteX2" fmla="*/ 814387 w 916782"/>
                      <a:gd name="connsiteY2" fmla="*/ 1031082 h 1031082"/>
                      <a:gd name="connsiteX3" fmla="*/ 916782 w 916782"/>
                      <a:gd name="connsiteY3" fmla="*/ 902494 h 1031082"/>
                      <a:gd name="connsiteX4" fmla="*/ 40481 w 916782"/>
                      <a:gd name="connsiteY4" fmla="*/ 0 h 1031082"/>
                      <a:gd name="connsiteX0" fmla="*/ 40481 w 942975"/>
                      <a:gd name="connsiteY0" fmla="*/ 0 h 1031082"/>
                      <a:gd name="connsiteX1" fmla="*/ 0 w 942975"/>
                      <a:gd name="connsiteY1" fmla="*/ 216694 h 1031082"/>
                      <a:gd name="connsiteX2" fmla="*/ 814387 w 942975"/>
                      <a:gd name="connsiteY2" fmla="*/ 1031082 h 1031082"/>
                      <a:gd name="connsiteX3" fmla="*/ 942975 w 942975"/>
                      <a:gd name="connsiteY3" fmla="*/ 907257 h 1031082"/>
                      <a:gd name="connsiteX4" fmla="*/ 40481 w 942975"/>
                      <a:gd name="connsiteY4" fmla="*/ 0 h 1031082"/>
                      <a:gd name="connsiteX0" fmla="*/ 40481 w 945356"/>
                      <a:gd name="connsiteY0" fmla="*/ 0 h 1031082"/>
                      <a:gd name="connsiteX1" fmla="*/ 0 w 945356"/>
                      <a:gd name="connsiteY1" fmla="*/ 216694 h 1031082"/>
                      <a:gd name="connsiteX2" fmla="*/ 814387 w 945356"/>
                      <a:gd name="connsiteY2" fmla="*/ 1031082 h 1031082"/>
                      <a:gd name="connsiteX3" fmla="*/ 945356 w 945356"/>
                      <a:gd name="connsiteY3" fmla="*/ 904875 h 1031082"/>
                      <a:gd name="connsiteX4" fmla="*/ 40481 w 945356"/>
                      <a:gd name="connsiteY4" fmla="*/ 0 h 1031082"/>
                      <a:gd name="connsiteX0" fmla="*/ 38100 w 945356"/>
                      <a:gd name="connsiteY0" fmla="*/ 0 h 1035844"/>
                      <a:gd name="connsiteX1" fmla="*/ 0 w 945356"/>
                      <a:gd name="connsiteY1" fmla="*/ 221456 h 1035844"/>
                      <a:gd name="connsiteX2" fmla="*/ 814387 w 945356"/>
                      <a:gd name="connsiteY2" fmla="*/ 1035844 h 1035844"/>
                      <a:gd name="connsiteX3" fmla="*/ 945356 w 945356"/>
                      <a:gd name="connsiteY3" fmla="*/ 909637 h 1035844"/>
                      <a:gd name="connsiteX4" fmla="*/ 38100 w 945356"/>
                      <a:gd name="connsiteY4" fmla="*/ 0 h 1035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5356" h="1035844">
                        <a:moveTo>
                          <a:pt x="38100" y="0"/>
                        </a:moveTo>
                        <a:lnTo>
                          <a:pt x="0" y="221456"/>
                        </a:lnTo>
                        <a:lnTo>
                          <a:pt x="814387" y="1035844"/>
                        </a:lnTo>
                        <a:lnTo>
                          <a:pt x="945356" y="909637"/>
                        </a:lnTo>
                        <a:lnTo>
                          <a:pt x="3810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06" name="平行四边形 37"/>
                  <p:cNvSpPr/>
                  <p:nvPr/>
                </p:nvSpPr>
                <p:spPr>
                  <a:xfrm>
                    <a:off x="1624574" y="4764677"/>
                    <a:ext cx="2235432" cy="213723"/>
                  </a:xfrm>
                  <a:prstGeom prst="parallelogram">
                    <a:avLst>
                      <a:gd name="adj" fmla="val 21658"/>
                    </a:avLst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07" name="任意多边形 38"/>
                  <p:cNvSpPr/>
                  <p:nvPr/>
                </p:nvSpPr>
                <p:spPr>
                  <a:xfrm>
                    <a:off x="3812382" y="3864768"/>
                    <a:ext cx="945356" cy="1116805"/>
                  </a:xfrm>
                  <a:custGeom>
                    <a:avLst/>
                    <a:gdLst>
                      <a:gd name="connsiteX0" fmla="*/ 42862 w 940594"/>
                      <a:gd name="connsiteY0" fmla="*/ 895350 h 1109662"/>
                      <a:gd name="connsiteX1" fmla="*/ 0 w 940594"/>
                      <a:gd name="connsiteY1" fmla="*/ 1109662 h 1109662"/>
                      <a:gd name="connsiteX2" fmla="*/ 897731 w 940594"/>
                      <a:gd name="connsiteY2" fmla="*/ 214312 h 1109662"/>
                      <a:gd name="connsiteX3" fmla="*/ 940594 w 940594"/>
                      <a:gd name="connsiteY3" fmla="*/ 0 h 1109662"/>
                      <a:gd name="connsiteX4" fmla="*/ 42862 w 940594"/>
                      <a:gd name="connsiteY4" fmla="*/ 895350 h 1109662"/>
                      <a:gd name="connsiteX0" fmla="*/ 42862 w 940594"/>
                      <a:gd name="connsiteY0" fmla="*/ 895350 h 1116806"/>
                      <a:gd name="connsiteX1" fmla="*/ 0 w 940594"/>
                      <a:gd name="connsiteY1" fmla="*/ 1116806 h 1116806"/>
                      <a:gd name="connsiteX2" fmla="*/ 897731 w 940594"/>
                      <a:gd name="connsiteY2" fmla="*/ 214312 h 1116806"/>
                      <a:gd name="connsiteX3" fmla="*/ 940594 w 940594"/>
                      <a:gd name="connsiteY3" fmla="*/ 0 h 1116806"/>
                      <a:gd name="connsiteX4" fmla="*/ 42862 w 940594"/>
                      <a:gd name="connsiteY4" fmla="*/ 895350 h 1116806"/>
                      <a:gd name="connsiteX0" fmla="*/ 42862 w 940594"/>
                      <a:gd name="connsiteY0" fmla="*/ 895350 h 1116806"/>
                      <a:gd name="connsiteX1" fmla="*/ 0 w 940594"/>
                      <a:gd name="connsiteY1" fmla="*/ 1116806 h 1116806"/>
                      <a:gd name="connsiteX2" fmla="*/ 900112 w 940594"/>
                      <a:gd name="connsiteY2" fmla="*/ 219074 h 1116806"/>
                      <a:gd name="connsiteX3" fmla="*/ 940594 w 940594"/>
                      <a:gd name="connsiteY3" fmla="*/ 0 h 1116806"/>
                      <a:gd name="connsiteX4" fmla="*/ 42862 w 940594"/>
                      <a:gd name="connsiteY4" fmla="*/ 895350 h 1116806"/>
                      <a:gd name="connsiteX0" fmla="*/ 42862 w 940594"/>
                      <a:gd name="connsiteY0" fmla="*/ 902493 h 1116806"/>
                      <a:gd name="connsiteX1" fmla="*/ 0 w 940594"/>
                      <a:gd name="connsiteY1" fmla="*/ 1116806 h 1116806"/>
                      <a:gd name="connsiteX2" fmla="*/ 900112 w 940594"/>
                      <a:gd name="connsiteY2" fmla="*/ 219074 h 1116806"/>
                      <a:gd name="connsiteX3" fmla="*/ 940594 w 940594"/>
                      <a:gd name="connsiteY3" fmla="*/ 0 h 1116806"/>
                      <a:gd name="connsiteX4" fmla="*/ 42862 w 940594"/>
                      <a:gd name="connsiteY4" fmla="*/ 902493 h 1116806"/>
                      <a:gd name="connsiteX0" fmla="*/ 47624 w 945356"/>
                      <a:gd name="connsiteY0" fmla="*/ 902493 h 1121568"/>
                      <a:gd name="connsiteX1" fmla="*/ 0 w 945356"/>
                      <a:gd name="connsiteY1" fmla="*/ 1121568 h 1121568"/>
                      <a:gd name="connsiteX2" fmla="*/ 904874 w 945356"/>
                      <a:gd name="connsiteY2" fmla="*/ 219074 h 1121568"/>
                      <a:gd name="connsiteX3" fmla="*/ 945356 w 945356"/>
                      <a:gd name="connsiteY3" fmla="*/ 0 h 1121568"/>
                      <a:gd name="connsiteX4" fmla="*/ 47624 w 945356"/>
                      <a:gd name="connsiteY4" fmla="*/ 902493 h 1121568"/>
                      <a:gd name="connsiteX0" fmla="*/ 47624 w 945356"/>
                      <a:gd name="connsiteY0" fmla="*/ 902493 h 1116805"/>
                      <a:gd name="connsiteX1" fmla="*/ 0 w 945356"/>
                      <a:gd name="connsiteY1" fmla="*/ 1116805 h 1116805"/>
                      <a:gd name="connsiteX2" fmla="*/ 904874 w 945356"/>
                      <a:gd name="connsiteY2" fmla="*/ 219074 h 1116805"/>
                      <a:gd name="connsiteX3" fmla="*/ 945356 w 945356"/>
                      <a:gd name="connsiteY3" fmla="*/ 0 h 1116805"/>
                      <a:gd name="connsiteX4" fmla="*/ 47624 w 945356"/>
                      <a:gd name="connsiteY4" fmla="*/ 902493 h 1116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5356" h="1116805">
                        <a:moveTo>
                          <a:pt x="47624" y="902493"/>
                        </a:moveTo>
                        <a:lnTo>
                          <a:pt x="0" y="1116805"/>
                        </a:lnTo>
                        <a:lnTo>
                          <a:pt x="904874" y="219074"/>
                        </a:lnTo>
                        <a:lnTo>
                          <a:pt x="945356" y="0"/>
                        </a:lnTo>
                        <a:lnTo>
                          <a:pt x="47624" y="90249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08" name="燕尾形 16"/>
                  <p:cNvSpPr/>
                  <p:nvPr/>
                </p:nvSpPr>
                <p:spPr>
                  <a:xfrm>
                    <a:off x="1662453" y="2964904"/>
                    <a:ext cx="2168069" cy="176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8068" h="1764517">
                        <a:moveTo>
                          <a:pt x="0" y="0"/>
                        </a:moveTo>
                        <a:lnTo>
                          <a:pt x="2168068" y="0"/>
                        </a:lnTo>
                        <a:cubicBezTo>
                          <a:pt x="1744785" y="785730"/>
                          <a:pt x="982439" y="1417222"/>
                          <a:pt x="35255" y="1764517"/>
                        </a:cubicBezTo>
                        <a:lnTo>
                          <a:pt x="899886" y="89988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8" name="Group 279"/>
                <p:cNvGrpSpPr/>
                <p:nvPr/>
              </p:nvGrpSpPr>
              <p:grpSpPr>
                <a:xfrm>
                  <a:off x="2744343" y="1413320"/>
                  <a:ext cx="997231" cy="1086042"/>
                  <a:chOff x="846989" y="1401020"/>
                  <a:chExt cx="877416" cy="877416"/>
                </a:xfrm>
                <a:gradFill flip="none" rotWithShape="1">
                  <a:gsLst>
                    <a:gs pos="0">
                      <a:srgbClr val="9999FF">
                        <a:shade val="30000"/>
                        <a:satMod val="115000"/>
                      </a:srgbClr>
                    </a:gs>
                    <a:gs pos="50000">
                      <a:srgbClr val="9999FF">
                        <a:shade val="67500"/>
                        <a:satMod val="115000"/>
                      </a:srgbClr>
                    </a:gs>
                    <a:gs pos="100000">
                      <a:srgbClr val="9999FF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/>
              </p:grpSpPr>
              <p:sp>
                <p:nvSpPr>
                  <p:cNvPr id="101" name="Teardrop 34"/>
                  <p:cNvSpPr/>
                  <p:nvPr/>
                </p:nvSpPr>
                <p:spPr>
                  <a:xfrm rot="8100000">
                    <a:off x="846989" y="1401020"/>
                    <a:ext cx="877416" cy="877416"/>
                  </a:xfrm>
                  <a:prstGeom prst="teardrop">
                    <a:avLst/>
                  </a:prstGeom>
                  <a:ln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15813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31626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47439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63252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79065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94878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10691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26504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102" name="Oval 35"/>
                  <p:cNvSpPr/>
                  <p:nvPr/>
                </p:nvSpPr>
                <p:spPr>
                  <a:xfrm>
                    <a:off x="946916" y="1563386"/>
                    <a:ext cx="636925" cy="53624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anchor="ctr"/>
                  <a:lstStyle>
                    <a:defPPr>
                      <a:defRPr lang="en-US"/>
                    </a:defPPr>
                    <a:lvl1pPr marL="0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15813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31626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47439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63252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79065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94878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10691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26504" algn="l" defTabSz="1031626" rtl="0" eaLnBrk="1" latinLnBrk="0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99" name="橢圓 98"/>
                <p:cNvSpPr/>
                <p:nvPr/>
              </p:nvSpPr>
              <p:spPr>
                <a:xfrm>
                  <a:off x="2952383" y="1714232"/>
                  <a:ext cx="530036" cy="4960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33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altLang="zh-TW" sz="2500" b="1" dirty="0">
                      <a:solidFill>
                        <a:srgbClr val="CC00CC"/>
                      </a:solidFill>
                    </a:rPr>
                    <a:t>5</a:t>
                  </a:r>
                  <a:endParaRPr lang="zh-TW" altLang="en-US" sz="2500" b="1" dirty="0">
                    <a:solidFill>
                      <a:srgbClr val="CC00CC"/>
                    </a:solidFill>
                  </a:endParaRPr>
                </a:p>
              </p:txBody>
            </p:sp>
            <p:cxnSp>
              <p:nvCxnSpPr>
                <p:cNvPr id="100" name="직선 연결선 136"/>
                <p:cNvCxnSpPr/>
                <p:nvPr/>
              </p:nvCxnSpPr>
              <p:spPr>
                <a:xfrm flipH="1" flipV="1">
                  <a:off x="2946493" y="4009291"/>
                  <a:ext cx="1964" cy="961291"/>
                </a:xfrm>
                <a:prstGeom prst="line">
                  <a:avLst/>
                </a:prstGeom>
                <a:ln w="28575" cap="rnd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  <a:headEnd type="triangle" w="sm" len="sm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57" name="矩形 7173"/>
              <p:cNvSpPr>
                <a:spLocks noChangeArrowheads="1"/>
              </p:cNvSpPr>
              <p:nvPr/>
            </p:nvSpPr>
            <p:spPr bwMode="auto">
              <a:xfrm>
                <a:off x="2492832" y="3085858"/>
                <a:ext cx="1566354" cy="69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>
                    <a:latin typeface="Arial" panose="020B0604020202020204" pitchFamily="34" charset="0"/>
                    <a:ea typeface="新細明體" panose="02020500000000000000" pitchFamily="18" charset="-120"/>
                  </a:rPr>
                  <a:t>109.12.31</a:t>
                </a:r>
                <a:r>
                  <a:rPr lang="en-US" altLang="zh-TW" sz="2000" dirty="0">
                    <a:solidFill>
                      <a:srgbClr val="FF0000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 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zh-TW" sz="1800" dirty="0"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117" name="矩形 116"/>
            <p:cNvSpPr/>
            <p:nvPr/>
          </p:nvSpPr>
          <p:spPr>
            <a:xfrm>
              <a:off x="9595399" y="5085250"/>
              <a:ext cx="1206210" cy="6383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完工</a:t>
              </a:r>
              <a:endParaRPr lang="en-US" altLang="zh-TW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altLang="zh-TW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45</a:t>
              </a:r>
              <a:r>
                <a:rPr lang="zh-TW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日曆天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810" y="471910"/>
            <a:ext cx="10515600" cy="57617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智慧圖書館建置案例分享～採購過程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112B346-8F26-495F-8BE0-BE8EEECE8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558" y="5358238"/>
            <a:ext cx="702736" cy="66887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5" name="任意多边形 17">
            <a:extLst>
              <a:ext uri="{FF2B5EF4-FFF2-40B4-BE49-F238E27FC236}">
                <a16:creationId xmlns:a16="http://schemas.microsoft.com/office/drawing/2014/main" id="{C427826C-1F15-46FA-A262-14C1C73449B0}"/>
              </a:ext>
            </a:extLst>
          </p:cNvPr>
          <p:cNvSpPr/>
          <p:nvPr/>
        </p:nvSpPr>
        <p:spPr>
          <a:xfrm>
            <a:off x="5332726" y="2244737"/>
            <a:ext cx="1219200" cy="1320160"/>
          </a:xfrm>
          <a:custGeom>
            <a:avLst/>
            <a:gdLst>
              <a:gd name="connsiteX0" fmla="*/ 1219200 w 1219200"/>
              <a:gd name="connsiteY0" fmla="*/ 0 h 1307089"/>
              <a:gd name="connsiteX1" fmla="*/ 1219200 w 1219200"/>
              <a:gd name="connsiteY1" fmla="*/ 502643 h 1307089"/>
              <a:gd name="connsiteX2" fmla="*/ 1169971 w 1219200"/>
              <a:gd name="connsiteY2" fmla="*/ 504954 h 1307089"/>
              <a:gd name="connsiteX3" fmla="*/ 765658 w 1219200"/>
              <a:gd name="connsiteY3" fmla="*/ 722722 h 1307089"/>
              <a:gd name="connsiteX4" fmla="*/ 604480 w 1219200"/>
              <a:gd name="connsiteY4" fmla="*/ 1307089 h 1307089"/>
              <a:gd name="connsiteX5" fmla="*/ 0 w 1219200"/>
              <a:gd name="connsiteY5" fmla="*/ 1307089 h 1307089"/>
              <a:gd name="connsiteX6" fmla="*/ 342595 w 1219200"/>
              <a:gd name="connsiteY6" fmla="*/ 360139 h 1307089"/>
              <a:gd name="connsiteX7" fmla="*/ 1143172 w 1219200"/>
              <a:gd name="connsiteY7" fmla="*/ 2945 h 130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" h="1307089">
                <a:moveTo>
                  <a:pt x="1219200" y="0"/>
                </a:moveTo>
                <a:lnTo>
                  <a:pt x="1219200" y="502643"/>
                </a:lnTo>
                <a:lnTo>
                  <a:pt x="1169971" y="504954"/>
                </a:lnTo>
                <a:cubicBezTo>
                  <a:pt x="992806" y="522275"/>
                  <a:pt x="871484" y="599274"/>
                  <a:pt x="765658" y="722722"/>
                </a:cubicBezTo>
                <a:cubicBezTo>
                  <a:pt x="664952" y="863805"/>
                  <a:pt x="604480" y="1065272"/>
                  <a:pt x="604480" y="1307089"/>
                </a:cubicBezTo>
                <a:lnTo>
                  <a:pt x="0" y="1307089"/>
                </a:lnTo>
                <a:cubicBezTo>
                  <a:pt x="0" y="904156"/>
                  <a:pt x="120945" y="601956"/>
                  <a:pt x="342595" y="360139"/>
                </a:cubicBezTo>
                <a:cubicBezTo>
                  <a:pt x="554249" y="148550"/>
                  <a:pt x="812014" y="29421"/>
                  <a:pt x="1143172" y="2945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6" name="任意多边形 19">
            <a:extLst>
              <a:ext uri="{FF2B5EF4-FFF2-40B4-BE49-F238E27FC236}">
                <a16:creationId xmlns:a16="http://schemas.microsoft.com/office/drawing/2014/main" id="{E03829A5-9F09-4537-8796-579DED6B90A9}"/>
              </a:ext>
            </a:extLst>
          </p:cNvPr>
          <p:cNvSpPr/>
          <p:nvPr/>
        </p:nvSpPr>
        <p:spPr>
          <a:xfrm>
            <a:off x="6575739" y="2248544"/>
            <a:ext cx="1219200" cy="1430869"/>
          </a:xfrm>
          <a:custGeom>
            <a:avLst/>
            <a:gdLst>
              <a:gd name="connsiteX0" fmla="*/ 70470 w 1219200"/>
              <a:gd name="connsiteY0" fmla="*/ 0 h 1430869"/>
              <a:gd name="connsiteX1" fmla="*/ 876605 w 1219200"/>
              <a:gd name="connsiteY1" fmla="*/ 282167 h 1430869"/>
              <a:gd name="connsiteX2" fmla="*/ 1219200 w 1219200"/>
              <a:gd name="connsiteY2" fmla="*/ 1088319 h 1430869"/>
              <a:gd name="connsiteX3" fmla="*/ 1186465 w 1219200"/>
              <a:gd name="connsiteY3" fmla="*/ 1405722 h 1430869"/>
              <a:gd name="connsiteX4" fmla="*/ 1177630 w 1219200"/>
              <a:gd name="connsiteY4" fmla="*/ 1430869 h 1430869"/>
              <a:gd name="connsiteX5" fmla="*/ 478610 w 1219200"/>
              <a:gd name="connsiteY5" fmla="*/ 1430869 h 1430869"/>
              <a:gd name="connsiteX6" fmla="*/ 487109 w 1219200"/>
              <a:gd name="connsiteY6" fmla="*/ 1417338 h 1430869"/>
              <a:gd name="connsiteX7" fmla="*/ 554249 w 1219200"/>
              <a:gd name="connsiteY7" fmla="*/ 1108351 h 1430869"/>
              <a:gd name="connsiteX8" fmla="*/ 391851 w 1219200"/>
              <a:gd name="connsiteY8" fmla="*/ 645036 h 1430869"/>
              <a:gd name="connsiteX9" fmla="*/ 30236 w 1219200"/>
              <a:gd name="connsiteY9" fmla="*/ 503952 h 1430869"/>
              <a:gd name="connsiteX10" fmla="*/ 0 w 1219200"/>
              <a:gd name="connsiteY10" fmla="*/ 505372 h 1430869"/>
              <a:gd name="connsiteX11" fmla="*/ 0 w 1219200"/>
              <a:gd name="connsiteY11" fmla="*/ 27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" h="1430869">
                <a:moveTo>
                  <a:pt x="70470" y="0"/>
                </a:moveTo>
                <a:cubicBezTo>
                  <a:pt x="393070" y="0"/>
                  <a:pt x="654954" y="100733"/>
                  <a:pt x="876605" y="282167"/>
                </a:cubicBezTo>
                <a:cubicBezTo>
                  <a:pt x="1098255" y="463602"/>
                  <a:pt x="1219200" y="725451"/>
                  <a:pt x="1219200" y="1088319"/>
                </a:cubicBezTo>
                <a:cubicBezTo>
                  <a:pt x="1219200" y="1209228"/>
                  <a:pt x="1209142" y="1315040"/>
                  <a:pt x="1186465" y="1405722"/>
                </a:cubicBezTo>
                <a:lnTo>
                  <a:pt x="1177630" y="1430869"/>
                </a:lnTo>
                <a:lnTo>
                  <a:pt x="478610" y="1430869"/>
                </a:lnTo>
                <a:lnTo>
                  <a:pt x="487109" y="1417338"/>
                </a:lnTo>
                <a:cubicBezTo>
                  <a:pt x="534040" y="1331406"/>
                  <a:pt x="559369" y="1214164"/>
                  <a:pt x="554249" y="1108351"/>
                </a:cubicBezTo>
                <a:cubicBezTo>
                  <a:pt x="547421" y="967268"/>
                  <a:pt x="531815" y="796994"/>
                  <a:pt x="391851" y="645036"/>
                </a:cubicBezTo>
                <a:cubicBezTo>
                  <a:pt x="245791" y="545161"/>
                  <a:pt x="259446" y="542013"/>
                  <a:pt x="30236" y="503952"/>
                </a:cubicBezTo>
                <a:lnTo>
                  <a:pt x="0" y="505372"/>
                </a:lnTo>
                <a:lnTo>
                  <a:pt x="0" y="272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7" name="任意多边形 21">
            <a:extLst>
              <a:ext uri="{FF2B5EF4-FFF2-40B4-BE49-F238E27FC236}">
                <a16:creationId xmlns:a16="http://schemas.microsoft.com/office/drawing/2014/main" id="{39F00A20-189D-474F-AC61-3FC7029E4A12}"/>
              </a:ext>
            </a:extLst>
          </p:cNvPr>
          <p:cNvSpPr/>
          <p:nvPr/>
        </p:nvSpPr>
        <p:spPr>
          <a:xfrm>
            <a:off x="6283619" y="3701638"/>
            <a:ext cx="1469750" cy="1430869"/>
          </a:xfrm>
          <a:custGeom>
            <a:avLst/>
            <a:gdLst>
              <a:gd name="connsiteX0" fmla="*/ 770730 w 1469750"/>
              <a:gd name="connsiteY0" fmla="*/ 0 h 1430869"/>
              <a:gd name="connsiteX1" fmla="*/ 1469750 w 1469750"/>
              <a:gd name="connsiteY1" fmla="*/ 0 h 1430869"/>
              <a:gd name="connsiteX2" fmla="*/ 1434785 w 1469750"/>
              <a:gd name="connsiteY2" fmla="*/ 99522 h 1430869"/>
              <a:gd name="connsiteX3" fmla="*/ 1370137 w 1469750"/>
              <a:gd name="connsiteY3" fmla="*/ 201467 h 1430869"/>
              <a:gd name="connsiteX4" fmla="*/ 1047780 w 1469750"/>
              <a:gd name="connsiteY4" fmla="*/ 523984 h 1430869"/>
              <a:gd name="connsiteX5" fmla="*/ 705185 w 1469750"/>
              <a:gd name="connsiteY5" fmla="*/ 866534 h 1430869"/>
              <a:gd name="connsiteX6" fmla="*/ 584241 w 1469750"/>
              <a:gd name="connsiteY6" fmla="*/ 1430869 h 1430869"/>
              <a:gd name="connsiteX7" fmla="*/ 0 w 1469750"/>
              <a:gd name="connsiteY7" fmla="*/ 1430869 h 1430869"/>
              <a:gd name="connsiteX8" fmla="*/ 100706 w 1469750"/>
              <a:gd name="connsiteY8" fmla="*/ 745769 h 1430869"/>
              <a:gd name="connsiteX9" fmla="*/ 423062 w 1469750"/>
              <a:gd name="connsiteY9" fmla="*/ 342550 h 1430869"/>
              <a:gd name="connsiteX10" fmla="*/ 725424 w 1469750"/>
              <a:gd name="connsiteY10" fmla="*/ 60383 h 1430869"/>
              <a:gd name="connsiteX11" fmla="*/ 754003 w 1469750"/>
              <a:gd name="connsiteY11" fmla="*/ 266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9750" h="1430869">
                <a:moveTo>
                  <a:pt x="770730" y="0"/>
                </a:moveTo>
                <a:lnTo>
                  <a:pt x="1469750" y="0"/>
                </a:lnTo>
                <a:lnTo>
                  <a:pt x="1434785" y="99522"/>
                </a:lnTo>
                <a:cubicBezTo>
                  <a:pt x="1416817" y="137292"/>
                  <a:pt x="1395374" y="171275"/>
                  <a:pt x="1370137" y="201467"/>
                </a:cubicBezTo>
                <a:cubicBezTo>
                  <a:pt x="1269431" y="322518"/>
                  <a:pt x="1168725" y="423251"/>
                  <a:pt x="1047780" y="523984"/>
                </a:cubicBezTo>
                <a:cubicBezTo>
                  <a:pt x="906841" y="645036"/>
                  <a:pt x="805891" y="765801"/>
                  <a:pt x="705185" y="866534"/>
                </a:cubicBezTo>
                <a:cubicBezTo>
                  <a:pt x="624718" y="987586"/>
                  <a:pt x="584241" y="1169020"/>
                  <a:pt x="584241" y="1430869"/>
                </a:cubicBezTo>
                <a:lnTo>
                  <a:pt x="0" y="1430869"/>
                </a:lnTo>
                <a:cubicBezTo>
                  <a:pt x="0" y="1108351"/>
                  <a:pt x="40233" y="886853"/>
                  <a:pt x="100706" y="745769"/>
                </a:cubicBezTo>
                <a:cubicBezTo>
                  <a:pt x="161178" y="604685"/>
                  <a:pt x="282123" y="463602"/>
                  <a:pt x="423062" y="342550"/>
                </a:cubicBezTo>
                <a:cubicBezTo>
                  <a:pt x="523768" y="241817"/>
                  <a:pt x="624718" y="161116"/>
                  <a:pt x="725424" y="60383"/>
                </a:cubicBezTo>
                <a:cubicBezTo>
                  <a:pt x="735482" y="50331"/>
                  <a:pt x="745022" y="39014"/>
                  <a:pt x="754003" y="26629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41013A07-B607-4B07-97E6-F5AD8BCF1AFC}"/>
              </a:ext>
            </a:extLst>
          </p:cNvPr>
          <p:cNvGrpSpPr/>
          <p:nvPr/>
        </p:nvGrpSpPr>
        <p:grpSpPr>
          <a:xfrm>
            <a:off x="5509733" y="2542867"/>
            <a:ext cx="685800" cy="679648"/>
            <a:chOff x="3145018" y="1958461"/>
            <a:chExt cx="685800" cy="679648"/>
          </a:xfrm>
        </p:grpSpPr>
        <p:sp>
          <p:nvSpPr>
            <p:cNvPr id="9" name="文本框 12">
              <a:extLst>
                <a:ext uri="{FF2B5EF4-FFF2-40B4-BE49-F238E27FC236}">
                  <a16:creationId xmlns:a16="http://schemas.microsoft.com/office/drawing/2014/main" id="{5B257081-30C4-4509-99B0-5DB780D5484E}"/>
                </a:ext>
              </a:extLst>
            </p:cNvPr>
            <p:cNvSpPr txBox="1"/>
            <p:nvPr/>
          </p:nvSpPr>
          <p:spPr>
            <a:xfrm>
              <a:off x="3145018" y="1958461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01ACBE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01</a:t>
              </a:r>
              <a:endParaRPr lang="zh-CN" altLang="en-US" sz="2400" dirty="0">
                <a:solidFill>
                  <a:srgbClr val="01ACBE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6845C194-05CC-47C8-A5C4-E89178CDF543}"/>
                </a:ext>
              </a:extLst>
            </p:cNvPr>
            <p:cNvSpPr txBox="1"/>
            <p:nvPr/>
          </p:nvSpPr>
          <p:spPr>
            <a:xfrm>
              <a:off x="3245423" y="2268777"/>
              <a:ext cx="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solidFill>
                    <a:schemeClr val="bg1">
                      <a:lumMod val="6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OPTION</a:t>
              </a:r>
              <a:endParaRPr lang="zh-CN" altLang="en-US" sz="900" dirty="0">
                <a:solidFill>
                  <a:schemeClr val="bg1">
                    <a:lumMod val="6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11" name="组合 14">
            <a:extLst>
              <a:ext uri="{FF2B5EF4-FFF2-40B4-BE49-F238E27FC236}">
                <a16:creationId xmlns:a16="http://schemas.microsoft.com/office/drawing/2014/main" id="{0FFB0E96-F9AF-4C00-BBA3-F9B2391E7142}"/>
              </a:ext>
            </a:extLst>
          </p:cNvPr>
          <p:cNvGrpSpPr/>
          <p:nvPr/>
        </p:nvGrpSpPr>
        <p:grpSpPr>
          <a:xfrm>
            <a:off x="7105669" y="3045723"/>
            <a:ext cx="685800" cy="679648"/>
            <a:chOff x="3145018" y="1958461"/>
            <a:chExt cx="685800" cy="679648"/>
          </a:xfrm>
        </p:grpSpPr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7AE58084-4957-4140-9E5B-C1C8DB0459D5}"/>
                </a:ext>
              </a:extLst>
            </p:cNvPr>
            <p:cNvSpPr txBox="1"/>
            <p:nvPr/>
          </p:nvSpPr>
          <p:spPr>
            <a:xfrm>
              <a:off x="3145018" y="1958461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B850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02</a:t>
              </a:r>
              <a:endParaRPr lang="zh-CN" altLang="en-US" sz="2400" dirty="0">
                <a:solidFill>
                  <a:srgbClr val="FFB85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3" name="文本框 16">
              <a:extLst>
                <a:ext uri="{FF2B5EF4-FFF2-40B4-BE49-F238E27FC236}">
                  <a16:creationId xmlns:a16="http://schemas.microsoft.com/office/drawing/2014/main" id="{3007003C-E603-4B8B-92BE-475B78B6DB61}"/>
                </a:ext>
              </a:extLst>
            </p:cNvPr>
            <p:cNvSpPr txBox="1"/>
            <p:nvPr/>
          </p:nvSpPr>
          <p:spPr>
            <a:xfrm>
              <a:off x="3245423" y="2268777"/>
              <a:ext cx="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solidFill>
                    <a:schemeClr val="bg1">
                      <a:lumMod val="6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OPTION</a:t>
              </a:r>
              <a:endParaRPr lang="zh-CN" altLang="en-US" sz="900" dirty="0">
                <a:solidFill>
                  <a:schemeClr val="bg1">
                    <a:lumMod val="6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14" name="组合 18">
            <a:extLst>
              <a:ext uri="{FF2B5EF4-FFF2-40B4-BE49-F238E27FC236}">
                <a16:creationId xmlns:a16="http://schemas.microsoft.com/office/drawing/2014/main" id="{776FB07A-0A83-4160-A05F-49C3B09E478F}"/>
              </a:ext>
            </a:extLst>
          </p:cNvPr>
          <p:cNvGrpSpPr/>
          <p:nvPr/>
        </p:nvGrpSpPr>
        <p:grpSpPr>
          <a:xfrm>
            <a:off x="6377619" y="4141413"/>
            <a:ext cx="685800" cy="679648"/>
            <a:chOff x="3145018" y="1958461"/>
            <a:chExt cx="685800" cy="679648"/>
          </a:xfrm>
        </p:grpSpPr>
        <p:sp>
          <p:nvSpPr>
            <p:cNvPr id="15" name="文本框 20">
              <a:extLst>
                <a:ext uri="{FF2B5EF4-FFF2-40B4-BE49-F238E27FC236}">
                  <a16:creationId xmlns:a16="http://schemas.microsoft.com/office/drawing/2014/main" id="{D59B63D1-7446-495C-81B3-1DF7943E7270}"/>
                </a:ext>
              </a:extLst>
            </p:cNvPr>
            <p:cNvSpPr txBox="1"/>
            <p:nvPr/>
          </p:nvSpPr>
          <p:spPr>
            <a:xfrm>
              <a:off x="3145018" y="1958461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E87071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03</a:t>
              </a:r>
              <a:endParaRPr lang="zh-CN" altLang="en-US" sz="2400" dirty="0">
                <a:solidFill>
                  <a:srgbClr val="E8707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32CA9323-892C-4A84-92F5-A28F097823E2}"/>
                </a:ext>
              </a:extLst>
            </p:cNvPr>
            <p:cNvSpPr txBox="1"/>
            <p:nvPr/>
          </p:nvSpPr>
          <p:spPr>
            <a:xfrm>
              <a:off x="3245423" y="2268777"/>
              <a:ext cx="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solidFill>
                    <a:schemeClr val="bg1">
                      <a:lumMod val="6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OPTION</a:t>
              </a:r>
              <a:endParaRPr lang="zh-CN" altLang="en-US" sz="900" dirty="0">
                <a:solidFill>
                  <a:schemeClr val="bg1">
                    <a:lumMod val="6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17" name="组合 23">
            <a:extLst>
              <a:ext uri="{FF2B5EF4-FFF2-40B4-BE49-F238E27FC236}">
                <a16:creationId xmlns:a16="http://schemas.microsoft.com/office/drawing/2014/main" id="{6C4B4B5F-6477-4A80-BB48-CA784950887F}"/>
              </a:ext>
            </a:extLst>
          </p:cNvPr>
          <p:cNvGrpSpPr/>
          <p:nvPr/>
        </p:nvGrpSpPr>
        <p:grpSpPr>
          <a:xfrm>
            <a:off x="6202359" y="5422099"/>
            <a:ext cx="685800" cy="679648"/>
            <a:chOff x="3145018" y="1958461"/>
            <a:chExt cx="685800" cy="679648"/>
          </a:xfrm>
        </p:grpSpPr>
        <p:sp>
          <p:nvSpPr>
            <p:cNvPr id="18" name="文本框 24">
              <a:extLst>
                <a:ext uri="{FF2B5EF4-FFF2-40B4-BE49-F238E27FC236}">
                  <a16:creationId xmlns:a16="http://schemas.microsoft.com/office/drawing/2014/main" id="{30F8A89E-7753-4DC6-9BEE-378F9321ABCF}"/>
                </a:ext>
              </a:extLst>
            </p:cNvPr>
            <p:cNvSpPr txBox="1"/>
            <p:nvPr/>
          </p:nvSpPr>
          <p:spPr>
            <a:xfrm>
              <a:off x="3145018" y="1958461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663A77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04</a:t>
              </a:r>
              <a:endParaRPr lang="zh-CN" altLang="en-US" sz="2400" dirty="0">
                <a:solidFill>
                  <a:srgbClr val="663A77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9" name="文本框 25">
              <a:extLst>
                <a:ext uri="{FF2B5EF4-FFF2-40B4-BE49-F238E27FC236}">
                  <a16:creationId xmlns:a16="http://schemas.microsoft.com/office/drawing/2014/main" id="{70BE0EC8-ACF0-49E7-A9F0-3853B3B332CB}"/>
                </a:ext>
              </a:extLst>
            </p:cNvPr>
            <p:cNvSpPr txBox="1"/>
            <p:nvPr/>
          </p:nvSpPr>
          <p:spPr>
            <a:xfrm>
              <a:off x="3245423" y="2268777"/>
              <a:ext cx="584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solidFill>
                    <a:schemeClr val="bg1">
                      <a:lumMod val="6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OPTION</a:t>
              </a:r>
              <a:endParaRPr lang="zh-CN" altLang="en-US" sz="900" dirty="0">
                <a:solidFill>
                  <a:schemeClr val="bg1">
                    <a:lumMod val="6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20" name="组合 55">
            <a:extLst>
              <a:ext uri="{FF2B5EF4-FFF2-40B4-BE49-F238E27FC236}">
                <a16:creationId xmlns:a16="http://schemas.microsoft.com/office/drawing/2014/main" id="{0CBDDDDE-DA9A-4B0C-B587-FCF9C251E302}"/>
              </a:ext>
            </a:extLst>
          </p:cNvPr>
          <p:cNvGrpSpPr/>
          <p:nvPr/>
        </p:nvGrpSpPr>
        <p:grpSpPr>
          <a:xfrm>
            <a:off x="1996321" y="2305189"/>
            <a:ext cx="3601911" cy="984922"/>
            <a:chOff x="1653421" y="1754563"/>
            <a:chExt cx="3601911" cy="984922"/>
          </a:xfrm>
        </p:grpSpPr>
        <p:grpSp>
          <p:nvGrpSpPr>
            <p:cNvPr id="21" name="组合 26">
              <a:extLst>
                <a:ext uri="{FF2B5EF4-FFF2-40B4-BE49-F238E27FC236}">
                  <a16:creationId xmlns:a16="http://schemas.microsoft.com/office/drawing/2014/main" id="{70FA6949-114D-42F6-A056-D56DEC079811}"/>
                </a:ext>
              </a:extLst>
            </p:cNvPr>
            <p:cNvGrpSpPr/>
            <p:nvPr/>
          </p:nvGrpSpPr>
          <p:grpSpPr>
            <a:xfrm>
              <a:off x="1653421" y="1754563"/>
              <a:ext cx="2305523" cy="984922"/>
              <a:chOff x="4130220" y="1450331"/>
              <a:chExt cx="2305523" cy="984922"/>
            </a:xfrm>
          </p:grpSpPr>
          <p:sp>
            <p:nvSpPr>
              <p:cNvPr id="23" name="圆角矩形 27">
                <a:extLst>
                  <a:ext uri="{FF2B5EF4-FFF2-40B4-BE49-F238E27FC236}">
                    <a16:creationId xmlns:a16="http://schemas.microsoft.com/office/drawing/2014/main" id="{FE3A4A11-13DB-47C4-A75F-449336B12F5D}"/>
                  </a:ext>
                </a:extLst>
              </p:cNvPr>
              <p:cNvSpPr/>
              <p:nvPr/>
            </p:nvSpPr>
            <p:spPr>
              <a:xfrm>
                <a:off x="4130220" y="1450331"/>
                <a:ext cx="2086801" cy="984922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grpSp>
            <p:nvGrpSpPr>
              <p:cNvPr id="24" name="组合 28">
                <a:extLst>
                  <a:ext uri="{FF2B5EF4-FFF2-40B4-BE49-F238E27FC236}">
                    <a16:creationId xmlns:a16="http://schemas.microsoft.com/office/drawing/2014/main" id="{CBEEC2E2-0E35-4739-9B28-0FA92764A4AC}"/>
                  </a:ext>
                </a:extLst>
              </p:cNvPr>
              <p:cNvGrpSpPr/>
              <p:nvPr/>
            </p:nvGrpSpPr>
            <p:grpSpPr>
              <a:xfrm>
                <a:off x="4512620" y="1516032"/>
                <a:ext cx="1923123" cy="685490"/>
                <a:chOff x="4407609" y="2269161"/>
                <a:chExt cx="1923123" cy="685490"/>
              </a:xfrm>
            </p:grpSpPr>
            <p:sp>
              <p:nvSpPr>
                <p:cNvPr id="25" name="文本框 29">
                  <a:extLst>
                    <a:ext uri="{FF2B5EF4-FFF2-40B4-BE49-F238E27FC236}">
                      <a16:creationId xmlns:a16="http://schemas.microsoft.com/office/drawing/2014/main" id="{501A4FFE-2EDF-4239-8CC5-E3DE354CE76F}"/>
                    </a:ext>
                  </a:extLst>
                </p:cNvPr>
                <p:cNvSpPr txBox="1"/>
                <p:nvPr/>
              </p:nvSpPr>
              <p:spPr>
                <a:xfrm>
                  <a:off x="4407609" y="2269161"/>
                  <a:ext cx="19231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dirty="0">
                      <a:solidFill>
                        <a:srgbClr val="01ACBE"/>
                      </a:solidFill>
                      <a:latin typeface="思源黑体 Normal" panose="020B0400000000000000" pitchFamily="34" charset="-122"/>
                      <a:ea typeface="思源黑体 Normal" panose="020B0400000000000000" pitchFamily="34" charset="-122"/>
                    </a:rPr>
                    <a:t>需求會議</a:t>
                  </a:r>
                  <a:endParaRPr lang="zh-CN" altLang="en-US" dirty="0">
                    <a:solidFill>
                      <a:srgbClr val="01ACBE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26" name="文本框 30">
                  <a:extLst>
                    <a:ext uri="{FF2B5EF4-FFF2-40B4-BE49-F238E27FC236}">
                      <a16:creationId xmlns:a16="http://schemas.microsoft.com/office/drawing/2014/main" id="{B7056CDA-3CD1-4F49-B1C3-0006B2B334B0}"/>
                    </a:ext>
                  </a:extLst>
                </p:cNvPr>
                <p:cNvSpPr txBox="1"/>
                <p:nvPr/>
              </p:nvSpPr>
              <p:spPr>
                <a:xfrm>
                  <a:off x="4413530" y="2554541"/>
                  <a:ext cx="15593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zh-TW" altLang="en-US" sz="1000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本校透過需求會議及專案申請智慧圖書館</a:t>
                  </a:r>
                  <a:endParaRPr lang="zh-CN" altLang="en-US" sz="1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22" name="直接连接符 4">
              <a:extLst>
                <a:ext uri="{FF2B5EF4-FFF2-40B4-BE49-F238E27FC236}">
                  <a16:creationId xmlns:a16="http://schemas.microsoft.com/office/drawing/2014/main" id="{CAE6086C-8F55-40C9-9275-F888CFAE69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6143" y="2410717"/>
              <a:ext cx="1509189" cy="2635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7" name="组合 56">
            <a:extLst>
              <a:ext uri="{FF2B5EF4-FFF2-40B4-BE49-F238E27FC236}">
                <a16:creationId xmlns:a16="http://schemas.microsoft.com/office/drawing/2014/main" id="{0CA00121-FD74-4C6F-B78C-EF608D06E342}"/>
              </a:ext>
            </a:extLst>
          </p:cNvPr>
          <p:cNvGrpSpPr/>
          <p:nvPr/>
        </p:nvGrpSpPr>
        <p:grpSpPr>
          <a:xfrm>
            <a:off x="2447910" y="3933726"/>
            <a:ext cx="3915061" cy="984922"/>
            <a:chOff x="1980078" y="3129196"/>
            <a:chExt cx="3915061" cy="984922"/>
          </a:xfrm>
        </p:grpSpPr>
        <p:grpSp>
          <p:nvGrpSpPr>
            <p:cNvPr id="28" name="组合 31">
              <a:extLst>
                <a:ext uri="{FF2B5EF4-FFF2-40B4-BE49-F238E27FC236}">
                  <a16:creationId xmlns:a16="http://schemas.microsoft.com/office/drawing/2014/main" id="{84F32FA4-920B-4EF6-973A-459C75D993F9}"/>
                </a:ext>
              </a:extLst>
            </p:cNvPr>
            <p:cNvGrpSpPr/>
            <p:nvPr/>
          </p:nvGrpSpPr>
          <p:grpSpPr>
            <a:xfrm>
              <a:off x="1980078" y="3129196"/>
              <a:ext cx="2196889" cy="984922"/>
              <a:chOff x="3607851" y="1182687"/>
              <a:chExt cx="2196889" cy="984922"/>
            </a:xfrm>
          </p:grpSpPr>
          <p:sp>
            <p:nvSpPr>
              <p:cNvPr id="30" name="圆角矩形 32">
                <a:extLst>
                  <a:ext uri="{FF2B5EF4-FFF2-40B4-BE49-F238E27FC236}">
                    <a16:creationId xmlns:a16="http://schemas.microsoft.com/office/drawing/2014/main" id="{8BC49AD1-FEEB-45F1-AD7B-EDFC6DCBB0BD}"/>
                  </a:ext>
                </a:extLst>
              </p:cNvPr>
              <p:cNvSpPr/>
              <p:nvPr/>
            </p:nvSpPr>
            <p:spPr>
              <a:xfrm>
                <a:off x="3607851" y="1182687"/>
                <a:ext cx="2086801" cy="984922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grpSp>
            <p:nvGrpSpPr>
              <p:cNvPr id="31" name="组合 33">
                <a:extLst>
                  <a:ext uri="{FF2B5EF4-FFF2-40B4-BE49-F238E27FC236}">
                    <a16:creationId xmlns:a16="http://schemas.microsoft.com/office/drawing/2014/main" id="{FAFD0D2B-CD54-408C-A120-A494361B94FA}"/>
                  </a:ext>
                </a:extLst>
              </p:cNvPr>
              <p:cNvGrpSpPr/>
              <p:nvPr/>
            </p:nvGrpSpPr>
            <p:grpSpPr>
              <a:xfrm>
                <a:off x="3881617" y="1251115"/>
                <a:ext cx="1923123" cy="685490"/>
                <a:chOff x="3776606" y="2004244"/>
                <a:chExt cx="1923123" cy="685490"/>
              </a:xfrm>
            </p:grpSpPr>
            <p:sp>
              <p:nvSpPr>
                <p:cNvPr id="32" name="文本框 34">
                  <a:extLst>
                    <a:ext uri="{FF2B5EF4-FFF2-40B4-BE49-F238E27FC236}">
                      <a16:creationId xmlns:a16="http://schemas.microsoft.com/office/drawing/2014/main" id="{209C42E2-AB92-4C5A-8D89-CEF80BB6AA43}"/>
                    </a:ext>
                  </a:extLst>
                </p:cNvPr>
                <p:cNvSpPr txBox="1"/>
                <p:nvPr/>
              </p:nvSpPr>
              <p:spPr>
                <a:xfrm>
                  <a:off x="3776606" y="2004244"/>
                  <a:ext cx="19231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dirty="0">
                      <a:solidFill>
                        <a:srgbClr val="E87071"/>
                      </a:solidFill>
                      <a:latin typeface="思源黑体 Normal" panose="020B0400000000000000" pitchFamily="34" charset="-122"/>
                      <a:ea typeface="思源黑体 Normal" panose="020B0400000000000000" pitchFamily="34" charset="-122"/>
                    </a:rPr>
                    <a:t>送府備查</a:t>
                  </a:r>
                  <a:endParaRPr lang="zh-CN" altLang="en-US" dirty="0">
                    <a:solidFill>
                      <a:srgbClr val="E87071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33" name="文本框 35">
                  <a:extLst>
                    <a:ext uri="{FF2B5EF4-FFF2-40B4-BE49-F238E27FC236}">
                      <a16:creationId xmlns:a16="http://schemas.microsoft.com/office/drawing/2014/main" id="{F70F5602-9ADB-4827-B998-2CB706FAEB94}"/>
                    </a:ext>
                  </a:extLst>
                </p:cNvPr>
                <p:cNvSpPr txBox="1"/>
                <p:nvPr/>
              </p:nvSpPr>
              <p:spPr>
                <a:xfrm>
                  <a:off x="3782527" y="2289624"/>
                  <a:ext cx="15593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zh-TW" altLang="en-US" sz="1000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將預算及最有利標評選案送府核備</a:t>
                  </a:r>
                  <a:endParaRPr lang="zh-CN" altLang="en-US" sz="1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29" name="直接连接符 50">
              <a:extLst>
                <a:ext uri="{FF2B5EF4-FFF2-40B4-BE49-F238E27FC236}">
                  <a16:creationId xmlns:a16="http://schemas.microsoft.com/office/drawing/2014/main" id="{9F3245BF-463E-42C0-A319-C47CA1525390}"/>
                </a:ext>
              </a:extLst>
            </p:cNvPr>
            <p:cNvCxnSpPr/>
            <p:nvPr/>
          </p:nvCxnSpPr>
          <p:spPr>
            <a:xfrm flipH="1" flipV="1">
              <a:off x="4066879" y="3594121"/>
              <a:ext cx="1828260" cy="1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4" name="组合 54">
            <a:extLst>
              <a:ext uri="{FF2B5EF4-FFF2-40B4-BE49-F238E27FC236}">
                <a16:creationId xmlns:a16="http://schemas.microsoft.com/office/drawing/2014/main" id="{A9C95646-B478-4E7B-AB0D-847B7E596136}"/>
              </a:ext>
            </a:extLst>
          </p:cNvPr>
          <p:cNvGrpSpPr/>
          <p:nvPr/>
        </p:nvGrpSpPr>
        <p:grpSpPr>
          <a:xfrm>
            <a:off x="7708579" y="2783910"/>
            <a:ext cx="3752787" cy="984922"/>
            <a:chOff x="7240747" y="1979380"/>
            <a:chExt cx="3752787" cy="984922"/>
          </a:xfrm>
        </p:grpSpPr>
        <p:grpSp>
          <p:nvGrpSpPr>
            <p:cNvPr id="35" name="组合 41">
              <a:extLst>
                <a:ext uri="{FF2B5EF4-FFF2-40B4-BE49-F238E27FC236}">
                  <a16:creationId xmlns:a16="http://schemas.microsoft.com/office/drawing/2014/main" id="{8E0743EF-2786-474D-8FF1-CE9C5AF4DE84}"/>
                </a:ext>
              </a:extLst>
            </p:cNvPr>
            <p:cNvGrpSpPr/>
            <p:nvPr/>
          </p:nvGrpSpPr>
          <p:grpSpPr>
            <a:xfrm>
              <a:off x="8796645" y="1979380"/>
              <a:ext cx="2196889" cy="984922"/>
              <a:chOff x="3607851" y="1182687"/>
              <a:chExt cx="2196889" cy="984922"/>
            </a:xfrm>
          </p:grpSpPr>
          <p:sp>
            <p:nvSpPr>
              <p:cNvPr id="37" name="圆角矩形 42">
                <a:extLst>
                  <a:ext uri="{FF2B5EF4-FFF2-40B4-BE49-F238E27FC236}">
                    <a16:creationId xmlns:a16="http://schemas.microsoft.com/office/drawing/2014/main" id="{12DEC00D-E7E8-42F7-8C62-A521BC17A1C7}"/>
                  </a:ext>
                </a:extLst>
              </p:cNvPr>
              <p:cNvSpPr/>
              <p:nvPr/>
            </p:nvSpPr>
            <p:spPr>
              <a:xfrm>
                <a:off x="3607851" y="1182687"/>
                <a:ext cx="2086801" cy="984922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grpSp>
            <p:nvGrpSpPr>
              <p:cNvPr id="38" name="组合 43">
                <a:extLst>
                  <a:ext uri="{FF2B5EF4-FFF2-40B4-BE49-F238E27FC236}">
                    <a16:creationId xmlns:a16="http://schemas.microsoft.com/office/drawing/2014/main" id="{55216367-C64E-4F57-A287-B17702AF630E}"/>
                  </a:ext>
                </a:extLst>
              </p:cNvPr>
              <p:cNvGrpSpPr/>
              <p:nvPr/>
            </p:nvGrpSpPr>
            <p:grpSpPr>
              <a:xfrm>
                <a:off x="3881617" y="1251115"/>
                <a:ext cx="1923123" cy="685490"/>
                <a:chOff x="3776606" y="2004244"/>
                <a:chExt cx="1923123" cy="685490"/>
              </a:xfrm>
            </p:grpSpPr>
            <p:sp>
              <p:nvSpPr>
                <p:cNvPr id="39" name="文本框 44">
                  <a:extLst>
                    <a:ext uri="{FF2B5EF4-FFF2-40B4-BE49-F238E27FC236}">
                      <a16:creationId xmlns:a16="http://schemas.microsoft.com/office/drawing/2014/main" id="{33394859-0598-428E-B382-79CC2A111CF8}"/>
                    </a:ext>
                  </a:extLst>
                </p:cNvPr>
                <p:cNvSpPr txBox="1"/>
                <p:nvPr/>
              </p:nvSpPr>
              <p:spPr>
                <a:xfrm>
                  <a:off x="3776606" y="2004244"/>
                  <a:ext cx="19231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dirty="0">
                      <a:solidFill>
                        <a:srgbClr val="FFB850"/>
                      </a:solidFill>
                      <a:latin typeface="思源黑体 Normal" panose="020B0400000000000000" pitchFamily="34" charset="-122"/>
                      <a:ea typeface="思源黑体 Normal" panose="020B0400000000000000" pitchFamily="34" charset="-122"/>
                    </a:rPr>
                    <a:t>預算規格</a:t>
                  </a:r>
                  <a:endParaRPr lang="zh-CN" altLang="en-US" dirty="0">
                    <a:solidFill>
                      <a:srgbClr val="FFB850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40" name="文本框 45">
                  <a:extLst>
                    <a:ext uri="{FF2B5EF4-FFF2-40B4-BE49-F238E27FC236}">
                      <a16:creationId xmlns:a16="http://schemas.microsoft.com/office/drawing/2014/main" id="{2E3EDED7-714D-442A-B029-085B1341F8C4}"/>
                    </a:ext>
                  </a:extLst>
                </p:cNvPr>
                <p:cNvSpPr txBox="1"/>
                <p:nvPr/>
              </p:nvSpPr>
              <p:spPr>
                <a:xfrm>
                  <a:off x="3782527" y="2289624"/>
                  <a:ext cx="15593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zh-TW" altLang="en-US" sz="1000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訪查市面各種規格及價格以編製預算</a:t>
                  </a:r>
                  <a:endParaRPr lang="zh-CN" altLang="en-US" sz="1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36" name="直接连接符 51">
              <a:extLst>
                <a:ext uri="{FF2B5EF4-FFF2-40B4-BE49-F238E27FC236}">
                  <a16:creationId xmlns:a16="http://schemas.microsoft.com/office/drawing/2014/main" id="{4F544168-1D6D-4FCB-B9E2-61C6749D1D42}"/>
                </a:ext>
              </a:extLst>
            </p:cNvPr>
            <p:cNvCxnSpPr>
              <a:stCxn id="37" idx="1"/>
            </p:cNvCxnSpPr>
            <p:nvPr/>
          </p:nvCxnSpPr>
          <p:spPr>
            <a:xfrm flipH="1">
              <a:off x="7240747" y="2471841"/>
              <a:ext cx="1555898" cy="12906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1" name="组合 53">
            <a:extLst>
              <a:ext uri="{FF2B5EF4-FFF2-40B4-BE49-F238E27FC236}">
                <a16:creationId xmlns:a16="http://schemas.microsoft.com/office/drawing/2014/main" id="{F930A111-B5BE-4E08-A365-EB11AEAF19F6}"/>
              </a:ext>
            </a:extLst>
          </p:cNvPr>
          <p:cNvGrpSpPr/>
          <p:nvPr/>
        </p:nvGrpSpPr>
        <p:grpSpPr>
          <a:xfrm>
            <a:off x="6929594" y="5178893"/>
            <a:ext cx="3760734" cy="984922"/>
            <a:chOff x="6461762" y="4374363"/>
            <a:chExt cx="3760734" cy="984922"/>
          </a:xfrm>
        </p:grpSpPr>
        <p:grpSp>
          <p:nvGrpSpPr>
            <p:cNvPr id="42" name="组合 36">
              <a:extLst>
                <a:ext uri="{FF2B5EF4-FFF2-40B4-BE49-F238E27FC236}">
                  <a16:creationId xmlns:a16="http://schemas.microsoft.com/office/drawing/2014/main" id="{27B1972D-69E5-424C-A921-ABDB0FB5D85C}"/>
                </a:ext>
              </a:extLst>
            </p:cNvPr>
            <p:cNvGrpSpPr/>
            <p:nvPr/>
          </p:nvGrpSpPr>
          <p:grpSpPr>
            <a:xfrm>
              <a:off x="8025607" y="4374363"/>
              <a:ext cx="2196889" cy="984922"/>
              <a:chOff x="3607851" y="1182687"/>
              <a:chExt cx="2196889" cy="984922"/>
            </a:xfrm>
          </p:grpSpPr>
          <p:sp>
            <p:nvSpPr>
              <p:cNvPr id="44" name="圆角矩形 37">
                <a:extLst>
                  <a:ext uri="{FF2B5EF4-FFF2-40B4-BE49-F238E27FC236}">
                    <a16:creationId xmlns:a16="http://schemas.microsoft.com/office/drawing/2014/main" id="{49D2EE30-0F60-4919-817F-6B3E63B8C7F5}"/>
                  </a:ext>
                </a:extLst>
              </p:cNvPr>
              <p:cNvSpPr/>
              <p:nvPr/>
            </p:nvSpPr>
            <p:spPr>
              <a:xfrm>
                <a:off x="3607851" y="1182687"/>
                <a:ext cx="2086801" cy="984922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grpSp>
            <p:nvGrpSpPr>
              <p:cNvPr id="45" name="组合 38">
                <a:extLst>
                  <a:ext uri="{FF2B5EF4-FFF2-40B4-BE49-F238E27FC236}">
                    <a16:creationId xmlns:a16="http://schemas.microsoft.com/office/drawing/2014/main" id="{54639E93-9311-4E9C-99D1-E8D67D5F18B3}"/>
                  </a:ext>
                </a:extLst>
              </p:cNvPr>
              <p:cNvGrpSpPr/>
              <p:nvPr/>
            </p:nvGrpSpPr>
            <p:grpSpPr>
              <a:xfrm>
                <a:off x="3881617" y="1251115"/>
                <a:ext cx="1923123" cy="531601"/>
                <a:chOff x="3776606" y="2004244"/>
                <a:chExt cx="1923123" cy="531601"/>
              </a:xfrm>
            </p:grpSpPr>
            <p:sp>
              <p:nvSpPr>
                <p:cNvPr id="46" name="文本框 39">
                  <a:extLst>
                    <a:ext uri="{FF2B5EF4-FFF2-40B4-BE49-F238E27FC236}">
                      <a16:creationId xmlns:a16="http://schemas.microsoft.com/office/drawing/2014/main" id="{B2537606-3BC6-4656-A42A-F516CACCFF65}"/>
                    </a:ext>
                  </a:extLst>
                </p:cNvPr>
                <p:cNvSpPr txBox="1"/>
                <p:nvPr/>
              </p:nvSpPr>
              <p:spPr>
                <a:xfrm>
                  <a:off x="3776606" y="2004244"/>
                  <a:ext cx="19231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dirty="0">
                      <a:solidFill>
                        <a:srgbClr val="663A77"/>
                      </a:solidFill>
                      <a:latin typeface="思源黑体 Normal" panose="020B0400000000000000" pitchFamily="34" charset="-122"/>
                      <a:ea typeface="思源黑体 Normal" panose="020B0400000000000000" pitchFamily="34" charset="-122"/>
                    </a:rPr>
                    <a:t>評選廠商</a:t>
                  </a:r>
                  <a:endParaRPr lang="zh-CN" altLang="en-US" dirty="0">
                    <a:solidFill>
                      <a:srgbClr val="663A77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47" name="文本框 40">
                  <a:extLst>
                    <a:ext uri="{FF2B5EF4-FFF2-40B4-BE49-F238E27FC236}">
                      <a16:creationId xmlns:a16="http://schemas.microsoft.com/office/drawing/2014/main" id="{ABA44AAF-0323-4891-AB54-972838413D2A}"/>
                    </a:ext>
                  </a:extLst>
                </p:cNvPr>
                <p:cNvSpPr txBox="1"/>
                <p:nvPr/>
              </p:nvSpPr>
              <p:spPr>
                <a:xfrm>
                  <a:off x="3782527" y="2289624"/>
                  <a:ext cx="155931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zh-TW" altLang="en-US" sz="1000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依採購法執行</a:t>
                  </a:r>
                  <a:endParaRPr lang="zh-CN" altLang="en-US" sz="1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43" name="直接连接符 52">
              <a:extLst>
                <a:ext uri="{FF2B5EF4-FFF2-40B4-BE49-F238E27FC236}">
                  <a16:creationId xmlns:a16="http://schemas.microsoft.com/office/drawing/2014/main" id="{8383959B-01CE-477F-815B-4AD577260911}"/>
                </a:ext>
              </a:extLst>
            </p:cNvPr>
            <p:cNvCxnSpPr/>
            <p:nvPr/>
          </p:nvCxnSpPr>
          <p:spPr>
            <a:xfrm flipH="1">
              <a:off x="6461762" y="4879545"/>
              <a:ext cx="1556934" cy="1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595493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810" y="471910"/>
            <a:ext cx="10515600" cy="57617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cs typeface="+mn-ea"/>
              </a:rPr>
              <a:t>智慧圖書館建置案例分享～採購項目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257585"/>
              </p:ext>
            </p:extLst>
          </p:nvPr>
        </p:nvGraphicFramePr>
        <p:xfrm>
          <a:off x="2034747" y="1548716"/>
          <a:ext cx="7735328" cy="4653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0633">
                  <a:extLst>
                    <a:ext uri="{9D8B030D-6E8A-4147-A177-3AD203B41FA5}">
                      <a16:colId xmlns:a16="http://schemas.microsoft.com/office/drawing/2014/main" val="4033739682"/>
                    </a:ext>
                  </a:extLst>
                </a:gridCol>
                <a:gridCol w="3853977">
                  <a:extLst>
                    <a:ext uri="{9D8B030D-6E8A-4147-A177-3AD203B41FA5}">
                      <a16:colId xmlns:a16="http://schemas.microsoft.com/office/drawing/2014/main" val="1681288580"/>
                    </a:ext>
                  </a:extLst>
                </a:gridCol>
                <a:gridCol w="1386337">
                  <a:extLst>
                    <a:ext uri="{9D8B030D-6E8A-4147-A177-3AD203B41FA5}">
                      <a16:colId xmlns:a16="http://schemas.microsoft.com/office/drawing/2014/main" val="728866904"/>
                    </a:ext>
                  </a:extLst>
                </a:gridCol>
                <a:gridCol w="1384381">
                  <a:extLst>
                    <a:ext uri="{9D8B030D-6E8A-4147-A177-3AD203B41FA5}">
                      <a16:colId xmlns:a16="http://schemas.microsoft.com/office/drawing/2014/main" val="3613956321"/>
                    </a:ext>
                  </a:extLst>
                </a:gridCol>
              </a:tblGrid>
              <a:tr h="394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項次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項目內容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數量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備註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9232303"/>
                  </a:ext>
                </a:extLst>
              </a:tr>
              <a:tr h="39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圖書館管理系統</a:t>
                      </a:r>
                      <a:br>
                        <a:rPr lang="en-US" sz="1200" kern="100">
                          <a:effectLst/>
                        </a:rPr>
                      </a:br>
                      <a:r>
                        <a:rPr lang="en-US" sz="1200" kern="100">
                          <a:effectLst/>
                        </a:rPr>
                        <a:t>(Dimension 800)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套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483343"/>
                  </a:ext>
                </a:extLst>
              </a:tr>
              <a:tr h="591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人臉</a:t>
                      </a:r>
                      <a:r>
                        <a:rPr lang="en-US" sz="1200" kern="100">
                          <a:effectLst/>
                        </a:rPr>
                        <a:t>/</a:t>
                      </a:r>
                      <a:r>
                        <a:rPr lang="zh-TW" sz="1200" kern="100">
                          <a:effectLst/>
                        </a:rPr>
                        <a:t>指靜脈</a:t>
                      </a:r>
                      <a:r>
                        <a:rPr lang="en-US" sz="1200" kern="100">
                          <a:effectLst/>
                        </a:rPr>
                        <a:t>/RFID</a:t>
                      </a:r>
                      <a:r>
                        <a:rPr lang="zh-TW" sz="1200" kern="100">
                          <a:effectLst/>
                        </a:rPr>
                        <a:t>卡片建檔系統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套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0254496"/>
                  </a:ext>
                </a:extLst>
              </a:tr>
              <a:tr h="39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圖書館閱讀護照認證系統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套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6630129"/>
                  </a:ext>
                </a:extLst>
              </a:tr>
              <a:tr h="39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無線電波式單通道兩片式偵測門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套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1333632"/>
                  </a:ext>
                </a:extLst>
              </a:tr>
              <a:tr h="591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臉型暨指靜脈辨識四合一感測主機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套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9508681"/>
                  </a:ext>
                </a:extLst>
              </a:tr>
              <a:tr h="39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櫃檯處理工作站組件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套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9580814"/>
                  </a:ext>
                </a:extLst>
              </a:tr>
              <a:tr h="39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自助借還書機</a:t>
                      </a:r>
                      <a:r>
                        <a:rPr lang="en-US" sz="1200" kern="100">
                          <a:effectLst/>
                        </a:rPr>
                        <a:t> (</a:t>
                      </a:r>
                      <a:r>
                        <a:rPr lang="zh-TW" sz="1200" kern="100">
                          <a:effectLst/>
                        </a:rPr>
                        <a:t>桌上機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台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57833"/>
                  </a:ext>
                </a:extLst>
              </a:tr>
              <a:tr h="39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觸控瀏覽系統設備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r>
                        <a:rPr lang="zh-TW" sz="1200" kern="100">
                          <a:effectLst/>
                        </a:rPr>
                        <a:t>套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5833893"/>
                  </a:ext>
                </a:extLst>
              </a:tr>
              <a:tr h="315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平板電腦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20</a:t>
                      </a:r>
                      <a:r>
                        <a:rPr lang="zh-TW" sz="1000" kern="100">
                          <a:effectLst/>
                        </a:rPr>
                        <a:t>台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4582081"/>
                  </a:ext>
                </a:extLst>
              </a:tr>
              <a:tr h="394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RFID</a:t>
                      </a:r>
                      <a:r>
                        <a:rPr lang="zh-TW" sz="1200" kern="100">
                          <a:effectLst/>
                        </a:rPr>
                        <a:t>安全標籤</a:t>
                      </a:r>
                      <a:r>
                        <a:rPr lang="en-US" sz="1200" kern="100">
                          <a:effectLst/>
                        </a:rPr>
                        <a:t>(</a:t>
                      </a:r>
                      <a:r>
                        <a:rPr lang="zh-TW" sz="1200" kern="100">
                          <a:effectLst/>
                        </a:rPr>
                        <a:t>圖書用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</a:t>
                      </a:r>
                      <a:r>
                        <a:rPr lang="zh-TW" sz="1200" kern="100">
                          <a:effectLst/>
                        </a:rPr>
                        <a:t>萬張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7526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46890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8781" y="220063"/>
            <a:ext cx="1098421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智慧圖書館建置～組成要素</a:t>
            </a:r>
            <a:endParaRPr lang="en-US" altLang="zh-TW" sz="28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638939281"/>
              </p:ext>
            </p:extLst>
          </p:nvPr>
        </p:nvGraphicFramePr>
        <p:xfrm>
          <a:off x="2015525" y="11109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8781" y="220063"/>
            <a:ext cx="1098421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智慧圖書館建置～生物特徵辨識技術</a:t>
            </a:r>
            <a:endParaRPr lang="en-US" altLang="zh-TW" sz="28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</a:endParaRPr>
          </a:p>
        </p:txBody>
      </p:sp>
      <p:sp>
        <p:nvSpPr>
          <p:cNvPr id="80" name="Freeform 5">
            <a:extLst>
              <a:ext uri="{FF2B5EF4-FFF2-40B4-BE49-F238E27FC236}">
                <a16:creationId xmlns:a16="http://schemas.microsoft.com/office/drawing/2014/main" id="{E36C7006-1BA8-45F9-9B08-69A54D02D8F2}"/>
              </a:ext>
            </a:extLst>
          </p:cNvPr>
          <p:cNvSpPr>
            <a:spLocks/>
          </p:cNvSpPr>
          <p:nvPr/>
        </p:nvSpPr>
        <p:spPr bwMode="auto">
          <a:xfrm>
            <a:off x="841770" y="2459617"/>
            <a:ext cx="4421930" cy="391911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>
            <a:gsLst>
              <a:gs pos="100000">
                <a:srgbClr val="FDFDFD"/>
              </a:gs>
              <a:gs pos="0">
                <a:srgbClr val="E4E4E4"/>
              </a:gs>
            </a:gsLst>
            <a:lin ang="2700000" scaled="1"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81000" dist="1270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prstClr val="black"/>
              </a:solidFill>
              <a:latin typeface="思源黑体 Normal" panose="020B0400000000000000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1" name="组合 9">
            <a:extLst>
              <a:ext uri="{FF2B5EF4-FFF2-40B4-BE49-F238E27FC236}">
                <a16:creationId xmlns:a16="http://schemas.microsoft.com/office/drawing/2014/main" id="{8CD463CE-5FE5-459C-9788-F5F48548C9CA}"/>
              </a:ext>
            </a:extLst>
          </p:cNvPr>
          <p:cNvGrpSpPr/>
          <p:nvPr/>
        </p:nvGrpSpPr>
        <p:grpSpPr>
          <a:xfrm>
            <a:off x="2593025" y="6019053"/>
            <a:ext cx="918147" cy="703945"/>
            <a:chOff x="3464895" y="5158986"/>
            <a:chExt cx="918147" cy="703945"/>
          </a:xfrm>
        </p:grpSpPr>
        <p:sp>
          <p:nvSpPr>
            <p:cNvPr id="82" name="同侧圆角矩形 54">
              <a:extLst>
                <a:ext uri="{FF2B5EF4-FFF2-40B4-BE49-F238E27FC236}">
                  <a16:creationId xmlns:a16="http://schemas.microsoft.com/office/drawing/2014/main" id="{BC7DF48D-EE5B-44E1-B9A9-3DCD20E4C4B8}"/>
                </a:ext>
              </a:extLst>
            </p:cNvPr>
            <p:cNvSpPr/>
            <p:nvPr/>
          </p:nvSpPr>
          <p:spPr>
            <a:xfrm flipH="1" flipV="1">
              <a:off x="3682827" y="5158986"/>
              <a:ext cx="488705" cy="7039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83" name="文本框 56">
              <a:extLst>
                <a:ext uri="{FF2B5EF4-FFF2-40B4-BE49-F238E27FC236}">
                  <a16:creationId xmlns:a16="http://schemas.microsoft.com/office/drawing/2014/main" id="{AB1E808B-5B9B-40A1-831D-C1D3E33ABDF9}"/>
                </a:ext>
              </a:extLst>
            </p:cNvPr>
            <p:cNvSpPr txBox="1"/>
            <p:nvPr/>
          </p:nvSpPr>
          <p:spPr>
            <a:xfrm>
              <a:off x="3464895" y="5362518"/>
              <a:ext cx="91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4</a:t>
              </a:r>
              <a:endParaRPr lang="zh-CN" altLang="en-US" sz="24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84" name="任意多边形 29">
            <a:extLst>
              <a:ext uri="{FF2B5EF4-FFF2-40B4-BE49-F238E27FC236}">
                <a16:creationId xmlns:a16="http://schemas.microsoft.com/office/drawing/2014/main" id="{25514377-FE6D-4E82-93B3-1C4D0B95DDA6}"/>
              </a:ext>
            </a:extLst>
          </p:cNvPr>
          <p:cNvSpPr/>
          <p:nvPr/>
        </p:nvSpPr>
        <p:spPr>
          <a:xfrm rot="10800000" flipV="1">
            <a:off x="2288139" y="4940975"/>
            <a:ext cx="1459638" cy="1291710"/>
          </a:xfrm>
          <a:custGeom>
            <a:avLst/>
            <a:gdLst>
              <a:gd name="connsiteX0" fmla="*/ 158864 w 2095728"/>
              <a:gd name="connsiteY0" fmla="*/ 1854618 h 1854618"/>
              <a:gd name="connsiteX1" fmla="*/ 1936864 w 2095728"/>
              <a:gd name="connsiteY1" fmla="*/ 1854618 h 1854618"/>
              <a:gd name="connsiteX2" fmla="*/ 2044627 w 2095728"/>
              <a:gd name="connsiteY2" fmla="*/ 1809981 h 1854618"/>
              <a:gd name="connsiteX3" fmla="*/ 2059756 w 2095728"/>
              <a:gd name="connsiteY3" fmla="*/ 1787541 h 1854618"/>
              <a:gd name="connsiteX4" fmla="*/ 2064888 w 2095728"/>
              <a:gd name="connsiteY4" fmla="*/ 1783015 h 1854618"/>
              <a:gd name="connsiteX5" fmla="*/ 2070338 w 2095728"/>
              <a:gd name="connsiteY5" fmla="*/ 1771846 h 1854618"/>
              <a:gd name="connsiteX6" fmla="*/ 2077288 w 2095728"/>
              <a:gd name="connsiteY6" fmla="*/ 1761539 h 1854618"/>
              <a:gd name="connsiteX7" fmla="*/ 2078642 w 2095728"/>
              <a:gd name="connsiteY7" fmla="*/ 1754829 h 1854618"/>
              <a:gd name="connsiteX8" fmla="*/ 2090510 w 2095728"/>
              <a:gd name="connsiteY8" fmla="*/ 1730509 h 1854618"/>
              <a:gd name="connsiteX9" fmla="*/ 2075285 w 2095728"/>
              <a:gd name="connsiteY9" fmla="*/ 1614865 h 1854618"/>
              <a:gd name="connsiteX10" fmla="*/ 1186285 w 2095728"/>
              <a:gd name="connsiteY10" fmla="*/ 75071 h 1854618"/>
              <a:gd name="connsiteX11" fmla="*/ 1093747 w 2095728"/>
              <a:gd name="connsiteY11" fmla="*/ 4064 h 1854618"/>
              <a:gd name="connsiteX12" fmla="*/ 1066751 w 2095728"/>
              <a:gd name="connsiteY12" fmla="*/ 2182 h 1854618"/>
              <a:gd name="connsiteX13" fmla="*/ 1060263 w 2095728"/>
              <a:gd name="connsiteY13" fmla="*/ 0 h 1854618"/>
              <a:gd name="connsiteX14" fmla="*/ 1047864 w 2095728"/>
              <a:gd name="connsiteY14" fmla="*/ 865 h 1854618"/>
              <a:gd name="connsiteX15" fmla="*/ 1035465 w 2095728"/>
              <a:gd name="connsiteY15" fmla="*/ 0 h 1854618"/>
              <a:gd name="connsiteX16" fmla="*/ 1028977 w 2095728"/>
              <a:gd name="connsiteY16" fmla="*/ 2182 h 1854618"/>
              <a:gd name="connsiteX17" fmla="*/ 1001981 w 2095728"/>
              <a:gd name="connsiteY17" fmla="*/ 4064 h 1854618"/>
              <a:gd name="connsiteX18" fmla="*/ 909443 w 2095728"/>
              <a:gd name="connsiteY18" fmla="*/ 75071 h 1854618"/>
              <a:gd name="connsiteX19" fmla="*/ 20443 w 2095728"/>
              <a:gd name="connsiteY19" fmla="*/ 1614865 h 1854618"/>
              <a:gd name="connsiteX20" fmla="*/ 5218 w 2095728"/>
              <a:gd name="connsiteY20" fmla="*/ 1730509 h 1854618"/>
              <a:gd name="connsiteX21" fmla="*/ 17086 w 2095728"/>
              <a:gd name="connsiteY21" fmla="*/ 1754829 h 1854618"/>
              <a:gd name="connsiteX22" fmla="*/ 18440 w 2095728"/>
              <a:gd name="connsiteY22" fmla="*/ 1761539 h 1854618"/>
              <a:gd name="connsiteX23" fmla="*/ 25390 w 2095728"/>
              <a:gd name="connsiteY23" fmla="*/ 1771846 h 1854618"/>
              <a:gd name="connsiteX24" fmla="*/ 30840 w 2095728"/>
              <a:gd name="connsiteY24" fmla="*/ 1783015 h 1854618"/>
              <a:gd name="connsiteX25" fmla="*/ 35972 w 2095728"/>
              <a:gd name="connsiteY25" fmla="*/ 1787541 h 1854618"/>
              <a:gd name="connsiteX26" fmla="*/ 51101 w 2095728"/>
              <a:gd name="connsiteY26" fmla="*/ 1809981 h 1854618"/>
              <a:gd name="connsiteX27" fmla="*/ 158864 w 2095728"/>
              <a:gd name="connsiteY27" fmla="*/ 1854618 h 185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95728" h="1854618">
                <a:moveTo>
                  <a:pt x="158864" y="1854618"/>
                </a:moveTo>
                <a:lnTo>
                  <a:pt x="1936864" y="1854618"/>
                </a:lnTo>
                <a:cubicBezTo>
                  <a:pt x="1978948" y="1854618"/>
                  <a:pt x="2017048" y="1837560"/>
                  <a:pt x="2044627" y="1809981"/>
                </a:cubicBezTo>
                <a:lnTo>
                  <a:pt x="2059756" y="1787541"/>
                </a:lnTo>
                <a:lnTo>
                  <a:pt x="2064888" y="1783015"/>
                </a:lnTo>
                <a:lnTo>
                  <a:pt x="2070338" y="1771846"/>
                </a:lnTo>
                <a:lnTo>
                  <a:pt x="2077288" y="1761539"/>
                </a:lnTo>
                <a:lnTo>
                  <a:pt x="2078642" y="1754829"/>
                </a:lnTo>
                <a:lnTo>
                  <a:pt x="2090510" y="1730509"/>
                </a:lnTo>
                <a:cubicBezTo>
                  <a:pt x="2100604" y="1692835"/>
                  <a:pt x="2096327" y="1651310"/>
                  <a:pt x="2075285" y="1614865"/>
                </a:cubicBezTo>
                <a:lnTo>
                  <a:pt x="1186285" y="75071"/>
                </a:lnTo>
                <a:cubicBezTo>
                  <a:pt x="1165243" y="38625"/>
                  <a:pt x="1131420" y="14159"/>
                  <a:pt x="1093747" y="4064"/>
                </a:cubicBezTo>
                <a:lnTo>
                  <a:pt x="1066751" y="2182"/>
                </a:lnTo>
                <a:lnTo>
                  <a:pt x="1060263" y="0"/>
                </a:lnTo>
                <a:lnTo>
                  <a:pt x="1047864" y="865"/>
                </a:lnTo>
                <a:lnTo>
                  <a:pt x="1035465" y="0"/>
                </a:lnTo>
                <a:lnTo>
                  <a:pt x="1028977" y="2182"/>
                </a:lnTo>
                <a:lnTo>
                  <a:pt x="1001981" y="4064"/>
                </a:lnTo>
                <a:cubicBezTo>
                  <a:pt x="964308" y="14159"/>
                  <a:pt x="930485" y="38625"/>
                  <a:pt x="909443" y="75071"/>
                </a:cubicBezTo>
                <a:lnTo>
                  <a:pt x="20443" y="1614865"/>
                </a:lnTo>
                <a:cubicBezTo>
                  <a:pt x="-599" y="1651310"/>
                  <a:pt x="-4876" y="1692835"/>
                  <a:pt x="5218" y="1730509"/>
                </a:cubicBezTo>
                <a:lnTo>
                  <a:pt x="17086" y="1754829"/>
                </a:lnTo>
                <a:lnTo>
                  <a:pt x="18440" y="1761539"/>
                </a:lnTo>
                <a:lnTo>
                  <a:pt x="25390" y="1771846"/>
                </a:lnTo>
                <a:lnTo>
                  <a:pt x="30840" y="1783015"/>
                </a:lnTo>
                <a:lnTo>
                  <a:pt x="35972" y="1787541"/>
                </a:lnTo>
                <a:lnTo>
                  <a:pt x="51101" y="1809981"/>
                </a:lnTo>
                <a:cubicBezTo>
                  <a:pt x="78680" y="1837560"/>
                  <a:pt x="116780" y="1854618"/>
                  <a:pt x="158864" y="1854618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rgbClr val="DEDEDE"/>
              </a:gs>
            </a:gsLst>
            <a:lin ang="8100000" scaled="0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rgbClr val="DEDEDE"/>
                </a:gs>
              </a:gsLst>
              <a:lin ang="81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85" name="组合 8">
            <a:extLst>
              <a:ext uri="{FF2B5EF4-FFF2-40B4-BE49-F238E27FC236}">
                <a16:creationId xmlns:a16="http://schemas.microsoft.com/office/drawing/2014/main" id="{D93E5C2C-2178-4E8F-9123-87E7B19616F7}"/>
              </a:ext>
            </a:extLst>
          </p:cNvPr>
          <p:cNvGrpSpPr/>
          <p:nvPr/>
        </p:nvGrpSpPr>
        <p:grpSpPr>
          <a:xfrm>
            <a:off x="1012330" y="4949726"/>
            <a:ext cx="703945" cy="918147"/>
            <a:chOff x="1884200" y="4089659"/>
            <a:chExt cx="703945" cy="918147"/>
          </a:xfrm>
        </p:grpSpPr>
        <p:sp>
          <p:nvSpPr>
            <p:cNvPr id="86" name="同侧圆角矩形 51">
              <a:extLst>
                <a:ext uri="{FF2B5EF4-FFF2-40B4-BE49-F238E27FC236}">
                  <a16:creationId xmlns:a16="http://schemas.microsoft.com/office/drawing/2014/main" id="{C0E1AA0D-6015-4C52-9B97-D0BF370E9A52}"/>
                </a:ext>
              </a:extLst>
            </p:cNvPr>
            <p:cNvSpPr/>
            <p:nvPr/>
          </p:nvSpPr>
          <p:spPr>
            <a:xfrm rot="3665931" flipV="1">
              <a:off x="1991820" y="4120043"/>
              <a:ext cx="488705" cy="7039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87" name="文本框 58">
              <a:extLst>
                <a:ext uri="{FF2B5EF4-FFF2-40B4-BE49-F238E27FC236}">
                  <a16:creationId xmlns:a16="http://schemas.microsoft.com/office/drawing/2014/main" id="{527A4E97-646D-45C6-BA40-C70C6EB0950D}"/>
                </a:ext>
              </a:extLst>
            </p:cNvPr>
            <p:cNvSpPr txBox="1"/>
            <p:nvPr/>
          </p:nvSpPr>
          <p:spPr>
            <a:xfrm rot="14400000" flipH="1">
              <a:off x="1685895" y="4317900"/>
              <a:ext cx="91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5</a:t>
              </a:r>
              <a:endParaRPr lang="zh-CN" altLang="en-US" sz="24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88" name="任意多边形 30">
            <a:extLst>
              <a:ext uri="{FF2B5EF4-FFF2-40B4-BE49-F238E27FC236}">
                <a16:creationId xmlns:a16="http://schemas.microsoft.com/office/drawing/2014/main" id="{83236512-A2DA-4AEA-84F3-5E353446A235}"/>
              </a:ext>
            </a:extLst>
          </p:cNvPr>
          <p:cNvSpPr/>
          <p:nvPr/>
        </p:nvSpPr>
        <p:spPr>
          <a:xfrm rot="7200000" flipV="1">
            <a:off x="1016503" y="4344075"/>
            <a:ext cx="1459638" cy="1291710"/>
          </a:xfrm>
          <a:custGeom>
            <a:avLst/>
            <a:gdLst>
              <a:gd name="connsiteX0" fmla="*/ 158864 w 2095728"/>
              <a:gd name="connsiteY0" fmla="*/ 1854618 h 1854618"/>
              <a:gd name="connsiteX1" fmla="*/ 1936864 w 2095728"/>
              <a:gd name="connsiteY1" fmla="*/ 1854618 h 1854618"/>
              <a:gd name="connsiteX2" fmla="*/ 2044627 w 2095728"/>
              <a:gd name="connsiteY2" fmla="*/ 1809981 h 1854618"/>
              <a:gd name="connsiteX3" fmla="*/ 2059756 w 2095728"/>
              <a:gd name="connsiteY3" fmla="*/ 1787541 h 1854618"/>
              <a:gd name="connsiteX4" fmla="*/ 2064888 w 2095728"/>
              <a:gd name="connsiteY4" fmla="*/ 1783015 h 1854618"/>
              <a:gd name="connsiteX5" fmla="*/ 2070338 w 2095728"/>
              <a:gd name="connsiteY5" fmla="*/ 1771846 h 1854618"/>
              <a:gd name="connsiteX6" fmla="*/ 2077288 w 2095728"/>
              <a:gd name="connsiteY6" fmla="*/ 1761539 h 1854618"/>
              <a:gd name="connsiteX7" fmla="*/ 2078642 w 2095728"/>
              <a:gd name="connsiteY7" fmla="*/ 1754829 h 1854618"/>
              <a:gd name="connsiteX8" fmla="*/ 2090510 w 2095728"/>
              <a:gd name="connsiteY8" fmla="*/ 1730509 h 1854618"/>
              <a:gd name="connsiteX9" fmla="*/ 2075285 w 2095728"/>
              <a:gd name="connsiteY9" fmla="*/ 1614865 h 1854618"/>
              <a:gd name="connsiteX10" fmla="*/ 1186285 w 2095728"/>
              <a:gd name="connsiteY10" fmla="*/ 75071 h 1854618"/>
              <a:gd name="connsiteX11" fmla="*/ 1093747 w 2095728"/>
              <a:gd name="connsiteY11" fmla="*/ 4064 h 1854618"/>
              <a:gd name="connsiteX12" fmla="*/ 1066751 w 2095728"/>
              <a:gd name="connsiteY12" fmla="*/ 2182 h 1854618"/>
              <a:gd name="connsiteX13" fmla="*/ 1060263 w 2095728"/>
              <a:gd name="connsiteY13" fmla="*/ 0 h 1854618"/>
              <a:gd name="connsiteX14" fmla="*/ 1047864 w 2095728"/>
              <a:gd name="connsiteY14" fmla="*/ 865 h 1854618"/>
              <a:gd name="connsiteX15" fmla="*/ 1035465 w 2095728"/>
              <a:gd name="connsiteY15" fmla="*/ 0 h 1854618"/>
              <a:gd name="connsiteX16" fmla="*/ 1028977 w 2095728"/>
              <a:gd name="connsiteY16" fmla="*/ 2182 h 1854618"/>
              <a:gd name="connsiteX17" fmla="*/ 1001981 w 2095728"/>
              <a:gd name="connsiteY17" fmla="*/ 4064 h 1854618"/>
              <a:gd name="connsiteX18" fmla="*/ 909443 w 2095728"/>
              <a:gd name="connsiteY18" fmla="*/ 75071 h 1854618"/>
              <a:gd name="connsiteX19" fmla="*/ 20443 w 2095728"/>
              <a:gd name="connsiteY19" fmla="*/ 1614865 h 1854618"/>
              <a:gd name="connsiteX20" fmla="*/ 5218 w 2095728"/>
              <a:gd name="connsiteY20" fmla="*/ 1730509 h 1854618"/>
              <a:gd name="connsiteX21" fmla="*/ 17086 w 2095728"/>
              <a:gd name="connsiteY21" fmla="*/ 1754829 h 1854618"/>
              <a:gd name="connsiteX22" fmla="*/ 18440 w 2095728"/>
              <a:gd name="connsiteY22" fmla="*/ 1761539 h 1854618"/>
              <a:gd name="connsiteX23" fmla="*/ 25390 w 2095728"/>
              <a:gd name="connsiteY23" fmla="*/ 1771846 h 1854618"/>
              <a:gd name="connsiteX24" fmla="*/ 30840 w 2095728"/>
              <a:gd name="connsiteY24" fmla="*/ 1783015 h 1854618"/>
              <a:gd name="connsiteX25" fmla="*/ 35972 w 2095728"/>
              <a:gd name="connsiteY25" fmla="*/ 1787541 h 1854618"/>
              <a:gd name="connsiteX26" fmla="*/ 51101 w 2095728"/>
              <a:gd name="connsiteY26" fmla="*/ 1809981 h 1854618"/>
              <a:gd name="connsiteX27" fmla="*/ 158864 w 2095728"/>
              <a:gd name="connsiteY27" fmla="*/ 1854618 h 185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95728" h="1854618">
                <a:moveTo>
                  <a:pt x="158864" y="1854618"/>
                </a:moveTo>
                <a:lnTo>
                  <a:pt x="1936864" y="1854618"/>
                </a:lnTo>
                <a:cubicBezTo>
                  <a:pt x="1978948" y="1854618"/>
                  <a:pt x="2017048" y="1837560"/>
                  <a:pt x="2044627" y="1809981"/>
                </a:cubicBezTo>
                <a:lnTo>
                  <a:pt x="2059756" y="1787541"/>
                </a:lnTo>
                <a:lnTo>
                  <a:pt x="2064888" y="1783015"/>
                </a:lnTo>
                <a:lnTo>
                  <a:pt x="2070338" y="1771846"/>
                </a:lnTo>
                <a:lnTo>
                  <a:pt x="2077288" y="1761539"/>
                </a:lnTo>
                <a:lnTo>
                  <a:pt x="2078642" y="1754829"/>
                </a:lnTo>
                <a:lnTo>
                  <a:pt x="2090510" y="1730509"/>
                </a:lnTo>
                <a:cubicBezTo>
                  <a:pt x="2100604" y="1692835"/>
                  <a:pt x="2096327" y="1651310"/>
                  <a:pt x="2075285" y="1614865"/>
                </a:cubicBezTo>
                <a:lnTo>
                  <a:pt x="1186285" y="75071"/>
                </a:lnTo>
                <a:cubicBezTo>
                  <a:pt x="1165243" y="38625"/>
                  <a:pt x="1131420" y="14159"/>
                  <a:pt x="1093747" y="4064"/>
                </a:cubicBezTo>
                <a:lnTo>
                  <a:pt x="1066751" y="2182"/>
                </a:lnTo>
                <a:lnTo>
                  <a:pt x="1060263" y="0"/>
                </a:lnTo>
                <a:lnTo>
                  <a:pt x="1047864" y="865"/>
                </a:lnTo>
                <a:lnTo>
                  <a:pt x="1035465" y="0"/>
                </a:lnTo>
                <a:lnTo>
                  <a:pt x="1028977" y="2182"/>
                </a:lnTo>
                <a:lnTo>
                  <a:pt x="1001981" y="4064"/>
                </a:lnTo>
                <a:cubicBezTo>
                  <a:pt x="964308" y="14159"/>
                  <a:pt x="930485" y="38625"/>
                  <a:pt x="909443" y="75071"/>
                </a:cubicBezTo>
                <a:lnTo>
                  <a:pt x="20443" y="1614865"/>
                </a:lnTo>
                <a:cubicBezTo>
                  <a:pt x="-599" y="1651310"/>
                  <a:pt x="-4876" y="1692835"/>
                  <a:pt x="5218" y="1730509"/>
                </a:cubicBezTo>
                <a:lnTo>
                  <a:pt x="17086" y="1754829"/>
                </a:lnTo>
                <a:lnTo>
                  <a:pt x="18440" y="1761539"/>
                </a:lnTo>
                <a:lnTo>
                  <a:pt x="25390" y="1771846"/>
                </a:lnTo>
                <a:lnTo>
                  <a:pt x="30840" y="1783015"/>
                </a:lnTo>
                <a:lnTo>
                  <a:pt x="35972" y="1787541"/>
                </a:lnTo>
                <a:lnTo>
                  <a:pt x="51101" y="1809981"/>
                </a:lnTo>
                <a:cubicBezTo>
                  <a:pt x="78680" y="1837560"/>
                  <a:pt x="116780" y="1854618"/>
                  <a:pt x="158864" y="1854618"/>
                </a:cubicBezTo>
                <a:close/>
              </a:path>
            </a:pathLst>
          </a:custGeom>
          <a:gradFill flip="none" rotWithShape="0">
            <a:gsLst>
              <a:gs pos="100000">
                <a:schemeClr val="bg1"/>
              </a:gs>
              <a:gs pos="0">
                <a:srgbClr val="DEDEDE"/>
              </a:gs>
            </a:gsLst>
            <a:lin ang="2700000" scaled="1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651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89" name="组合 3">
            <a:extLst>
              <a:ext uri="{FF2B5EF4-FFF2-40B4-BE49-F238E27FC236}">
                <a16:creationId xmlns:a16="http://schemas.microsoft.com/office/drawing/2014/main" id="{5077104A-CF99-45E6-B90F-DC1C068A644E}"/>
              </a:ext>
            </a:extLst>
          </p:cNvPr>
          <p:cNvGrpSpPr/>
          <p:nvPr/>
        </p:nvGrpSpPr>
        <p:grpSpPr>
          <a:xfrm>
            <a:off x="1012329" y="2957050"/>
            <a:ext cx="703945" cy="918147"/>
            <a:chOff x="1884199" y="2096983"/>
            <a:chExt cx="703945" cy="918147"/>
          </a:xfrm>
        </p:grpSpPr>
        <p:sp>
          <p:nvSpPr>
            <p:cNvPr id="90" name="同侧圆角矩形 49">
              <a:extLst>
                <a:ext uri="{FF2B5EF4-FFF2-40B4-BE49-F238E27FC236}">
                  <a16:creationId xmlns:a16="http://schemas.microsoft.com/office/drawing/2014/main" id="{28762A4C-6889-45ED-BFD9-12784CF464A5}"/>
                </a:ext>
              </a:extLst>
            </p:cNvPr>
            <p:cNvSpPr/>
            <p:nvPr/>
          </p:nvSpPr>
          <p:spPr>
            <a:xfrm rot="17934069">
              <a:off x="1991819" y="2229336"/>
              <a:ext cx="488705" cy="7039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65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91" name="文本框 59">
              <a:extLst>
                <a:ext uri="{FF2B5EF4-FFF2-40B4-BE49-F238E27FC236}">
                  <a16:creationId xmlns:a16="http://schemas.microsoft.com/office/drawing/2014/main" id="{9F6B9B3E-582F-454F-8714-5E7D04F3983F}"/>
                </a:ext>
              </a:extLst>
            </p:cNvPr>
            <p:cNvSpPr txBox="1"/>
            <p:nvPr/>
          </p:nvSpPr>
          <p:spPr>
            <a:xfrm rot="7200000" flipH="1" flipV="1">
              <a:off x="1693515" y="2325224"/>
              <a:ext cx="91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6</a:t>
              </a:r>
              <a:endParaRPr lang="zh-CN" altLang="en-US" sz="24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92" name="任意多边形 35">
            <a:extLst>
              <a:ext uri="{FF2B5EF4-FFF2-40B4-BE49-F238E27FC236}">
                <a16:creationId xmlns:a16="http://schemas.microsoft.com/office/drawing/2014/main" id="{FEFF9726-86C4-4EA0-BF3C-4159A9126F5A}"/>
              </a:ext>
            </a:extLst>
          </p:cNvPr>
          <p:cNvSpPr/>
          <p:nvPr/>
        </p:nvSpPr>
        <p:spPr>
          <a:xfrm rot="10800000" flipV="1">
            <a:off x="1173970" y="2930388"/>
            <a:ext cx="1459638" cy="1291710"/>
          </a:xfrm>
          <a:custGeom>
            <a:avLst/>
            <a:gdLst>
              <a:gd name="connsiteX0" fmla="*/ 158864 w 2095728"/>
              <a:gd name="connsiteY0" fmla="*/ 1854618 h 1854618"/>
              <a:gd name="connsiteX1" fmla="*/ 1936864 w 2095728"/>
              <a:gd name="connsiteY1" fmla="*/ 1854618 h 1854618"/>
              <a:gd name="connsiteX2" fmla="*/ 2044627 w 2095728"/>
              <a:gd name="connsiteY2" fmla="*/ 1809981 h 1854618"/>
              <a:gd name="connsiteX3" fmla="*/ 2059756 w 2095728"/>
              <a:gd name="connsiteY3" fmla="*/ 1787541 h 1854618"/>
              <a:gd name="connsiteX4" fmla="*/ 2064888 w 2095728"/>
              <a:gd name="connsiteY4" fmla="*/ 1783015 h 1854618"/>
              <a:gd name="connsiteX5" fmla="*/ 2070338 w 2095728"/>
              <a:gd name="connsiteY5" fmla="*/ 1771846 h 1854618"/>
              <a:gd name="connsiteX6" fmla="*/ 2077288 w 2095728"/>
              <a:gd name="connsiteY6" fmla="*/ 1761539 h 1854618"/>
              <a:gd name="connsiteX7" fmla="*/ 2078642 w 2095728"/>
              <a:gd name="connsiteY7" fmla="*/ 1754829 h 1854618"/>
              <a:gd name="connsiteX8" fmla="*/ 2090510 w 2095728"/>
              <a:gd name="connsiteY8" fmla="*/ 1730509 h 1854618"/>
              <a:gd name="connsiteX9" fmla="*/ 2075285 w 2095728"/>
              <a:gd name="connsiteY9" fmla="*/ 1614865 h 1854618"/>
              <a:gd name="connsiteX10" fmla="*/ 1186285 w 2095728"/>
              <a:gd name="connsiteY10" fmla="*/ 75071 h 1854618"/>
              <a:gd name="connsiteX11" fmla="*/ 1093747 w 2095728"/>
              <a:gd name="connsiteY11" fmla="*/ 4064 h 1854618"/>
              <a:gd name="connsiteX12" fmla="*/ 1066751 w 2095728"/>
              <a:gd name="connsiteY12" fmla="*/ 2182 h 1854618"/>
              <a:gd name="connsiteX13" fmla="*/ 1060263 w 2095728"/>
              <a:gd name="connsiteY13" fmla="*/ 0 h 1854618"/>
              <a:gd name="connsiteX14" fmla="*/ 1047864 w 2095728"/>
              <a:gd name="connsiteY14" fmla="*/ 865 h 1854618"/>
              <a:gd name="connsiteX15" fmla="*/ 1035465 w 2095728"/>
              <a:gd name="connsiteY15" fmla="*/ 0 h 1854618"/>
              <a:gd name="connsiteX16" fmla="*/ 1028977 w 2095728"/>
              <a:gd name="connsiteY16" fmla="*/ 2182 h 1854618"/>
              <a:gd name="connsiteX17" fmla="*/ 1001981 w 2095728"/>
              <a:gd name="connsiteY17" fmla="*/ 4064 h 1854618"/>
              <a:gd name="connsiteX18" fmla="*/ 909443 w 2095728"/>
              <a:gd name="connsiteY18" fmla="*/ 75071 h 1854618"/>
              <a:gd name="connsiteX19" fmla="*/ 20443 w 2095728"/>
              <a:gd name="connsiteY19" fmla="*/ 1614865 h 1854618"/>
              <a:gd name="connsiteX20" fmla="*/ 5218 w 2095728"/>
              <a:gd name="connsiteY20" fmla="*/ 1730509 h 1854618"/>
              <a:gd name="connsiteX21" fmla="*/ 17086 w 2095728"/>
              <a:gd name="connsiteY21" fmla="*/ 1754829 h 1854618"/>
              <a:gd name="connsiteX22" fmla="*/ 18440 w 2095728"/>
              <a:gd name="connsiteY22" fmla="*/ 1761539 h 1854618"/>
              <a:gd name="connsiteX23" fmla="*/ 25390 w 2095728"/>
              <a:gd name="connsiteY23" fmla="*/ 1771846 h 1854618"/>
              <a:gd name="connsiteX24" fmla="*/ 30840 w 2095728"/>
              <a:gd name="connsiteY24" fmla="*/ 1783015 h 1854618"/>
              <a:gd name="connsiteX25" fmla="*/ 35972 w 2095728"/>
              <a:gd name="connsiteY25" fmla="*/ 1787541 h 1854618"/>
              <a:gd name="connsiteX26" fmla="*/ 51101 w 2095728"/>
              <a:gd name="connsiteY26" fmla="*/ 1809981 h 1854618"/>
              <a:gd name="connsiteX27" fmla="*/ 158864 w 2095728"/>
              <a:gd name="connsiteY27" fmla="*/ 1854618 h 185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95728" h="1854618">
                <a:moveTo>
                  <a:pt x="158864" y="1854618"/>
                </a:moveTo>
                <a:lnTo>
                  <a:pt x="1936864" y="1854618"/>
                </a:lnTo>
                <a:cubicBezTo>
                  <a:pt x="1978948" y="1854618"/>
                  <a:pt x="2017048" y="1837560"/>
                  <a:pt x="2044627" y="1809981"/>
                </a:cubicBezTo>
                <a:lnTo>
                  <a:pt x="2059756" y="1787541"/>
                </a:lnTo>
                <a:lnTo>
                  <a:pt x="2064888" y="1783015"/>
                </a:lnTo>
                <a:lnTo>
                  <a:pt x="2070338" y="1771846"/>
                </a:lnTo>
                <a:lnTo>
                  <a:pt x="2077288" y="1761539"/>
                </a:lnTo>
                <a:lnTo>
                  <a:pt x="2078642" y="1754829"/>
                </a:lnTo>
                <a:lnTo>
                  <a:pt x="2090510" y="1730509"/>
                </a:lnTo>
                <a:cubicBezTo>
                  <a:pt x="2100604" y="1692835"/>
                  <a:pt x="2096327" y="1651310"/>
                  <a:pt x="2075285" y="1614865"/>
                </a:cubicBezTo>
                <a:lnTo>
                  <a:pt x="1186285" y="75071"/>
                </a:lnTo>
                <a:cubicBezTo>
                  <a:pt x="1165243" y="38625"/>
                  <a:pt x="1131420" y="14159"/>
                  <a:pt x="1093747" y="4064"/>
                </a:cubicBezTo>
                <a:lnTo>
                  <a:pt x="1066751" y="2182"/>
                </a:lnTo>
                <a:lnTo>
                  <a:pt x="1060263" y="0"/>
                </a:lnTo>
                <a:lnTo>
                  <a:pt x="1047864" y="865"/>
                </a:lnTo>
                <a:lnTo>
                  <a:pt x="1035465" y="0"/>
                </a:lnTo>
                <a:lnTo>
                  <a:pt x="1028977" y="2182"/>
                </a:lnTo>
                <a:lnTo>
                  <a:pt x="1001981" y="4064"/>
                </a:lnTo>
                <a:cubicBezTo>
                  <a:pt x="964308" y="14159"/>
                  <a:pt x="930485" y="38625"/>
                  <a:pt x="909443" y="75071"/>
                </a:cubicBezTo>
                <a:lnTo>
                  <a:pt x="20443" y="1614865"/>
                </a:lnTo>
                <a:cubicBezTo>
                  <a:pt x="-599" y="1651310"/>
                  <a:pt x="-4876" y="1692835"/>
                  <a:pt x="5218" y="1730509"/>
                </a:cubicBezTo>
                <a:lnTo>
                  <a:pt x="17086" y="1754829"/>
                </a:lnTo>
                <a:lnTo>
                  <a:pt x="18440" y="1761539"/>
                </a:lnTo>
                <a:lnTo>
                  <a:pt x="25390" y="1771846"/>
                </a:lnTo>
                <a:lnTo>
                  <a:pt x="30840" y="1783015"/>
                </a:lnTo>
                <a:lnTo>
                  <a:pt x="35972" y="1787541"/>
                </a:lnTo>
                <a:lnTo>
                  <a:pt x="51101" y="1809981"/>
                </a:lnTo>
                <a:cubicBezTo>
                  <a:pt x="78680" y="1837560"/>
                  <a:pt x="116780" y="1854618"/>
                  <a:pt x="158864" y="1854618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rgbClr val="DEDEDE"/>
              </a:gs>
            </a:gsLst>
            <a:lin ang="8100000" scaled="0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rgbClr val="DEDEDE"/>
                </a:gs>
              </a:gsLst>
              <a:lin ang="81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93" name="组合 6">
            <a:extLst>
              <a:ext uri="{FF2B5EF4-FFF2-40B4-BE49-F238E27FC236}">
                <a16:creationId xmlns:a16="http://schemas.microsoft.com/office/drawing/2014/main" id="{BB6C2FAF-BCC1-47F4-B32F-D0AEEB8090EC}"/>
              </a:ext>
            </a:extLst>
          </p:cNvPr>
          <p:cNvGrpSpPr/>
          <p:nvPr/>
        </p:nvGrpSpPr>
        <p:grpSpPr>
          <a:xfrm>
            <a:off x="2593026" y="2108102"/>
            <a:ext cx="918147" cy="703945"/>
            <a:chOff x="3464896" y="1248035"/>
            <a:chExt cx="918147" cy="703945"/>
          </a:xfrm>
        </p:grpSpPr>
        <p:sp>
          <p:nvSpPr>
            <p:cNvPr id="94" name="同侧圆角矩形 53">
              <a:extLst>
                <a:ext uri="{FF2B5EF4-FFF2-40B4-BE49-F238E27FC236}">
                  <a16:creationId xmlns:a16="http://schemas.microsoft.com/office/drawing/2014/main" id="{DE5968F3-1474-4777-A2A7-FA34CECF9280}"/>
                </a:ext>
              </a:extLst>
            </p:cNvPr>
            <p:cNvSpPr/>
            <p:nvPr/>
          </p:nvSpPr>
          <p:spPr>
            <a:xfrm flipH="1">
              <a:off x="3682827" y="1248035"/>
              <a:ext cx="488705" cy="7039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95" name="文本框 55">
              <a:extLst>
                <a:ext uri="{FF2B5EF4-FFF2-40B4-BE49-F238E27FC236}">
                  <a16:creationId xmlns:a16="http://schemas.microsoft.com/office/drawing/2014/main" id="{2982906F-9952-465B-9591-0FCC04553352}"/>
                </a:ext>
              </a:extLst>
            </p:cNvPr>
            <p:cNvSpPr txBox="1"/>
            <p:nvPr/>
          </p:nvSpPr>
          <p:spPr>
            <a:xfrm>
              <a:off x="3464896" y="1273604"/>
              <a:ext cx="91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96" name="组合 12">
            <a:extLst>
              <a:ext uri="{FF2B5EF4-FFF2-40B4-BE49-F238E27FC236}">
                <a16:creationId xmlns:a16="http://schemas.microsoft.com/office/drawing/2014/main" id="{AE704DC0-E471-4CAF-9583-58C48DC9C548}"/>
              </a:ext>
            </a:extLst>
          </p:cNvPr>
          <p:cNvGrpSpPr/>
          <p:nvPr/>
        </p:nvGrpSpPr>
        <p:grpSpPr>
          <a:xfrm>
            <a:off x="4407028" y="4929395"/>
            <a:ext cx="703945" cy="918147"/>
            <a:chOff x="5278898" y="4069328"/>
            <a:chExt cx="703945" cy="918147"/>
          </a:xfrm>
        </p:grpSpPr>
        <p:sp>
          <p:nvSpPr>
            <p:cNvPr id="97" name="同侧圆角矩形 52">
              <a:extLst>
                <a:ext uri="{FF2B5EF4-FFF2-40B4-BE49-F238E27FC236}">
                  <a16:creationId xmlns:a16="http://schemas.microsoft.com/office/drawing/2014/main" id="{29E4A6F9-B55F-49C3-BFE7-0EC8F1EC3E63}"/>
                </a:ext>
              </a:extLst>
            </p:cNvPr>
            <p:cNvSpPr/>
            <p:nvPr/>
          </p:nvSpPr>
          <p:spPr>
            <a:xfrm rot="17934069" flipH="1" flipV="1">
              <a:off x="5386518" y="4142902"/>
              <a:ext cx="488705" cy="7039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98" name="文本框 57">
              <a:extLst>
                <a:ext uri="{FF2B5EF4-FFF2-40B4-BE49-F238E27FC236}">
                  <a16:creationId xmlns:a16="http://schemas.microsoft.com/office/drawing/2014/main" id="{9C64355F-4849-4721-A2BA-AC3BCD77236A}"/>
                </a:ext>
              </a:extLst>
            </p:cNvPr>
            <p:cNvSpPr txBox="1"/>
            <p:nvPr/>
          </p:nvSpPr>
          <p:spPr>
            <a:xfrm rot="7200000">
              <a:off x="5257868" y="4297569"/>
              <a:ext cx="91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99" name="组合 7">
            <a:extLst>
              <a:ext uri="{FF2B5EF4-FFF2-40B4-BE49-F238E27FC236}">
                <a16:creationId xmlns:a16="http://schemas.microsoft.com/office/drawing/2014/main" id="{711A751E-73F7-4CAE-B135-5D92AFD7E892}"/>
              </a:ext>
            </a:extLst>
          </p:cNvPr>
          <p:cNvGrpSpPr/>
          <p:nvPr/>
        </p:nvGrpSpPr>
        <p:grpSpPr>
          <a:xfrm>
            <a:off x="4353687" y="2925972"/>
            <a:ext cx="703945" cy="918147"/>
            <a:chOff x="5225557" y="2065905"/>
            <a:chExt cx="703945" cy="918147"/>
          </a:xfrm>
        </p:grpSpPr>
        <p:sp>
          <p:nvSpPr>
            <p:cNvPr id="100" name="同侧圆角矩形 50">
              <a:extLst>
                <a:ext uri="{FF2B5EF4-FFF2-40B4-BE49-F238E27FC236}">
                  <a16:creationId xmlns:a16="http://schemas.microsoft.com/office/drawing/2014/main" id="{C0B0374C-E906-41D2-AA66-35ACE8BB1219}"/>
                </a:ext>
              </a:extLst>
            </p:cNvPr>
            <p:cNvSpPr/>
            <p:nvPr/>
          </p:nvSpPr>
          <p:spPr>
            <a:xfrm rot="3665931" flipH="1">
              <a:off x="5333177" y="2229335"/>
              <a:ext cx="488705" cy="7039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01" name="文本框 60">
              <a:extLst>
                <a:ext uri="{FF2B5EF4-FFF2-40B4-BE49-F238E27FC236}">
                  <a16:creationId xmlns:a16="http://schemas.microsoft.com/office/drawing/2014/main" id="{01256029-D111-432D-BFD8-CFDAFF0A2211}"/>
                </a:ext>
              </a:extLst>
            </p:cNvPr>
            <p:cNvSpPr txBox="1"/>
            <p:nvPr/>
          </p:nvSpPr>
          <p:spPr>
            <a:xfrm rot="14400000" flipV="1">
              <a:off x="5174438" y="2294146"/>
              <a:ext cx="91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102" name="任意多边形 36">
            <a:extLst>
              <a:ext uri="{FF2B5EF4-FFF2-40B4-BE49-F238E27FC236}">
                <a16:creationId xmlns:a16="http://schemas.microsoft.com/office/drawing/2014/main" id="{2F036F18-1E2E-436B-B783-B0E15AD51A1E}"/>
              </a:ext>
            </a:extLst>
          </p:cNvPr>
          <p:cNvSpPr/>
          <p:nvPr/>
        </p:nvSpPr>
        <p:spPr>
          <a:xfrm rot="7200000" flipV="1">
            <a:off x="3329852" y="4344075"/>
            <a:ext cx="1459638" cy="1291710"/>
          </a:xfrm>
          <a:custGeom>
            <a:avLst/>
            <a:gdLst>
              <a:gd name="connsiteX0" fmla="*/ 158864 w 2095728"/>
              <a:gd name="connsiteY0" fmla="*/ 1854618 h 1854618"/>
              <a:gd name="connsiteX1" fmla="*/ 1936864 w 2095728"/>
              <a:gd name="connsiteY1" fmla="*/ 1854618 h 1854618"/>
              <a:gd name="connsiteX2" fmla="*/ 2044627 w 2095728"/>
              <a:gd name="connsiteY2" fmla="*/ 1809981 h 1854618"/>
              <a:gd name="connsiteX3" fmla="*/ 2059756 w 2095728"/>
              <a:gd name="connsiteY3" fmla="*/ 1787541 h 1854618"/>
              <a:gd name="connsiteX4" fmla="*/ 2064888 w 2095728"/>
              <a:gd name="connsiteY4" fmla="*/ 1783015 h 1854618"/>
              <a:gd name="connsiteX5" fmla="*/ 2070338 w 2095728"/>
              <a:gd name="connsiteY5" fmla="*/ 1771846 h 1854618"/>
              <a:gd name="connsiteX6" fmla="*/ 2077288 w 2095728"/>
              <a:gd name="connsiteY6" fmla="*/ 1761539 h 1854618"/>
              <a:gd name="connsiteX7" fmla="*/ 2078642 w 2095728"/>
              <a:gd name="connsiteY7" fmla="*/ 1754829 h 1854618"/>
              <a:gd name="connsiteX8" fmla="*/ 2090510 w 2095728"/>
              <a:gd name="connsiteY8" fmla="*/ 1730509 h 1854618"/>
              <a:gd name="connsiteX9" fmla="*/ 2075285 w 2095728"/>
              <a:gd name="connsiteY9" fmla="*/ 1614865 h 1854618"/>
              <a:gd name="connsiteX10" fmla="*/ 1186285 w 2095728"/>
              <a:gd name="connsiteY10" fmla="*/ 75071 h 1854618"/>
              <a:gd name="connsiteX11" fmla="*/ 1093747 w 2095728"/>
              <a:gd name="connsiteY11" fmla="*/ 4064 h 1854618"/>
              <a:gd name="connsiteX12" fmla="*/ 1066751 w 2095728"/>
              <a:gd name="connsiteY12" fmla="*/ 2182 h 1854618"/>
              <a:gd name="connsiteX13" fmla="*/ 1060263 w 2095728"/>
              <a:gd name="connsiteY13" fmla="*/ 0 h 1854618"/>
              <a:gd name="connsiteX14" fmla="*/ 1047864 w 2095728"/>
              <a:gd name="connsiteY14" fmla="*/ 865 h 1854618"/>
              <a:gd name="connsiteX15" fmla="*/ 1035465 w 2095728"/>
              <a:gd name="connsiteY15" fmla="*/ 0 h 1854618"/>
              <a:gd name="connsiteX16" fmla="*/ 1028977 w 2095728"/>
              <a:gd name="connsiteY16" fmla="*/ 2182 h 1854618"/>
              <a:gd name="connsiteX17" fmla="*/ 1001981 w 2095728"/>
              <a:gd name="connsiteY17" fmla="*/ 4064 h 1854618"/>
              <a:gd name="connsiteX18" fmla="*/ 909443 w 2095728"/>
              <a:gd name="connsiteY18" fmla="*/ 75071 h 1854618"/>
              <a:gd name="connsiteX19" fmla="*/ 20443 w 2095728"/>
              <a:gd name="connsiteY19" fmla="*/ 1614865 h 1854618"/>
              <a:gd name="connsiteX20" fmla="*/ 5218 w 2095728"/>
              <a:gd name="connsiteY20" fmla="*/ 1730509 h 1854618"/>
              <a:gd name="connsiteX21" fmla="*/ 17086 w 2095728"/>
              <a:gd name="connsiteY21" fmla="*/ 1754829 h 1854618"/>
              <a:gd name="connsiteX22" fmla="*/ 18440 w 2095728"/>
              <a:gd name="connsiteY22" fmla="*/ 1761539 h 1854618"/>
              <a:gd name="connsiteX23" fmla="*/ 25390 w 2095728"/>
              <a:gd name="connsiteY23" fmla="*/ 1771846 h 1854618"/>
              <a:gd name="connsiteX24" fmla="*/ 30840 w 2095728"/>
              <a:gd name="connsiteY24" fmla="*/ 1783015 h 1854618"/>
              <a:gd name="connsiteX25" fmla="*/ 35972 w 2095728"/>
              <a:gd name="connsiteY25" fmla="*/ 1787541 h 1854618"/>
              <a:gd name="connsiteX26" fmla="*/ 51101 w 2095728"/>
              <a:gd name="connsiteY26" fmla="*/ 1809981 h 1854618"/>
              <a:gd name="connsiteX27" fmla="*/ 158864 w 2095728"/>
              <a:gd name="connsiteY27" fmla="*/ 1854618 h 185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95728" h="1854618">
                <a:moveTo>
                  <a:pt x="158864" y="1854618"/>
                </a:moveTo>
                <a:lnTo>
                  <a:pt x="1936864" y="1854618"/>
                </a:lnTo>
                <a:cubicBezTo>
                  <a:pt x="1978948" y="1854618"/>
                  <a:pt x="2017048" y="1837560"/>
                  <a:pt x="2044627" y="1809981"/>
                </a:cubicBezTo>
                <a:lnTo>
                  <a:pt x="2059756" y="1787541"/>
                </a:lnTo>
                <a:lnTo>
                  <a:pt x="2064888" y="1783015"/>
                </a:lnTo>
                <a:lnTo>
                  <a:pt x="2070338" y="1771846"/>
                </a:lnTo>
                <a:lnTo>
                  <a:pt x="2077288" y="1761539"/>
                </a:lnTo>
                <a:lnTo>
                  <a:pt x="2078642" y="1754829"/>
                </a:lnTo>
                <a:lnTo>
                  <a:pt x="2090510" y="1730509"/>
                </a:lnTo>
                <a:cubicBezTo>
                  <a:pt x="2100604" y="1692835"/>
                  <a:pt x="2096327" y="1651310"/>
                  <a:pt x="2075285" y="1614865"/>
                </a:cubicBezTo>
                <a:lnTo>
                  <a:pt x="1186285" y="75071"/>
                </a:lnTo>
                <a:cubicBezTo>
                  <a:pt x="1165243" y="38625"/>
                  <a:pt x="1131420" y="14159"/>
                  <a:pt x="1093747" y="4064"/>
                </a:cubicBezTo>
                <a:lnTo>
                  <a:pt x="1066751" y="2182"/>
                </a:lnTo>
                <a:lnTo>
                  <a:pt x="1060263" y="0"/>
                </a:lnTo>
                <a:lnTo>
                  <a:pt x="1047864" y="865"/>
                </a:lnTo>
                <a:lnTo>
                  <a:pt x="1035465" y="0"/>
                </a:lnTo>
                <a:lnTo>
                  <a:pt x="1028977" y="2182"/>
                </a:lnTo>
                <a:lnTo>
                  <a:pt x="1001981" y="4064"/>
                </a:lnTo>
                <a:cubicBezTo>
                  <a:pt x="964308" y="14159"/>
                  <a:pt x="930485" y="38625"/>
                  <a:pt x="909443" y="75071"/>
                </a:cubicBezTo>
                <a:lnTo>
                  <a:pt x="20443" y="1614865"/>
                </a:lnTo>
                <a:cubicBezTo>
                  <a:pt x="-599" y="1651310"/>
                  <a:pt x="-4876" y="1692835"/>
                  <a:pt x="5218" y="1730509"/>
                </a:cubicBezTo>
                <a:lnTo>
                  <a:pt x="17086" y="1754829"/>
                </a:lnTo>
                <a:lnTo>
                  <a:pt x="18440" y="1761539"/>
                </a:lnTo>
                <a:lnTo>
                  <a:pt x="25390" y="1771846"/>
                </a:lnTo>
                <a:lnTo>
                  <a:pt x="30840" y="1783015"/>
                </a:lnTo>
                <a:lnTo>
                  <a:pt x="35972" y="1787541"/>
                </a:lnTo>
                <a:lnTo>
                  <a:pt x="51101" y="1809981"/>
                </a:lnTo>
                <a:cubicBezTo>
                  <a:pt x="78680" y="1837560"/>
                  <a:pt x="116780" y="1854618"/>
                  <a:pt x="158864" y="1854618"/>
                </a:cubicBezTo>
                <a:close/>
              </a:path>
            </a:pathLst>
          </a:custGeom>
          <a:gradFill flip="none" rotWithShape="0">
            <a:gsLst>
              <a:gs pos="100000">
                <a:schemeClr val="bg1"/>
              </a:gs>
              <a:gs pos="0">
                <a:srgbClr val="DEDEDE"/>
              </a:gs>
            </a:gsLst>
            <a:lin ang="2700000" scaled="1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651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03" name="任意多边形 37">
            <a:extLst>
              <a:ext uri="{FF2B5EF4-FFF2-40B4-BE49-F238E27FC236}">
                <a16:creationId xmlns:a16="http://schemas.microsoft.com/office/drawing/2014/main" id="{9230313B-8AA1-41DA-B681-FA4CC99A18FE}"/>
              </a:ext>
            </a:extLst>
          </p:cNvPr>
          <p:cNvSpPr/>
          <p:nvPr/>
        </p:nvSpPr>
        <p:spPr>
          <a:xfrm rot="10800000" flipV="1">
            <a:off x="3487319" y="2930388"/>
            <a:ext cx="1459638" cy="1291710"/>
          </a:xfrm>
          <a:custGeom>
            <a:avLst/>
            <a:gdLst>
              <a:gd name="connsiteX0" fmla="*/ 158864 w 2095728"/>
              <a:gd name="connsiteY0" fmla="*/ 1854618 h 1854618"/>
              <a:gd name="connsiteX1" fmla="*/ 1936864 w 2095728"/>
              <a:gd name="connsiteY1" fmla="*/ 1854618 h 1854618"/>
              <a:gd name="connsiteX2" fmla="*/ 2044627 w 2095728"/>
              <a:gd name="connsiteY2" fmla="*/ 1809981 h 1854618"/>
              <a:gd name="connsiteX3" fmla="*/ 2059756 w 2095728"/>
              <a:gd name="connsiteY3" fmla="*/ 1787541 h 1854618"/>
              <a:gd name="connsiteX4" fmla="*/ 2064888 w 2095728"/>
              <a:gd name="connsiteY4" fmla="*/ 1783015 h 1854618"/>
              <a:gd name="connsiteX5" fmla="*/ 2070338 w 2095728"/>
              <a:gd name="connsiteY5" fmla="*/ 1771846 h 1854618"/>
              <a:gd name="connsiteX6" fmla="*/ 2077288 w 2095728"/>
              <a:gd name="connsiteY6" fmla="*/ 1761539 h 1854618"/>
              <a:gd name="connsiteX7" fmla="*/ 2078642 w 2095728"/>
              <a:gd name="connsiteY7" fmla="*/ 1754829 h 1854618"/>
              <a:gd name="connsiteX8" fmla="*/ 2090510 w 2095728"/>
              <a:gd name="connsiteY8" fmla="*/ 1730509 h 1854618"/>
              <a:gd name="connsiteX9" fmla="*/ 2075285 w 2095728"/>
              <a:gd name="connsiteY9" fmla="*/ 1614865 h 1854618"/>
              <a:gd name="connsiteX10" fmla="*/ 1186285 w 2095728"/>
              <a:gd name="connsiteY10" fmla="*/ 75071 h 1854618"/>
              <a:gd name="connsiteX11" fmla="*/ 1093747 w 2095728"/>
              <a:gd name="connsiteY11" fmla="*/ 4064 h 1854618"/>
              <a:gd name="connsiteX12" fmla="*/ 1066751 w 2095728"/>
              <a:gd name="connsiteY12" fmla="*/ 2182 h 1854618"/>
              <a:gd name="connsiteX13" fmla="*/ 1060263 w 2095728"/>
              <a:gd name="connsiteY13" fmla="*/ 0 h 1854618"/>
              <a:gd name="connsiteX14" fmla="*/ 1047864 w 2095728"/>
              <a:gd name="connsiteY14" fmla="*/ 865 h 1854618"/>
              <a:gd name="connsiteX15" fmla="*/ 1035465 w 2095728"/>
              <a:gd name="connsiteY15" fmla="*/ 0 h 1854618"/>
              <a:gd name="connsiteX16" fmla="*/ 1028977 w 2095728"/>
              <a:gd name="connsiteY16" fmla="*/ 2182 h 1854618"/>
              <a:gd name="connsiteX17" fmla="*/ 1001981 w 2095728"/>
              <a:gd name="connsiteY17" fmla="*/ 4064 h 1854618"/>
              <a:gd name="connsiteX18" fmla="*/ 909443 w 2095728"/>
              <a:gd name="connsiteY18" fmla="*/ 75071 h 1854618"/>
              <a:gd name="connsiteX19" fmla="*/ 20443 w 2095728"/>
              <a:gd name="connsiteY19" fmla="*/ 1614865 h 1854618"/>
              <a:gd name="connsiteX20" fmla="*/ 5218 w 2095728"/>
              <a:gd name="connsiteY20" fmla="*/ 1730509 h 1854618"/>
              <a:gd name="connsiteX21" fmla="*/ 17086 w 2095728"/>
              <a:gd name="connsiteY21" fmla="*/ 1754829 h 1854618"/>
              <a:gd name="connsiteX22" fmla="*/ 18440 w 2095728"/>
              <a:gd name="connsiteY22" fmla="*/ 1761539 h 1854618"/>
              <a:gd name="connsiteX23" fmla="*/ 25390 w 2095728"/>
              <a:gd name="connsiteY23" fmla="*/ 1771846 h 1854618"/>
              <a:gd name="connsiteX24" fmla="*/ 30840 w 2095728"/>
              <a:gd name="connsiteY24" fmla="*/ 1783015 h 1854618"/>
              <a:gd name="connsiteX25" fmla="*/ 35972 w 2095728"/>
              <a:gd name="connsiteY25" fmla="*/ 1787541 h 1854618"/>
              <a:gd name="connsiteX26" fmla="*/ 51101 w 2095728"/>
              <a:gd name="connsiteY26" fmla="*/ 1809981 h 1854618"/>
              <a:gd name="connsiteX27" fmla="*/ 158864 w 2095728"/>
              <a:gd name="connsiteY27" fmla="*/ 1854618 h 185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95728" h="1854618">
                <a:moveTo>
                  <a:pt x="158864" y="1854618"/>
                </a:moveTo>
                <a:lnTo>
                  <a:pt x="1936864" y="1854618"/>
                </a:lnTo>
                <a:cubicBezTo>
                  <a:pt x="1978948" y="1854618"/>
                  <a:pt x="2017048" y="1837560"/>
                  <a:pt x="2044627" y="1809981"/>
                </a:cubicBezTo>
                <a:lnTo>
                  <a:pt x="2059756" y="1787541"/>
                </a:lnTo>
                <a:lnTo>
                  <a:pt x="2064888" y="1783015"/>
                </a:lnTo>
                <a:lnTo>
                  <a:pt x="2070338" y="1771846"/>
                </a:lnTo>
                <a:lnTo>
                  <a:pt x="2077288" y="1761539"/>
                </a:lnTo>
                <a:lnTo>
                  <a:pt x="2078642" y="1754829"/>
                </a:lnTo>
                <a:lnTo>
                  <a:pt x="2090510" y="1730509"/>
                </a:lnTo>
                <a:cubicBezTo>
                  <a:pt x="2100604" y="1692835"/>
                  <a:pt x="2096327" y="1651310"/>
                  <a:pt x="2075285" y="1614865"/>
                </a:cubicBezTo>
                <a:lnTo>
                  <a:pt x="1186285" y="75071"/>
                </a:lnTo>
                <a:cubicBezTo>
                  <a:pt x="1165243" y="38625"/>
                  <a:pt x="1131420" y="14159"/>
                  <a:pt x="1093747" y="4064"/>
                </a:cubicBezTo>
                <a:lnTo>
                  <a:pt x="1066751" y="2182"/>
                </a:lnTo>
                <a:lnTo>
                  <a:pt x="1060263" y="0"/>
                </a:lnTo>
                <a:lnTo>
                  <a:pt x="1047864" y="865"/>
                </a:lnTo>
                <a:lnTo>
                  <a:pt x="1035465" y="0"/>
                </a:lnTo>
                <a:lnTo>
                  <a:pt x="1028977" y="2182"/>
                </a:lnTo>
                <a:lnTo>
                  <a:pt x="1001981" y="4064"/>
                </a:lnTo>
                <a:cubicBezTo>
                  <a:pt x="964308" y="14159"/>
                  <a:pt x="930485" y="38625"/>
                  <a:pt x="909443" y="75071"/>
                </a:cubicBezTo>
                <a:lnTo>
                  <a:pt x="20443" y="1614865"/>
                </a:lnTo>
                <a:cubicBezTo>
                  <a:pt x="-599" y="1651310"/>
                  <a:pt x="-4876" y="1692835"/>
                  <a:pt x="5218" y="1730509"/>
                </a:cubicBezTo>
                <a:lnTo>
                  <a:pt x="17086" y="1754829"/>
                </a:lnTo>
                <a:lnTo>
                  <a:pt x="18440" y="1761539"/>
                </a:lnTo>
                <a:lnTo>
                  <a:pt x="25390" y="1771846"/>
                </a:lnTo>
                <a:lnTo>
                  <a:pt x="30840" y="1783015"/>
                </a:lnTo>
                <a:lnTo>
                  <a:pt x="35972" y="1787541"/>
                </a:lnTo>
                <a:lnTo>
                  <a:pt x="51101" y="1809981"/>
                </a:lnTo>
                <a:cubicBezTo>
                  <a:pt x="78680" y="1837560"/>
                  <a:pt x="116780" y="1854618"/>
                  <a:pt x="158864" y="1854618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rgbClr val="DEDEDE"/>
              </a:gs>
            </a:gsLst>
            <a:lin ang="8100000" scaled="0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rgbClr val="DEDEDE"/>
                </a:gs>
              </a:gsLst>
              <a:lin ang="81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04" name="任意多边形 38">
            <a:extLst>
              <a:ext uri="{FF2B5EF4-FFF2-40B4-BE49-F238E27FC236}">
                <a16:creationId xmlns:a16="http://schemas.microsoft.com/office/drawing/2014/main" id="{28CD92D1-466D-4C6D-872B-F35095DCC433}"/>
              </a:ext>
            </a:extLst>
          </p:cNvPr>
          <p:cNvSpPr/>
          <p:nvPr/>
        </p:nvSpPr>
        <p:spPr>
          <a:xfrm rot="7200000" flipV="1">
            <a:off x="2199091" y="2313350"/>
            <a:ext cx="1459638" cy="1291710"/>
          </a:xfrm>
          <a:custGeom>
            <a:avLst/>
            <a:gdLst>
              <a:gd name="connsiteX0" fmla="*/ 158864 w 2095728"/>
              <a:gd name="connsiteY0" fmla="*/ 1854618 h 1854618"/>
              <a:gd name="connsiteX1" fmla="*/ 1936864 w 2095728"/>
              <a:gd name="connsiteY1" fmla="*/ 1854618 h 1854618"/>
              <a:gd name="connsiteX2" fmla="*/ 2044627 w 2095728"/>
              <a:gd name="connsiteY2" fmla="*/ 1809981 h 1854618"/>
              <a:gd name="connsiteX3" fmla="*/ 2059756 w 2095728"/>
              <a:gd name="connsiteY3" fmla="*/ 1787541 h 1854618"/>
              <a:gd name="connsiteX4" fmla="*/ 2064888 w 2095728"/>
              <a:gd name="connsiteY4" fmla="*/ 1783015 h 1854618"/>
              <a:gd name="connsiteX5" fmla="*/ 2070338 w 2095728"/>
              <a:gd name="connsiteY5" fmla="*/ 1771846 h 1854618"/>
              <a:gd name="connsiteX6" fmla="*/ 2077288 w 2095728"/>
              <a:gd name="connsiteY6" fmla="*/ 1761539 h 1854618"/>
              <a:gd name="connsiteX7" fmla="*/ 2078642 w 2095728"/>
              <a:gd name="connsiteY7" fmla="*/ 1754829 h 1854618"/>
              <a:gd name="connsiteX8" fmla="*/ 2090510 w 2095728"/>
              <a:gd name="connsiteY8" fmla="*/ 1730509 h 1854618"/>
              <a:gd name="connsiteX9" fmla="*/ 2075285 w 2095728"/>
              <a:gd name="connsiteY9" fmla="*/ 1614865 h 1854618"/>
              <a:gd name="connsiteX10" fmla="*/ 1186285 w 2095728"/>
              <a:gd name="connsiteY10" fmla="*/ 75071 h 1854618"/>
              <a:gd name="connsiteX11" fmla="*/ 1093747 w 2095728"/>
              <a:gd name="connsiteY11" fmla="*/ 4064 h 1854618"/>
              <a:gd name="connsiteX12" fmla="*/ 1066751 w 2095728"/>
              <a:gd name="connsiteY12" fmla="*/ 2182 h 1854618"/>
              <a:gd name="connsiteX13" fmla="*/ 1060263 w 2095728"/>
              <a:gd name="connsiteY13" fmla="*/ 0 h 1854618"/>
              <a:gd name="connsiteX14" fmla="*/ 1047864 w 2095728"/>
              <a:gd name="connsiteY14" fmla="*/ 865 h 1854618"/>
              <a:gd name="connsiteX15" fmla="*/ 1035465 w 2095728"/>
              <a:gd name="connsiteY15" fmla="*/ 0 h 1854618"/>
              <a:gd name="connsiteX16" fmla="*/ 1028977 w 2095728"/>
              <a:gd name="connsiteY16" fmla="*/ 2182 h 1854618"/>
              <a:gd name="connsiteX17" fmla="*/ 1001981 w 2095728"/>
              <a:gd name="connsiteY17" fmla="*/ 4064 h 1854618"/>
              <a:gd name="connsiteX18" fmla="*/ 909443 w 2095728"/>
              <a:gd name="connsiteY18" fmla="*/ 75071 h 1854618"/>
              <a:gd name="connsiteX19" fmla="*/ 20443 w 2095728"/>
              <a:gd name="connsiteY19" fmla="*/ 1614865 h 1854618"/>
              <a:gd name="connsiteX20" fmla="*/ 5218 w 2095728"/>
              <a:gd name="connsiteY20" fmla="*/ 1730509 h 1854618"/>
              <a:gd name="connsiteX21" fmla="*/ 17086 w 2095728"/>
              <a:gd name="connsiteY21" fmla="*/ 1754829 h 1854618"/>
              <a:gd name="connsiteX22" fmla="*/ 18440 w 2095728"/>
              <a:gd name="connsiteY22" fmla="*/ 1761539 h 1854618"/>
              <a:gd name="connsiteX23" fmla="*/ 25390 w 2095728"/>
              <a:gd name="connsiteY23" fmla="*/ 1771846 h 1854618"/>
              <a:gd name="connsiteX24" fmla="*/ 30840 w 2095728"/>
              <a:gd name="connsiteY24" fmla="*/ 1783015 h 1854618"/>
              <a:gd name="connsiteX25" fmla="*/ 35972 w 2095728"/>
              <a:gd name="connsiteY25" fmla="*/ 1787541 h 1854618"/>
              <a:gd name="connsiteX26" fmla="*/ 51101 w 2095728"/>
              <a:gd name="connsiteY26" fmla="*/ 1809981 h 1854618"/>
              <a:gd name="connsiteX27" fmla="*/ 158864 w 2095728"/>
              <a:gd name="connsiteY27" fmla="*/ 1854618 h 185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95728" h="1854618">
                <a:moveTo>
                  <a:pt x="158864" y="1854618"/>
                </a:moveTo>
                <a:lnTo>
                  <a:pt x="1936864" y="1854618"/>
                </a:lnTo>
                <a:cubicBezTo>
                  <a:pt x="1978948" y="1854618"/>
                  <a:pt x="2017048" y="1837560"/>
                  <a:pt x="2044627" y="1809981"/>
                </a:cubicBezTo>
                <a:lnTo>
                  <a:pt x="2059756" y="1787541"/>
                </a:lnTo>
                <a:lnTo>
                  <a:pt x="2064888" y="1783015"/>
                </a:lnTo>
                <a:lnTo>
                  <a:pt x="2070338" y="1771846"/>
                </a:lnTo>
                <a:lnTo>
                  <a:pt x="2077288" y="1761539"/>
                </a:lnTo>
                <a:lnTo>
                  <a:pt x="2078642" y="1754829"/>
                </a:lnTo>
                <a:lnTo>
                  <a:pt x="2090510" y="1730509"/>
                </a:lnTo>
                <a:cubicBezTo>
                  <a:pt x="2100604" y="1692835"/>
                  <a:pt x="2096327" y="1651310"/>
                  <a:pt x="2075285" y="1614865"/>
                </a:cubicBezTo>
                <a:lnTo>
                  <a:pt x="1186285" y="75071"/>
                </a:lnTo>
                <a:cubicBezTo>
                  <a:pt x="1165243" y="38625"/>
                  <a:pt x="1131420" y="14159"/>
                  <a:pt x="1093747" y="4064"/>
                </a:cubicBezTo>
                <a:lnTo>
                  <a:pt x="1066751" y="2182"/>
                </a:lnTo>
                <a:lnTo>
                  <a:pt x="1060263" y="0"/>
                </a:lnTo>
                <a:lnTo>
                  <a:pt x="1047864" y="865"/>
                </a:lnTo>
                <a:lnTo>
                  <a:pt x="1035465" y="0"/>
                </a:lnTo>
                <a:lnTo>
                  <a:pt x="1028977" y="2182"/>
                </a:lnTo>
                <a:lnTo>
                  <a:pt x="1001981" y="4064"/>
                </a:lnTo>
                <a:cubicBezTo>
                  <a:pt x="964308" y="14159"/>
                  <a:pt x="930485" y="38625"/>
                  <a:pt x="909443" y="75071"/>
                </a:cubicBezTo>
                <a:lnTo>
                  <a:pt x="20443" y="1614865"/>
                </a:lnTo>
                <a:cubicBezTo>
                  <a:pt x="-599" y="1651310"/>
                  <a:pt x="-4876" y="1692835"/>
                  <a:pt x="5218" y="1730509"/>
                </a:cubicBezTo>
                <a:lnTo>
                  <a:pt x="17086" y="1754829"/>
                </a:lnTo>
                <a:lnTo>
                  <a:pt x="18440" y="1761539"/>
                </a:lnTo>
                <a:lnTo>
                  <a:pt x="25390" y="1771846"/>
                </a:lnTo>
                <a:lnTo>
                  <a:pt x="30840" y="1783015"/>
                </a:lnTo>
                <a:lnTo>
                  <a:pt x="35972" y="1787541"/>
                </a:lnTo>
                <a:lnTo>
                  <a:pt x="51101" y="1809981"/>
                </a:lnTo>
                <a:cubicBezTo>
                  <a:pt x="78680" y="1837560"/>
                  <a:pt x="116780" y="1854618"/>
                  <a:pt x="158864" y="1854618"/>
                </a:cubicBezTo>
                <a:close/>
              </a:path>
            </a:pathLst>
          </a:custGeom>
          <a:gradFill flip="none" rotWithShape="0">
            <a:gsLst>
              <a:gs pos="100000">
                <a:schemeClr val="bg1"/>
              </a:gs>
              <a:gs pos="0">
                <a:srgbClr val="DEDEDE"/>
              </a:gs>
            </a:gsLst>
            <a:lin ang="2700000" scaled="1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651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05" name="任意多边形 42">
            <a:extLst>
              <a:ext uri="{FF2B5EF4-FFF2-40B4-BE49-F238E27FC236}">
                <a16:creationId xmlns:a16="http://schemas.microsoft.com/office/drawing/2014/main" id="{DAF3EE91-B609-4C51-888F-EC99E1B3B942}"/>
              </a:ext>
            </a:extLst>
          </p:cNvPr>
          <p:cNvSpPr/>
          <p:nvPr/>
        </p:nvSpPr>
        <p:spPr>
          <a:xfrm rot="10800000" flipV="1">
            <a:off x="2801995" y="4950559"/>
            <a:ext cx="433664" cy="280025"/>
          </a:xfrm>
          <a:custGeom>
            <a:avLst/>
            <a:gdLst>
              <a:gd name="connsiteX0" fmla="*/ 236529 w 455786"/>
              <a:gd name="connsiteY0" fmla="*/ 0 h 280025"/>
              <a:gd name="connsiteX1" fmla="*/ 227893 w 455786"/>
              <a:gd name="connsiteY1" fmla="*/ 603 h 280025"/>
              <a:gd name="connsiteX2" fmla="*/ 219257 w 455786"/>
              <a:gd name="connsiteY2" fmla="*/ 0 h 280025"/>
              <a:gd name="connsiteX3" fmla="*/ 214739 w 455786"/>
              <a:gd name="connsiteY3" fmla="*/ 1520 h 280025"/>
              <a:gd name="connsiteX4" fmla="*/ 195936 w 455786"/>
              <a:gd name="connsiteY4" fmla="*/ 2831 h 280025"/>
              <a:gd name="connsiteX5" fmla="*/ 131485 w 455786"/>
              <a:gd name="connsiteY5" fmla="*/ 52286 h 280025"/>
              <a:gd name="connsiteX6" fmla="*/ 0 w 455786"/>
              <a:gd name="connsiteY6" fmla="*/ 280025 h 280025"/>
              <a:gd name="connsiteX7" fmla="*/ 455786 w 455786"/>
              <a:gd name="connsiteY7" fmla="*/ 280025 h 280025"/>
              <a:gd name="connsiteX8" fmla="*/ 324301 w 455786"/>
              <a:gd name="connsiteY8" fmla="*/ 52286 h 280025"/>
              <a:gd name="connsiteX9" fmla="*/ 259850 w 455786"/>
              <a:gd name="connsiteY9" fmla="*/ 2831 h 280025"/>
              <a:gd name="connsiteX10" fmla="*/ 241047 w 455786"/>
              <a:gd name="connsiteY10" fmla="*/ 1520 h 28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786" h="280025">
                <a:moveTo>
                  <a:pt x="236529" y="0"/>
                </a:moveTo>
                <a:lnTo>
                  <a:pt x="227893" y="603"/>
                </a:lnTo>
                <a:lnTo>
                  <a:pt x="219257" y="0"/>
                </a:lnTo>
                <a:lnTo>
                  <a:pt x="214739" y="1520"/>
                </a:lnTo>
                <a:lnTo>
                  <a:pt x="195936" y="2831"/>
                </a:lnTo>
                <a:cubicBezTo>
                  <a:pt x="169698" y="9862"/>
                  <a:pt x="146141" y="26902"/>
                  <a:pt x="131485" y="52286"/>
                </a:cubicBezTo>
                <a:lnTo>
                  <a:pt x="0" y="280025"/>
                </a:lnTo>
                <a:lnTo>
                  <a:pt x="455786" y="280025"/>
                </a:lnTo>
                <a:lnTo>
                  <a:pt x="324301" y="52286"/>
                </a:lnTo>
                <a:cubicBezTo>
                  <a:pt x="309645" y="26902"/>
                  <a:pt x="286088" y="9862"/>
                  <a:pt x="259850" y="2831"/>
                </a:cubicBezTo>
                <a:lnTo>
                  <a:pt x="241047" y="1520"/>
                </a:lnTo>
                <a:close/>
              </a:path>
            </a:pathLst>
          </a:custGeom>
          <a:solidFill>
            <a:srgbClr val="FFB850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06" name="任意多边形 43">
            <a:extLst>
              <a:ext uri="{FF2B5EF4-FFF2-40B4-BE49-F238E27FC236}">
                <a16:creationId xmlns:a16="http://schemas.microsoft.com/office/drawing/2014/main" id="{7AF52BFC-5AA2-4C3C-9EBA-2DAF7E107C34}"/>
              </a:ext>
            </a:extLst>
          </p:cNvPr>
          <p:cNvSpPr/>
          <p:nvPr/>
        </p:nvSpPr>
        <p:spPr>
          <a:xfrm rot="14400000" flipV="1">
            <a:off x="2270276" y="4600434"/>
            <a:ext cx="433664" cy="280025"/>
          </a:xfrm>
          <a:custGeom>
            <a:avLst/>
            <a:gdLst>
              <a:gd name="connsiteX0" fmla="*/ 236529 w 455786"/>
              <a:gd name="connsiteY0" fmla="*/ 0 h 280025"/>
              <a:gd name="connsiteX1" fmla="*/ 227893 w 455786"/>
              <a:gd name="connsiteY1" fmla="*/ 603 h 280025"/>
              <a:gd name="connsiteX2" fmla="*/ 219257 w 455786"/>
              <a:gd name="connsiteY2" fmla="*/ 0 h 280025"/>
              <a:gd name="connsiteX3" fmla="*/ 214739 w 455786"/>
              <a:gd name="connsiteY3" fmla="*/ 1520 h 280025"/>
              <a:gd name="connsiteX4" fmla="*/ 195936 w 455786"/>
              <a:gd name="connsiteY4" fmla="*/ 2831 h 280025"/>
              <a:gd name="connsiteX5" fmla="*/ 131485 w 455786"/>
              <a:gd name="connsiteY5" fmla="*/ 52286 h 280025"/>
              <a:gd name="connsiteX6" fmla="*/ 0 w 455786"/>
              <a:gd name="connsiteY6" fmla="*/ 280025 h 280025"/>
              <a:gd name="connsiteX7" fmla="*/ 455786 w 455786"/>
              <a:gd name="connsiteY7" fmla="*/ 280025 h 280025"/>
              <a:gd name="connsiteX8" fmla="*/ 324301 w 455786"/>
              <a:gd name="connsiteY8" fmla="*/ 52286 h 280025"/>
              <a:gd name="connsiteX9" fmla="*/ 259850 w 455786"/>
              <a:gd name="connsiteY9" fmla="*/ 2831 h 280025"/>
              <a:gd name="connsiteX10" fmla="*/ 241047 w 455786"/>
              <a:gd name="connsiteY10" fmla="*/ 1520 h 28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786" h="280025">
                <a:moveTo>
                  <a:pt x="236529" y="0"/>
                </a:moveTo>
                <a:lnTo>
                  <a:pt x="227893" y="603"/>
                </a:lnTo>
                <a:lnTo>
                  <a:pt x="219257" y="0"/>
                </a:lnTo>
                <a:lnTo>
                  <a:pt x="214739" y="1520"/>
                </a:lnTo>
                <a:lnTo>
                  <a:pt x="195936" y="2831"/>
                </a:lnTo>
                <a:cubicBezTo>
                  <a:pt x="169698" y="9862"/>
                  <a:pt x="146141" y="26902"/>
                  <a:pt x="131485" y="52286"/>
                </a:cubicBezTo>
                <a:lnTo>
                  <a:pt x="0" y="280025"/>
                </a:lnTo>
                <a:lnTo>
                  <a:pt x="455786" y="280025"/>
                </a:lnTo>
                <a:lnTo>
                  <a:pt x="324301" y="52286"/>
                </a:lnTo>
                <a:cubicBezTo>
                  <a:pt x="309645" y="26902"/>
                  <a:pt x="286088" y="9862"/>
                  <a:pt x="259850" y="2831"/>
                </a:cubicBezTo>
                <a:lnTo>
                  <a:pt x="241047" y="1520"/>
                </a:lnTo>
                <a:close/>
              </a:path>
            </a:pathLst>
          </a:custGeom>
          <a:solidFill>
            <a:srgbClr val="663A77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07" name="任意多边形 44">
            <a:extLst>
              <a:ext uri="{FF2B5EF4-FFF2-40B4-BE49-F238E27FC236}">
                <a16:creationId xmlns:a16="http://schemas.microsoft.com/office/drawing/2014/main" id="{C71CFBEF-AD7C-4761-81FB-28DD4F9733E2}"/>
              </a:ext>
            </a:extLst>
          </p:cNvPr>
          <p:cNvSpPr/>
          <p:nvPr/>
        </p:nvSpPr>
        <p:spPr>
          <a:xfrm rot="14400000" flipH="1">
            <a:off x="3418770" y="3953665"/>
            <a:ext cx="433664" cy="280025"/>
          </a:xfrm>
          <a:custGeom>
            <a:avLst/>
            <a:gdLst>
              <a:gd name="connsiteX0" fmla="*/ 236529 w 455786"/>
              <a:gd name="connsiteY0" fmla="*/ 0 h 280025"/>
              <a:gd name="connsiteX1" fmla="*/ 227893 w 455786"/>
              <a:gd name="connsiteY1" fmla="*/ 603 h 280025"/>
              <a:gd name="connsiteX2" fmla="*/ 219257 w 455786"/>
              <a:gd name="connsiteY2" fmla="*/ 0 h 280025"/>
              <a:gd name="connsiteX3" fmla="*/ 214739 w 455786"/>
              <a:gd name="connsiteY3" fmla="*/ 1520 h 280025"/>
              <a:gd name="connsiteX4" fmla="*/ 195936 w 455786"/>
              <a:gd name="connsiteY4" fmla="*/ 2831 h 280025"/>
              <a:gd name="connsiteX5" fmla="*/ 131485 w 455786"/>
              <a:gd name="connsiteY5" fmla="*/ 52286 h 280025"/>
              <a:gd name="connsiteX6" fmla="*/ 0 w 455786"/>
              <a:gd name="connsiteY6" fmla="*/ 280025 h 280025"/>
              <a:gd name="connsiteX7" fmla="*/ 455786 w 455786"/>
              <a:gd name="connsiteY7" fmla="*/ 280025 h 280025"/>
              <a:gd name="connsiteX8" fmla="*/ 324301 w 455786"/>
              <a:gd name="connsiteY8" fmla="*/ 52286 h 280025"/>
              <a:gd name="connsiteX9" fmla="*/ 259850 w 455786"/>
              <a:gd name="connsiteY9" fmla="*/ 2831 h 280025"/>
              <a:gd name="connsiteX10" fmla="*/ 241047 w 455786"/>
              <a:gd name="connsiteY10" fmla="*/ 1520 h 28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786" h="280025">
                <a:moveTo>
                  <a:pt x="236529" y="0"/>
                </a:moveTo>
                <a:lnTo>
                  <a:pt x="227893" y="603"/>
                </a:lnTo>
                <a:lnTo>
                  <a:pt x="219257" y="0"/>
                </a:lnTo>
                <a:lnTo>
                  <a:pt x="214739" y="1520"/>
                </a:lnTo>
                <a:lnTo>
                  <a:pt x="195936" y="2831"/>
                </a:lnTo>
                <a:cubicBezTo>
                  <a:pt x="169698" y="9862"/>
                  <a:pt x="146141" y="26902"/>
                  <a:pt x="131485" y="52286"/>
                </a:cubicBezTo>
                <a:lnTo>
                  <a:pt x="0" y="280025"/>
                </a:lnTo>
                <a:lnTo>
                  <a:pt x="455786" y="280025"/>
                </a:lnTo>
                <a:lnTo>
                  <a:pt x="324301" y="52286"/>
                </a:lnTo>
                <a:cubicBezTo>
                  <a:pt x="309645" y="26902"/>
                  <a:pt x="286088" y="9862"/>
                  <a:pt x="259850" y="2831"/>
                </a:cubicBezTo>
                <a:lnTo>
                  <a:pt x="241047" y="1520"/>
                </a:lnTo>
                <a:close/>
              </a:path>
            </a:pathLst>
          </a:custGeom>
          <a:solidFill>
            <a:srgbClr val="E8707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08" name="任意多边形 45">
            <a:extLst>
              <a:ext uri="{FF2B5EF4-FFF2-40B4-BE49-F238E27FC236}">
                <a16:creationId xmlns:a16="http://schemas.microsoft.com/office/drawing/2014/main" id="{7802868F-930B-42B5-A893-46EF45CB18F5}"/>
              </a:ext>
            </a:extLst>
          </p:cNvPr>
          <p:cNvSpPr/>
          <p:nvPr/>
        </p:nvSpPr>
        <p:spPr>
          <a:xfrm rot="7200000" flipH="1" flipV="1">
            <a:off x="3411627" y="4602103"/>
            <a:ext cx="433664" cy="280025"/>
          </a:xfrm>
          <a:custGeom>
            <a:avLst/>
            <a:gdLst>
              <a:gd name="connsiteX0" fmla="*/ 236529 w 455786"/>
              <a:gd name="connsiteY0" fmla="*/ 0 h 280025"/>
              <a:gd name="connsiteX1" fmla="*/ 227893 w 455786"/>
              <a:gd name="connsiteY1" fmla="*/ 603 h 280025"/>
              <a:gd name="connsiteX2" fmla="*/ 219257 w 455786"/>
              <a:gd name="connsiteY2" fmla="*/ 0 h 280025"/>
              <a:gd name="connsiteX3" fmla="*/ 214739 w 455786"/>
              <a:gd name="connsiteY3" fmla="*/ 1520 h 280025"/>
              <a:gd name="connsiteX4" fmla="*/ 195936 w 455786"/>
              <a:gd name="connsiteY4" fmla="*/ 2831 h 280025"/>
              <a:gd name="connsiteX5" fmla="*/ 131485 w 455786"/>
              <a:gd name="connsiteY5" fmla="*/ 52286 h 280025"/>
              <a:gd name="connsiteX6" fmla="*/ 0 w 455786"/>
              <a:gd name="connsiteY6" fmla="*/ 280025 h 280025"/>
              <a:gd name="connsiteX7" fmla="*/ 455786 w 455786"/>
              <a:gd name="connsiteY7" fmla="*/ 280025 h 280025"/>
              <a:gd name="connsiteX8" fmla="*/ 324301 w 455786"/>
              <a:gd name="connsiteY8" fmla="*/ 52286 h 280025"/>
              <a:gd name="connsiteX9" fmla="*/ 259850 w 455786"/>
              <a:gd name="connsiteY9" fmla="*/ 2831 h 280025"/>
              <a:gd name="connsiteX10" fmla="*/ 241047 w 455786"/>
              <a:gd name="connsiteY10" fmla="*/ 1520 h 28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786" h="280025">
                <a:moveTo>
                  <a:pt x="236529" y="0"/>
                </a:moveTo>
                <a:lnTo>
                  <a:pt x="227893" y="603"/>
                </a:lnTo>
                <a:lnTo>
                  <a:pt x="219257" y="0"/>
                </a:lnTo>
                <a:lnTo>
                  <a:pt x="214739" y="1520"/>
                </a:lnTo>
                <a:lnTo>
                  <a:pt x="195936" y="2831"/>
                </a:lnTo>
                <a:cubicBezTo>
                  <a:pt x="169698" y="9862"/>
                  <a:pt x="146141" y="26902"/>
                  <a:pt x="131485" y="52286"/>
                </a:cubicBezTo>
                <a:lnTo>
                  <a:pt x="0" y="280025"/>
                </a:lnTo>
                <a:lnTo>
                  <a:pt x="455786" y="280025"/>
                </a:lnTo>
                <a:lnTo>
                  <a:pt x="324301" y="52286"/>
                </a:lnTo>
                <a:cubicBezTo>
                  <a:pt x="309645" y="26902"/>
                  <a:pt x="286088" y="9862"/>
                  <a:pt x="259850" y="2831"/>
                </a:cubicBezTo>
                <a:lnTo>
                  <a:pt x="241047" y="1520"/>
                </a:lnTo>
                <a:close/>
              </a:path>
            </a:pathLst>
          </a:custGeom>
          <a:solidFill>
            <a:srgbClr val="01ACBE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09" name="任意多边形 46">
            <a:extLst>
              <a:ext uri="{FF2B5EF4-FFF2-40B4-BE49-F238E27FC236}">
                <a16:creationId xmlns:a16="http://schemas.microsoft.com/office/drawing/2014/main" id="{54590A7C-F112-47C2-BDF4-CF01D1F7F01C}"/>
              </a:ext>
            </a:extLst>
          </p:cNvPr>
          <p:cNvSpPr/>
          <p:nvPr/>
        </p:nvSpPr>
        <p:spPr>
          <a:xfrm rot="7200000">
            <a:off x="2272657" y="3952363"/>
            <a:ext cx="433664" cy="280025"/>
          </a:xfrm>
          <a:custGeom>
            <a:avLst/>
            <a:gdLst>
              <a:gd name="connsiteX0" fmla="*/ 236529 w 455786"/>
              <a:gd name="connsiteY0" fmla="*/ 0 h 280025"/>
              <a:gd name="connsiteX1" fmla="*/ 227893 w 455786"/>
              <a:gd name="connsiteY1" fmla="*/ 603 h 280025"/>
              <a:gd name="connsiteX2" fmla="*/ 219257 w 455786"/>
              <a:gd name="connsiteY2" fmla="*/ 0 h 280025"/>
              <a:gd name="connsiteX3" fmla="*/ 214739 w 455786"/>
              <a:gd name="connsiteY3" fmla="*/ 1520 h 280025"/>
              <a:gd name="connsiteX4" fmla="*/ 195936 w 455786"/>
              <a:gd name="connsiteY4" fmla="*/ 2831 h 280025"/>
              <a:gd name="connsiteX5" fmla="*/ 131485 w 455786"/>
              <a:gd name="connsiteY5" fmla="*/ 52286 h 280025"/>
              <a:gd name="connsiteX6" fmla="*/ 0 w 455786"/>
              <a:gd name="connsiteY6" fmla="*/ 280025 h 280025"/>
              <a:gd name="connsiteX7" fmla="*/ 455786 w 455786"/>
              <a:gd name="connsiteY7" fmla="*/ 280025 h 280025"/>
              <a:gd name="connsiteX8" fmla="*/ 324301 w 455786"/>
              <a:gd name="connsiteY8" fmla="*/ 52286 h 280025"/>
              <a:gd name="connsiteX9" fmla="*/ 259850 w 455786"/>
              <a:gd name="connsiteY9" fmla="*/ 2831 h 280025"/>
              <a:gd name="connsiteX10" fmla="*/ 241047 w 455786"/>
              <a:gd name="connsiteY10" fmla="*/ 1520 h 28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786" h="280025">
                <a:moveTo>
                  <a:pt x="236529" y="0"/>
                </a:moveTo>
                <a:lnTo>
                  <a:pt x="227893" y="603"/>
                </a:lnTo>
                <a:lnTo>
                  <a:pt x="219257" y="0"/>
                </a:lnTo>
                <a:lnTo>
                  <a:pt x="214739" y="1520"/>
                </a:lnTo>
                <a:lnTo>
                  <a:pt x="195936" y="2831"/>
                </a:lnTo>
                <a:cubicBezTo>
                  <a:pt x="169698" y="9862"/>
                  <a:pt x="146141" y="26902"/>
                  <a:pt x="131485" y="52286"/>
                </a:cubicBezTo>
                <a:lnTo>
                  <a:pt x="0" y="280025"/>
                </a:lnTo>
                <a:lnTo>
                  <a:pt x="455786" y="280025"/>
                </a:lnTo>
                <a:lnTo>
                  <a:pt x="324301" y="52286"/>
                </a:lnTo>
                <a:cubicBezTo>
                  <a:pt x="309645" y="26902"/>
                  <a:pt x="286088" y="9862"/>
                  <a:pt x="259850" y="2831"/>
                </a:cubicBezTo>
                <a:lnTo>
                  <a:pt x="241047" y="1520"/>
                </a:lnTo>
                <a:close/>
              </a:path>
            </a:pathLst>
          </a:custGeom>
          <a:solidFill>
            <a:srgbClr val="C6588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10" name="任意多边形 47">
            <a:extLst>
              <a:ext uri="{FF2B5EF4-FFF2-40B4-BE49-F238E27FC236}">
                <a16:creationId xmlns:a16="http://schemas.microsoft.com/office/drawing/2014/main" id="{6D9F93B3-A671-4C5B-9B17-0E9B1563B480}"/>
              </a:ext>
            </a:extLst>
          </p:cNvPr>
          <p:cNvSpPr/>
          <p:nvPr/>
        </p:nvSpPr>
        <p:spPr>
          <a:xfrm rot="10800000">
            <a:off x="2863908" y="3581920"/>
            <a:ext cx="433664" cy="280025"/>
          </a:xfrm>
          <a:custGeom>
            <a:avLst/>
            <a:gdLst>
              <a:gd name="connsiteX0" fmla="*/ 236529 w 455786"/>
              <a:gd name="connsiteY0" fmla="*/ 0 h 280025"/>
              <a:gd name="connsiteX1" fmla="*/ 227893 w 455786"/>
              <a:gd name="connsiteY1" fmla="*/ 603 h 280025"/>
              <a:gd name="connsiteX2" fmla="*/ 219257 w 455786"/>
              <a:gd name="connsiteY2" fmla="*/ 0 h 280025"/>
              <a:gd name="connsiteX3" fmla="*/ 214739 w 455786"/>
              <a:gd name="connsiteY3" fmla="*/ 1520 h 280025"/>
              <a:gd name="connsiteX4" fmla="*/ 195936 w 455786"/>
              <a:gd name="connsiteY4" fmla="*/ 2831 h 280025"/>
              <a:gd name="connsiteX5" fmla="*/ 131485 w 455786"/>
              <a:gd name="connsiteY5" fmla="*/ 52286 h 280025"/>
              <a:gd name="connsiteX6" fmla="*/ 0 w 455786"/>
              <a:gd name="connsiteY6" fmla="*/ 280025 h 280025"/>
              <a:gd name="connsiteX7" fmla="*/ 455786 w 455786"/>
              <a:gd name="connsiteY7" fmla="*/ 280025 h 280025"/>
              <a:gd name="connsiteX8" fmla="*/ 324301 w 455786"/>
              <a:gd name="connsiteY8" fmla="*/ 52286 h 280025"/>
              <a:gd name="connsiteX9" fmla="*/ 259850 w 455786"/>
              <a:gd name="connsiteY9" fmla="*/ 2831 h 280025"/>
              <a:gd name="connsiteX10" fmla="*/ 241047 w 455786"/>
              <a:gd name="connsiteY10" fmla="*/ 1520 h 28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786" h="280025">
                <a:moveTo>
                  <a:pt x="236529" y="0"/>
                </a:moveTo>
                <a:lnTo>
                  <a:pt x="227893" y="603"/>
                </a:lnTo>
                <a:lnTo>
                  <a:pt x="219257" y="0"/>
                </a:lnTo>
                <a:lnTo>
                  <a:pt x="214739" y="1520"/>
                </a:lnTo>
                <a:lnTo>
                  <a:pt x="195936" y="2831"/>
                </a:lnTo>
                <a:cubicBezTo>
                  <a:pt x="169698" y="9862"/>
                  <a:pt x="146141" y="26902"/>
                  <a:pt x="131485" y="52286"/>
                </a:cubicBezTo>
                <a:lnTo>
                  <a:pt x="0" y="280025"/>
                </a:lnTo>
                <a:lnTo>
                  <a:pt x="455786" y="280025"/>
                </a:lnTo>
                <a:lnTo>
                  <a:pt x="324301" y="52286"/>
                </a:lnTo>
                <a:cubicBezTo>
                  <a:pt x="309645" y="26902"/>
                  <a:pt x="286088" y="9862"/>
                  <a:pt x="259850" y="2831"/>
                </a:cubicBezTo>
                <a:lnTo>
                  <a:pt x="241047" y="1520"/>
                </a:lnTo>
                <a:close/>
              </a:path>
            </a:pathLst>
          </a:custGeom>
          <a:solidFill>
            <a:srgbClr val="00AF9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11" name="文本框 82">
            <a:extLst>
              <a:ext uri="{FF2B5EF4-FFF2-40B4-BE49-F238E27FC236}">
                <a16:creationId xmlns:a16="http://schemas.microsoft.com/office/drawing/2014/main" id="{C520E6CA-E5A2-470B-B19A-80D14E0B512E}"/>
              </a:ext>
            </a:extLst>
          </p:cNvPr>
          <p:cNvSpPr txBox="1"/>
          <p:nvPr/>
        </p:nvSpPr>
        <p:spPr>
          <a:xfrm>
            <a:off x="1449850" y="3468369"/>
            <a:ext cx="83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65885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靜脈</a:t>
            </a:r>
          </a:p>
        </p:txBody>
      </p:sp>
      <p:sp>
        <p:nvSpPr>
          <p:cNvPr id="112" name="文本框 84">
            <a:extLst>
              <a:ext uri="{FF2B5EF4-FFF2-40B4-BE49-F238E27FC236}">
                <a16:creationId xmlns:a16="http://schemas.microsoft.com/office/drawing/2014/main" id="{D518885A-B146-4930-AC27-3B60D914DAB3}"/>
              </a:ext>
            </a:extLst>
          </p:cNvPr>
          <p:cNvSpPr txBox="1"/>
          <p:nvPr/>
        </p:nvSpPr>
        <p:spPr>
          <a:xfrm>
            <a:off x="3841240" y="3329902"/>
            <a:ext cx="835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E8707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臉部特徵</a:t>
            </a:r>
          </a:p>
        </p:txBody>
      </p:sp>
      <p:sp>
        <p:nvSpPr>
          <p:cNvPr id="113" name="文本框 85">
            <a:extLst>
              <a:ext uri="{FF2B5EF4-FFF2-40B4-BE49-F238E27FC236}">
                <a16:creationId xmlns:a16="http://schemas.microsoft.com/office/drawing/2014/main" id="{D07C0918-730A-4C54-AC3E-D736FD9229A4}"/>
              </a:ext>
            </a:extLst>
          </p:cNvPr>
          <p:cNvSpPr txBox="1"/>
          <p:nvPr/>
        </p:nvSpPr>
        <p:spPr>
          <a:xfrm>
            <a:off x="1449850" y="4803426"/>
            <a:ext cx="83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663A77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掌紋</a:t>
            </a:r>
          </a:p>
        </p:txBody>
      </p:sp>
      <p:sp>
        <p:nvSpPr>
          <p:cNvPr id="114" name="文本框 86">
            <a:extLst>
              <a:ext uri="{FF2B5EF4-FFF2-40B4-BE49-F238E27FC236}">
                <a16:creationId xmlns:a16="http://schemas.microsoft.com/office/drawing/2014/main" id="{1C8BEC32-0A47-4419-BAEF-790B0968CFAC}"/>
              </a:ext>
            </a:extLst>
          </p:cNvPr>
          <p:cNvSpPr txBox="1"/>
          <p:nvPr/>
        </p:nvSpPr>
        <p:spPr>
          <a:xfrm>
            <a:off x="3820415" y="4789935"/>
            <a:ext cx="83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1ACBE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虹膜</a:t>
            </a:r>
          </a:p>
        </p:txBody>
      </p:sp>
      <p:sp>
        <p:nvSpPr>
          <p:cNvPr id="115" name="文本框 87">
            <a:extLst>
              <a:ext uri="{FF2B5EF4-FFF2-40B4-BE49-F238E27FC236}">
                <a16:creationId xmlns:a16="http://schemas.microsoft.com/office/drawing/2014/main" id="{C482CF7C-3DAB-4A88-B62B-BEBB879EF5BC}"/>
              </a:ext>
            </a:extLst>
          </p:cNvPr>
          <p:cNvSpPr txBox="1"/>
          <p:nvPr/>
        </p:nvSpPr>
        <p:spPr>
          <a:xfrm>
            <a:off x="2598654" y="5483546"/>
            <a:ext cx="83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B85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聲音</a:t>
            </a:r>
          </a:p>
        </p:txBody>
      </p:sp>
      <p:sp>
        <p:nvSpPr>
          <p:cNvPr id="116" name="文本框 88">
            <a:extLst>
              <a:ext uri="{FF2B5EF4-FFF2-40B4-BE49-F238E27FC236}">
                <a16:creationId xmlns:a16="http://schemas.microsoft.com/office/drawing/2014/main" id="{78748FA6-F55C-46D0-B8BA-E616F1CC31E6}"/>
              </a:ext>
            </a:extLst>
          </p:cNvPr>
          <p:cNvSpPr txBox="1"/>
          <p:nvPr/>
        </p:nvSpPr>
        <p:spPr>
          <a:xfrm>
            <a:off x="2627026" y="2728862"/>
            <a:ext cx="81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AF9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指紋</a:t>
            </a:r>
          </a:p>
        </p:txBody>
      </p:sp>
      <p:grpSp>
        <p:nvGrpSpPr>
          <p:cNvPr id="117" name="组合 13">
            <a:extLst>
              <a:ext uri="{FF2B5EF4-FFF2-40B4-BE49-F238E27FC236}">
                <a16:creationId xmlns:a16="http://schemas.microsoft.com/office/drawing/2014/main" id="{714A26C4-9FF0-4A9D-A9DC-AE91E697E685}"/>
              </a:ext>
            </a:extLst>
          </p:cNvPr>
          <p:cNvGrpSpPr/>
          <p:nvPr/>
        </p:nvGrpSpPr>
        <p:grpSpPr>
          <a:xfrm>
            <a:off x="2676414" y="4042855"/>
            <a:ext cx="752642" cy="752642"/>
            <a:chOff x="3548284" y="3182788"/>
            <a:chExt cx="752642" cy="752642"/>
          </a:xfrm>
        </p:grpSpPr>
        <p:sp>
          <p:nvSpPr>
            <p:cNvPr id="118" name="椭圆 5">
              <a:hlinkClick r:id="rId3"/>
              <a:extLst>
                <a:ext uri="{FF2B5EF4-FFF2-40B4-BE49-F238E27FC236}">
                  <a16:creationId xmlns:a16="http://schemas.microsoft.com/office/drawing/2014/main" id="{96185021-220D-46B5-907A-91549DB1639D}"/>
                </a:ext>
              </a:extLst>
            </p:cNvPr>
            <p:cNvSpPr/>
            <p:nvPr/>
          </p:nvSpPr>
          <p:spPr>
            <a:xfrm>
              <a:off x="3548284" y="3182788"/>
              <a:ext cx="752642" cy="752642"/>
            </a:xfrm>
            <a:prstGeom prst="ellipse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19" name="Freeform 48">
              <a:extLst>
                <a:ext uri="{FF2B5EF4-FFF2-40B4-BE49-F238E27FC236}">
                  <a16:creationId xmlns:a16="http://schemas.microsoft.com/office/drawing/2014/main" id="{BC05B1AA-949E-4E69-AE46-AD3BBC882D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7804" y="3310190"/>
              <a:ext cx="404502" cy="439936"/>
            </a:xfrm>
            <a:custGeom>
              <a:avLst/>
              <a:gdLst>
                <a:gd name="T0" fmla="*/ 189 w 311"/>
                <a:gd name="T1" fmla="*/ 220 h 339"/>
                <a:gd name="T2" fmla="*/ 209 w 311"/>
                <a:gd name="T3" fmla="*/ 163 h 339"/>
                <a:gd name="T4" fmla="*/ 221 w 311"/>
                <a:gd name="T5" fmla="*/ 120 h 339"/>
                <a:gd name="T6" fmla="*/ 221 w 311"/>
                <a:gd name="T7" fmla="*/ 120 h 339"/>
                <a:gd name="T8" fmla="*/ 222 w 311"/>
                <a:gd name="T9" fmla="*/ 116 h 339"/>
                <a:gd name="T10" fmla="*/ 222 w 311"/>
                <a:gd name="T11" fmla="*/ 112 h 339"/>
                <a:gd name="T12" fmla="*/ 223 w 311"/>
                <a:gd name="T13" fmla="*/ 109 h 339"/>
                <a:gd name="T14" fmla="*/ 223 w 311"/>
                <a:gd name="T15" fmla="*/ 105 h 339"/>
                <a:gd name="T16" fmla="*/ 223 w 311"/>
                <a:gd name="T17" fmla="*/ 102 h 339"/>
                <a:gd name="T18" fmla="*/ 224 w 311"/>
                <a:gd name="T19" fmla="*/ 98 h 339"/>
                <a:gd name="T20" fmla="*/ 224 w 311"/>
                <a:gd name="T21" fmla="*/ 95 h 339"/>
                <a:gd name="T22" fmla="*/ 224 w 311"/>
                <a:gd name="T23" fmla="*/ 92 h 339"/>
                <a:gd name="T24" fmla="*/ 223 w 311"/>
                <a:gd name="T25" fmla="*/ 89 h 339"/>
                <a:gd name="T26" fmla="*/ 223 w 311"/>
                <a:gd name="T27" fmla="*/ 87 h 339"/>
                <a:gd name="T28" fmla="*/ 223 w 311"/>
                <a:gd name="T29" fmla="*/ 85 h 339"/>
                <a:gd name="T30" fmla="*/ 223 w 311"/>
                <a:gd name="T31" fmla="*/ 83 h 339"/>
                <a:gd name="T32" fmla="*/ 223 w 311"/>
                <a:gd name="T33" fmla="*/ 82 h 339"/>
                <a:gd name="T34" fmla="*/ 223 w 311"/>
                <a:gd name="T35" fmla="*/ 81 h 339"/>
                <a:gd name="T36" fmla="*/ 223 w 311"/>
                <a:gd name="T37" fmla="*/ 81 h 339"/>
                <a:gd name="T38" fmla="*/ 108 w 311"/>
                <a:gd name="T39" fmla="*/ 36 h 339"/>
                <a:gd name="T40" fmla="*/ 78 w 311"/>
                <a:gd name="T41" fmla="*/ 55 h 339"/>
                <a:gd name="T42" fmla="*/ 77 w 311"/>
                <a:gd name="T43" fmla="*/ 59 h 339"/>
                <a:gd name="T44" fmla="*/ 76 w 311"/>
                <a:gd name="T45" fmla="*/ 64 h 339"/>
                <a:gd name="T46" fmla="*/ 76 w 311"/>
                <a:gd name="T47" fmla="*/ 69 h 339"/>
                <a:gd name="T48" fmla="*/ 75 w 311"/>
                <a:gd name="T49" fmla="*/ 74 h 339"/>
                <a:gd name="T50" fmla="*/ 75 w 311"/>
                <a:gd name="T51" fmla="*/ 78 h 339"/>
                <a:gd name="T52" fmla="*/ 76 w 311"/>
                <a:gd name="T53" fmla="*/ 83 h 339"/>
                <a:gd name="T54" fmla="*/ 76 w 311"/>
                <a:gd name="T55" fmla="*/ 87 h 339"/>
                <a:gd name="T56" fmla="*/ 77 w 311"/>
                <a:gd name="T57" fmla="*/ 92 h 339"/>
                <a:gd name="T58" fmla="*/ 77 w 311"/>
                <a:gd name="T59" fmla="*/ 96 h 339"/>
                <a:gd name="T60" fmla="*/ 78 w 311"/>
                <a:gd name="T61" fmla="*/ 100 h 339"/>
                <a:gd name="T62" fmla="*/ 79 w 311"/>
                <a:gd name="T63" fmla="*/ 104 h 339"/>
                <a:gd name="T64" fmla="*/ 80 w 311"/>
                <a:gd name="T65" fmla="*/ 106 h 339"/>
                <a:gd name="T66" fmla="*/ 84 w 311"/>
                <a:gd name="T67" fmla="*/ 119 h 339"/>
                <a:gd name="T68" fmla="*/ 92 w 311"/>
                <a:gd name="T69" fmla="*/ 161 h 339"/>
                <a:gd name="T70" fmla="*/ 104 w 311"/>
                <a:gd name="T71" fmla="*/ 238 h 339"/>
                <a:gd name="T72" fmla="*/ 0 w 311"/>
                <a:gd name="T73" fmla="*/ 339 h 339"/>
                <a:gd name="T74" fmla="*/ 148 w 311"/>
                <a:gd name="T75" fmla="*/ 271 h 339"/>
                <a:gd name="T76" fmla="*/ 146 w 311"/>
                <a:gd name="T77" fmla="*/ 249 h 339"/>
                <a:gd name="T78" fmla="*/ 175 w 311"/>
                <a:gd name="T79" fmla="*/ 258 h 339"/>
                <a:gd name="T80" fmla="*/ 174 w 311"/>
                <a:gd name="T81" fmla="*/ 339 h 339"/>
                <a:gd name="T82" fmla="*/ 216 w 311"/>
                <a:gd name="T83" fmla="*/ 244 h 339"/>
                <a:gd name="T84" fmla="*/ 81 w 311"/>
                <a:gd name="T85" fmla="*/ 139 h 339"/>
                <a:gd name="T86" fmla="*/ 93 w 311"/>
                <a:gd name="T87" fmla="*/ 136 h 339"/>
                <a:gd name="T88" fmla="*/ 105 w 311"/>
                <a:gd name="T89" fmla="*/ 72 h 339"/>
                <a:gd name="T90" fmla="*/ 211 w 311"/>
                <a:gd name="T91" fmla="*/ 131 h 339"/>
                <a:gd name="T92" fmla="*/ 222 w 311"/>
                <a:gd name="T93" fmla="*/ 130 h 339"/>
                <a:gd name="T94" fmla="*/ 183 w 311"/>
                <a:gd name="T95" fmla="*/ 201 h 339"/>
                <a:gd name="T96" fmla="*/ 96 w 311"/>
                <a:gd name="T97" fmla="*/ 158 h 339"/>
                <a:gd name="T98" fmla="*/ 166 w 311"/>
                <a:gd name="T99" fmla="*/ 245 h 339"/>
                <a:gd name="T100" fmla="*/ 117 w 311"/>
                <a:gd name="T101" fmla="*/ 225 h 339"/>
                <a:gd name="T102" fmla="*/ 152 w 311"/>
                <a:gd name="T103" fmla="*/ 220 h 339"/>
                <a:gd name="T104" fmla="*/ 185 w 311"/>
                <a:gd name="T105" fmla="*/ 2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120" name="Group 8">
            <a:extLst>
              <a:ext uri="{FF2B5EF4-FFF2-40B4-BE49-F238E27FC236}">
                <a16:creationId xmlns:a16="http://schemas.microsoft.com/office/drawing/2014/main" id="{18067DB4-29EB-4251-837A-52DF6A32FD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75093" y="2694755"/>
            <a:ext cx="298404" cy="301626"/>
            <a:chOff x="4313" y="1262"/>
            <a:chExt cx="463" cy="468"/>
          </a:xfrm>
          <a:solidFill>
            <a:srgbClr val="00AF92"/>
          </a:solidFill>
        </p:grpSpPr>
        <p:sp>
          <p:nvSpPr>
            <p:cNvPr id="121" name="Rectangle 9">
              <a:extLst>
                <a:ext uri="{FF2B5EF4-FFF2-40B4-BE49-F238E27FC236}">
                  <a16:creationId xmlns:a16="http://schemas.microsoft.com/office/drawing/2014/main" id="{F0A7AA9C-123C-4900-B9AF-91AF4D8DF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1387"/>
              <a:ext cx="77" cy="3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22" name="Rectangle 10">
              <a:extLst>
                <a:ext uri="{FF2B5EF4-FFF2-40B4-BE49-F238E27FC236}">
                  <a16:creationId xmlns:a16="http://schemas.microsoft.com/office/drawing/2014/main" id="{7697FAAB-57B9-43B7-9952-B458EB950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" y="1349"/>
              <a:ext cx="77" cy="3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23" name="Rectangle 11">
              <a:extLst>
                <a:ext uri="{FF2B5EF4-FFF2-40B4-BE49-F238E27FC236}">
                  <a16:creationId xmlns:a16="http://schemas.microsoft.com/office/drawing/2014/main" id="{A141B979-D770-483E-89ED-05712F4D5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5" y="1447"/>
              <a:ext cx="76" cy="2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24" name="Rectangle 12">
              <a:extLst>
                <a:ext uri="{FF2B5EF4-FFF2-40B4-BE49-F238E27FC236}">
                  <a16:creationId xmlns:a16="http://schemas.microsoft.com/office/drawing/2014/main" id="{2F45D64B-9944-43C5-AC4E-016130BB2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1486"/>
              <a:ext cx="80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25" name="Rectangle 13">
              <a:extLst>
                <a:ext uri="{FF2B5EF4-FFF2-40B4-BE49-F238E27FC236}">
                  <a16:creationId xmlns:a16="http://schemas.microsoft.com/office/drawing/2014/main" id="{3C674A12-D7D0-4A9F-90CA-8DC2610B7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" y="1565"/>
              <a:ext cx="76" cy="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2C0F3BA1-6705-48E8-B007-F054617F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1277"/>
              <a:ext cx="298" cy="247"/>
            </a:xfrm>
            <a:custGeom>
              <a:avLst/>
              <a:gdLst>
                <a:gd name="T0" fmla="*/ 0 w 298"/>
                <a:gd name="T1" fmla="*/ 240 h 247"/>
                <a:gd name="T2" fmla="*/ 290 w 298"/>
                <a:gd name="T3" fmla="*/ 0 h 247"/>
                <a:gd name="T4" fmla="*/ 298 w 298"/>
                <a:gd name="T5" fmla="*/ 7 h 247"/>
                <a:gd name="T6" fmla="*/ 7 w 298"/>
                <a:gd name="T7" fmla="*/ 247 h 247"/>
                <a:gd name="T8" fmla="*/ 0 w 298"/>
                <a:gd name="T9" fmla="*/ 240 h 247"/>
                <a:gd name="T10" fmla="*/ 0 w 298"/>
                <a:gd name="T11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247">
                  <a:moveTo>
                    <a:pt x="0" y="240"/>
                  </a:moveTo>
                  <a:lnTo>
                    <a:pt x="290" y="0"/>
                  </a:lnTo>
                  <a:lnTo>
                    <a:pt x="298" y="7"/>
                  </a:lnTo>
                  <a:lnTo>
                    <a:pt x="7" y="247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738A0A29-EEFB-4E07-9AF5-3A5ECCF61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" y="1262"/>
              <a:ext cx="65" cy="58"/>
            </a:xfrm>
            <a:custGeom>
              <a:avLst/>
              <a:gdLst>
                <a:gd name="T0" fmla="*/ 0 w 65"/>
                <a:gd name="T1" fmla="*/ 3 h 58"/>
                <a:gd name="T2" fmla="*/ 65 w 65"/>
                <a:gd name="T3" fmla="*/ 0 h 58"/>
                <a:gd name="T4" fmla="*/ 36 w 65"/>
                <a:gd name="T5" fmla="*/ 58 h 58"/>
                <a:gd name="T6" fmla="*/ 0 w 65"/>
                <a:gd name="T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8">
                  <a:moveTo>
                    <a:pt x="0" y="3"/>
                  </a:moveTo>
                  <a:lnTo>
                    <a:pt x="65" y="0"/>
                  </a:lnTo>
                  <a:lnTo>
                    <a:pt x="36" y="5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128" name="Freeform 19">
            <a:extLst>
              <a:ext uri="{FF2B5EF4-FFF2-40B4-BE49-F238E27FC236}">
                <a16:creationId xmlns:a16="http://schemas.microsoft.com/office/drawing/2014/main" id="{ADEE8A7D-6202-4A71-83BF-3E5A69D43A55}"/>
              </a:ext>
            </a:extLst>
          </p:cNvPr>
          <p:cNvSpPr>
            <a:spLocks/>
          </p:cNvSpPr>
          <p:nvPr/>
        </p:nvSpPr>
        <p:spPr bwMode="auto">
          <a:xfrm>
            <a:off x="5623928" y="3225977"/>
            <a:ext cx="200734" cy="392888"/>
          </a:xfrm>
          <a:custGeom>
            <a:avLst/>
            <a:gdLst>
              <a:gd name="T0" fmla="*/ 38 w 96"/>
              <a:gd name="T1" fmla="*/ 191 h 191"/>
              <a:gd name="T2" fmla="*/ 38 w 96"/>
              <a:gd name="T3" fmla="*/ 168 h 191"/>
              <a:gd name="T4" fmla="*/ 0 w 96"/>
              <a:gd name="T5" fmla="*/ 158 h 191"/>
              <a:gd name="T6" fmla="*/ 6 w 96"/>
              <a:gd name="T7" fmla="*/ 136 h 191"/>
              <a:gd name="T8" fmla="*/ 43 w 96"/>
              <a:gd name="T9" fmla="*/ 146 h 191"/>
              <a:gd name="T10" fmla="*/ 67 w 96"/>
              <a:gd name="T11" fmla="*/ 128 h 191"/>
              <a:gd name="T12" fmla="*/ 42 w 96"/>
              <a:gd name="T13" fmla="*/ 104 h 191"/>
              <a:gd name="T14" fmla="*/ 2 w 96"/>
              <a:gd name="T15" fmla="*/ 63 h 191"/>
              <a:gd name="T16" fmla="*/ 39 w 96"/>
              <a:gd name="T17" fmla="*/ 23 h 191"/>
              <a:gd name="T18" fmla="*/ 39 w 96"/>
              <a:gd name="T19" fmla="*/ 0 h 191"/>
              <a:gd name="T20" fmla="*/ 58 w 96"/>
              <a:gd name="T21" fmla="*/ 0 h 191"/>
              <a:gd name="T22" fmla="*/ 58 w 96"/>
              <a:gd name="T23" fmla="*/ 22 h 191"/>
              <a:gd name="T24" fmla="*/ 90 w 96"/>
              <a:gd name="T25" fmla="*/ 30 h 191"/>
              <a:gd name="T26" fmla="*/ 84 w 96"/>
              <a:gd name="T27" fmla="*/ 51 h 191"/>
              <a:gd name="T28" fmla="*/ 52 w 96"/>
              <a:gd name="T29" fmla="*/ 43 h 191"/>
              <a:gd name="T30" fmla="*/ 30 w 96"/>
              <a:gd name="T31" fmla="*/ 59 h 191"/>
              <a:gd name="T32" fmla="*/ 59 w 96"/>
              <a:gd name="T33" fmla="*/ 82 h 191"/>
              <a:gd name="T34" fmla="*/ 96 w 96"/>
              <a:gd name="T35" fmla="*/ 125 h 191"/>
              <a:gd name="T36" fmla="*/ 57 w 96"/>
              <a:gd name="T37" fmla="*/ 167 h 191"/>
              <a:gd name="T38" fmla="*/ 57 w 96"/>
              <a:gd name="T39" fmla="*/ 191 h 191"/>
              <a:gd name="T40" fmla="*/ 38 w 96"/>
              <a:gd name="T4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191">
                <a:moveTo>
                  <a:pt x="38" y="191"/>
                </a:moveTo>
                <a:cubicBezTo>
                  <a:pt x="38" y="168"/>
                  <a:pt x="38" y="168"/>
                  <a:pt x="38" y="168"/>
                </a:cubicBezTo>
                <a:cubicBezTo>
                  <a:pt x="23" y="168"/>
                  <a:pt x="9" y="163"/>
                  <a:pt x="0" y="158"/>
                </a:cubicBezTo>
                <a:cubicBezTo>
                  <a:pt x="6" y="136"/>
                  <a:pt x="6" y="136"/>
                  <a:pt x="6" y="136"/>
                </a:cubicBezTo>
                <a:cubicBezTo>
                  <a:pt x="16" y="141"/>
                  <a:pt x="29" y="146"/>
                  <a:pt x="43" y="146"/>
                </a:cubicBezTo>
                <a:cubicBezTo>
                  <a:pt x="57" y="146"/>
                  <a:pt x="67" y="139"/>
                  <a:pt x="67" y="128"/>
                </a:cubicBezTo>
                <a:cubicBezTo>
                  <a:pt x="67" y="117"/>
                  <a:pt x="59" y="111"/>
                  <a:pt x="42" y="104"/>
                </a:cubicBezTo>
                <a:cubicBezTo>
                  <a:pt x="18" y="95"/>
                  <a:pt x="2" y="84"/>
                  <a:pt x="2" y="63"/>
                </a:cubicBezTo>
                <a:cubicBezTo>
                  <a:pt x="2" y="43"/>
                  <a:pt x="16" y="27"/>
                  <a:pt x="39" y="23"/>
                </a:cubicBezTo>
                <a:cubicBezTo>
                  <a:pt x="39" y="0"/>
                  <a:pt x="39" y="0"/>
                  <a:pt x="39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22"/>
                  <a:pt x="58" y="22"/>
                  <a:pt x="58" y="22"/>
                </a:cubicBezTo>
                <a:cubicBezTo>
                  <a:pt x="73" y="22"/>
                  <a:pt x="83" y="26"/>
                  <a:pt x="90" y="30"/>
                </a:cubicBezTo>
                <a:cubicBezTo>
                  <a:pt x="84" y="51"/>
                  <a:pt x="84" y="51"/>
                  <a:pt x="84" y="51"/>
                </a:cubicBezTo>
                <a:cubicBezTo>
                  <a:pt x="79" y="49"/>
                  <a:pt x="68" y="43"/>
                  <a:pt x="52" y="43"/>
                </a:cubicBezTo>
                <a:cubicBezTo>
                  <a:pt x="36" y="43"/>
                  <a:pt x="30" y="52"/>
                  <a:pt x="30" y="59"/>
                </a:cubicBezTo>
                <a:cubicBezTo>
                  <a:pt x="30" y="69"/>
                  <a:pt x="39" y="74"/>
                  <a:pt x="59" y="82"/>
                </a:cubicBezTo>
                <a:cubicBezTo>
                  <a:pt x="85" y="92"/>
                  <a:pt x="96" y="105"/>
                  <a:pt x="96" y="125"/>
                </a:cubicBezTo>
                <a:cubicBezTo>
                  <a:pt x="96" y="145"/>
                  <a:pt x="83" y="162"/>
                  <a:pt x="57" y="167"/>
                </a:cubicBezTo>
                <a:cubicBezTo>
                  <a:pt x="57" y="191"/>
                  <a:pt x="57" y="191"/>
                  <a:pt x="57" y="191"/>
                </a:cubicBezTo>
                <a:lnTo>
                  <a:pt x="38" y="191"/>
                </a:lnTo>
                <a:close/>
              </a:path>
            </a:pathLst>
          </a:custGeom>
          <a:solidFill>
            <a:srgbClr val="E8707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29" name="Group 22">
            <a:extLst>
              <a:ext uri="{FF2B5EF4-FFF2-40B4-BE49-F238E27FC236}">
                <a16:creationId xmlns:a16="http://schemas.microsoft.com/office/drawing/2014/main" id="{BE0D9451-2229-4036-A55A-0D4F3BC17E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80571" y="3870887"/>
            <a:ext cx="287448" cy="287448"/>
            <a:chOff x="3617" y="1935"/>
            <a:chExt cx="446" cy="446"/>
          </a:xfrm>
          <a:solidFill>
            <a:srgbClr val="01ACBE"/>
          </a:solidFill>
        </p:grpSpPr>
        <p:sp>
          <p:nvSpPr>
            <p:cNvPr id="130" name="Freeform 23">
              <a:extLst>
                <a:ext uri="{FF2B5EF4-FFF2-40B4-BE49-F238E27FC236}">
                  <a16:creationId xmlns:a16="http://schemas.microsoft.com/office/drawing/2014/main" id="{E4F55DAD-0190-40F5-9CF6-F5DB65AD69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7" y="1935"/>
              <a:ext cx="446" cy="446"/>
            </a:xfrm>
            <a:custGeom>
              <a:avLst/>
              <a:gdLst>
                <a:gd name="T0" fmla="*/ 93 w 186"/>
                <a:gd name="T1" fmla="*/ 0 h 186"/>
                <a:gd name="T2" fmla="*/ 0 w 186"/>
                <a:gd name="T3" fmla="*/ 93 h 186"/>
                <a:gd name="T4" fmla="*/ 93 w 186"/>
                <a:gd name="T5" fmla="*/ 186 h 186"/>
                <a:gd name="T6" fmla="*/ 186 w 186"/>
                <a:gd name="T7" fmla="*/ 93 h 186"/>
                <a:gd name="T8" fmla="*/ 93 w 186"/>
                <a:gd name="T9" fmla="*/ 0 h 186"/>
                <a:gd name="T10" fmla="*/ 93 w 186"/>
                <a:gd name="T11" fmla="*/ 169 h 186"/>
                <a:gd name="T12" fmla="*/ 18 w 186"/>
                <a:gd name="T13" fmla="*/ 93 h 186"/>
                <a:gd name="T14" fmla="*/ 93 w 186"/>
                <a:gd name="T15" fmla="*/ 18 h 186"/>
                <a:gd name="T16" fmla="*/ 169 w 186"/>
                <a:gd name="T17" fmla="*/ 93 h 186"/>
                <a:gd name="T18" fmla="*/ 93 w 186"/>
                <a:gd name="T19" fmla="*/ 16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186">
                  <a:moveTo>
                    <a:pt x="93" y="0"/>
                  </a:move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6"/>
                    <a:pt x="93" y="186"/>
                  </a:cubicBezTo>
                  <a:cubicBezTo>
                    <a:pt x="144" y="186"/>
                    <a:pt x="186" y="145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lose/>
                  <a:moveTo>
                    <a:pt x="93" y="169"/>
                  </a:moveTo>
                  <a:cubicBezTo>
                    <a:pt x="52" y="169"/>
                    <a:pt x="18" y="135"/>
                    <a:pt x="18" y="93"/>
                  </a:cubicBezTo>
                  <a:cubicBezTo>
                    <a:pt x="18" y="52"/>
                    <a:pt x="52" y="18"/>
                    <a:pt x="93" y="18"/>
                  </a:cubicBezTo>
                  <a:cubicBezTo>
                    <a:pt x="135" y="18"/>
                    <a:pt x="169" y="52"/>
                    <a:pt x="169" y="93"/>
                  </a:cubicBezTo>
                  <a:cubicBezTo>
                    <a:pt x="169" y="135"/>
                    <a:pt x="135" y="169"/>
                    <a:pt x="9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31" name="Freeform 24">
              <a:extLst>
                <a:ext uri="{FF2B5EF4-FFF2-40B4-BE49-F238E27FC236}">
                  <a16:creationId xmlns:a16="http://schemas.microsoft.com/office/drawing/2014/main" id="{EE624FC6-31DC-40D7-8BE1-D87E9AB1A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1990"/>
              <a:ext cx="175" cy="184"/>
            </a:xfrm>
            <a:custGeom>
              <a:avLst/>
              <a:gdLst>
                <a:gd name="T0" fmla="*/ 34 w 175"/>
                <a:gd name="T1" fmla="*/ 151 h 184"/>
                <a:gd name="T2" fmla="*/ 34 w 175"/>
                <a:gd name="T3" fmla="*/ 0 h 184"/>
                <a:gd name="T4" fmla="*/ 0 w 175"/>
                <a:gd name="T5" fmla="*/ 0 h 184"/>
                <a:gd name="T6" fmla="*/ 0 w 175"/>
                <a:gd name="T7" fmla="*/ 184 h 184"/>
                <a:gd name="T8" fmla="*/ 22 w 175"/>
                <a:gd name="T9" fmla="*/ 184 h 184"/>
                <a:gd name="T10" fmla="*/ 34 w 175"/>
                <a:gd name="T11" fmla="*/ 184 h 184"/>
                <a:gd name="T12" fmla="*/ 175 w 175"/>
                <a:gd name="T13" fmla="*/ 184 h 184"/>
                <a:gd name="T14" fmla="*/ 175 w 175"/>
                <a:gd name="T15" fmla="*/ 151 h 184"/>
                <a:gd name="T16" fmla="*/ 34 w 175"/>
                <a:gd name="T17" fmla="*/ 15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84">
                  <a:moveTo>
                    <a:pt x="34" y="1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22" y="184"/>
                  </a:lnTo>
                  <a:lnTo>
                    <a:pt x="34" y="184"/>
                  </a:lnTo>
                  <a:lnTo>
                    <a:pt x="175" y="184"/>
                  </a:lnTo>
                  <a:lnTo>
                    <a:pt x="175" y="151"/>
                  </a:lnTo>
                  <a:lnTo>
                    <a:pt x="34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132" name="Freeform 28">
            <a:extLst>
              <a:ext uri="{FF2B5EF4-FFF2-40B4-BE49-F238E27FC236}">
                <a16:creationId xmlns:a16="http://schemas.microsoft.com/office/drawing/2014/main" id="{A2E80CFF-F3EC-4F84-8992-3598C7F42434}"/>
              </a:ext>
            </a:extLst>
          </p:cNvPr>
          <p:cNvSpPr>
            <a:spLocks noEditPoints="1"/>
          </p:cNvSpPr>
          <p:nvPr/>
        </p:nvSpPr>
        <p:spPr bwMode="auto">
          <a:xfrm>
            <a:off x="5527054" y="4489936"/>
            <a:ext cx="410900" cy="332836"/>
          </a:xfrm>
          <a:custGeom>
            <a:avLst/>
            <a:gdLst>
              <a:gd name="T0" fmla="*/ 114 w 200"/>
              <a:gd name="T1" fmla="*/ 17 h 161"/>
              <a:gd name="T2" fmla="*/ 18 w 200"/>
              <a:gd name="T3" fmla="*/ 50 h 161"/>
              <a:gd name="T4" fmla="*/ 51 w 200"/>
              <a:gd name="T5" fmla="*/ 146 h 161"/>
              <a:gd name="T6" fmla="*/ 138 w 200"/>
              <a:gd name="T7" fmla="*/ 127 h 161"/>
              <a:gd name="T8" fmla="*/ 186 w 200"/>
              <a:gd name="T9" fmla="*/ 150 h 161"/>
              <a:gd name="T10" fmla="*/ 200 w 200"/>
              <a:gd name="T11" fmla="*/ 122 h 161"/>
              <a:gd name="T12" fmla="*/ 152 w 200"/>
              <a:gd name="T13" fmla="*/ 98 h 161"/>
              <a:gd name="T14" fmla="*/ 114 w 200"/>
              <a:gd name="T15" fmla="*/ 17 h 161"/>
              <a:gd name="T16" fmla="*/ 127 w 200"/>
              <a:gd name="T17" fmla="*/ 103 h 161"/>
              <a:gd name="T18" fmla="*/ 61 w 200"/>
              <a:gd name="T19" fmla="*/ 126 h 161"/>
              <a:gd name="T20" fmla="*/ 38 w 200"/>
              <a:gd name="T21" fmla="*/ 60 h 161"/>
              <a:gd name="T22" fmla="*/ 104 w 200"/>
              <a:gd name="T23" fmla="*/ 37 h 161"/>
              <a:gd name="T24" fmla="*/ 127 w 200"/>
              <a:gd name="T25" fmla="*/ 10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0" h="161">
                <a:moveTo>
                  <a:pt x="114" y="17"/>
                </a:moveTo>
                <a:cubicBezTo>
                  <a:pt x="78" y="0"/>
                  <a:pt x="35" y="15"/>
                  <a:pt x="18" y="50"/>
                </a:cubicBezTo>
                <a:cubicBezTo>
                  <a:pt x="0" y="86"/>
                  <a:pt x="15" y="129"/>
                  <a:pt x="51" y="146"/>
                </a:cubicBezTo>
                <a:cubicBezTo>
                  <a:pt x="81" y="161"/>
                  <a:pt x="118" y="152"/>
                  <a:pt x="138" y="127"/>
                </a:cubicBezTo>
                <a:cubicBezTo>
                  <a:pt x="186" y="150"/>
                  <a:pt x="186" y="150"/>
                  <a:pt x="186" y="150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60" y="66"/>
                  <a:pt x="145" y="32"/>
                  <a:pt x="114" y="17"/>
                </a:cubicBezTo>
                <a:close/>
                <a:moveTo>
                  <a:pt x="127" y="103"/>
                </a:moveTo>
                <a:cubicBezTo>
                  <a:pt x="115" y="128"/>
                  <a:pt x="85" y="138"/>
                  <a:pt x="61" y="126"/>
                </a:cubicBezTo>
                <a:cubicBezTo>
                  <a:pt x="36" y="114"/>
                  <a:pt x="26" y="84"/>
                  <a:pt x="38" y="60"/>
                </a:cubicBezTo>
                <a:cubicBezTo>
                  <a:pt x="50" y="35"/>
                  <a:pt x="80" y="25"/>
                  <a:pt x="104" y="37"/>
                </a:cubicBezTo>
                <a:cubicBezTo>
                  <a:pt x="129" y="49"/>
                  <a:pt x="139" y="79"/>
                  <a:pt x="127" y="103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33" name="Group 31">
            <a:extLst>
              <a:ext uri="{FF2B5EF4-FFF2-40B4-BE49-F238E27FC236}">
                <a16:creationId xmlns:a16="http://schemas.microsoft.com/office/drawing/2014/main" id="{E2600492-0B49-4082-9AC6-6696B37D65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07318" y="5191391"/>
            <a:ext cx="233954" cy="300982"/>
            <a:chOff x="5177" y="1058"/>
            <a:chExt cx="363" cy="467"/>
          </a:xfrm>
          <a:solidFill>
            <a:srgbClr val="663A77"/>
          </a:solidFill>
        </p:grpSpPr>
        <p:sp>
          <p:nvSpPr>
            <p:cNvPr id="134" name="Freeform 32">
              <a:extLst>
                <a:ext uri="{FF2B5EF4-FFF2-40B4-BE49-F238E27FC236}">
                  <a16:creationId xmlns:a16="http://schemas.microsoft.com/office/drawing/2014/main" id="{76664E6A-91A8-46AB-AC99-22830267A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288"/>
              <a:ext cx="98" cy="237"/>
            </a:xfrm>
            <a:custGeom>
              <a:avLst/>
              <a:gdLst>
                <a:gd name="T0" fmla="*/ 48 w 98"/>
                <a:gd name="T1" fmla="*/ 237 h 237"/>
                <a:gd name="T2" fmla="*/ 45 w 98"/>
                <a:gd name="T3" fmla="*/ 230 h 237"/>
                <a:gd name="T4" fmla="*/ 21 w 98"/>
                <a:gd name="T5" fmla="*/ 184 h 237"/>
                <a:gd name="T6" fmla="*/ 0 w 98"/>
                <a:gd name="T7" fmla="*/ 139 h 237"/>
                <a:gd name="T8" fmla="*/ 0 w 98"/>
                <a:gd name="T9" fmla="*/ 137 h 237"/>
                <a:gd name="T10" fmla="*/ 0 w 98"/>
                <a:gd name="T11" fmla="*/ 134 h 237"/>
                <a:gd name="T12" fmla="*/ 45 w 98"/>
                <a:gd name="T13" fmla="*/ 12 h 237"/>
                <a:gd name="T14" fmla="*/ 48 w 98"/>
                <a:gd name="T15" fmla="*/ 0 h 237"/>
                <a:gd name="T16" fmla="*/ 52 w 98"/>
                <a:gd name="T17" fmla="*/ 12 h 237"/>
                <a:gd name="T18" fmla="*/ 96 w 98"/>
                <a:gd name="T19" fmla="*/ 134 h 237"/>
                <a:gd name="T20" fmla="*/ 98 w 98"/>
                <a:gd name="T21" fmla="*/ 137 h 237"/>
                <a:gd name="T22" fmla="*/ 96 w 98"/>
                <a:gd name="T23" fmla="*/ 139 h 237"/>
                <a:gd name="T24" fmla="*/ 74 w 98"/>
                <a:gd name="T25" fmla="*/ 184 h 237"/>
                <a:gd name="T26" fmla="*/ 52 w 98"/>
                <a:gd name="T27" fmla="*/ 230 h 237"/>
                <a:gd name="T28" fmla="*/ 48 w 98"/>
                <a:gd name="T29" fmla="*/ 237 h 237"/>
                <a:gd name="T30" fmla="*/ 48 w 98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237">
                  <a:moveTo>
                    <a:pt x="48" y="237"/>
                  </a:moveTo>
                  <a:lnTo>
                    <a:pt x="45" y="230"/>
                  </a:lnTo>
                  <a:lnTo>
                    <a:pt x="21" y="184"/>
                  </a:lnTo>
                  <a:lnTo>
                    <a:pt x="0" y="139"/>
                  </a:lnTo>
                  <a:lnTo>
                    <a:pt x="0" y="137"/>
                  </a:lnTo>
                  <a:lnTo>
                    <a:pt x="0" y="134"/>
                  </a:lnTo>
                  <a:lnTo>
                    <a:pt x="45" y="12"/>
                  </a:lnTo>
                  <a:lnTo>
                    <a:pt x="48" y="0"/>
                  </a:lnTo>
                  <a:lnTo>
                    <a:pt x="52" y="12"/>
                  </a:lnTo>
                  <a:lnTo>
                    <a:pt x="96" y="134"/>
                  </a:lnTo>
                  <a:lnTo>
                    <a:pt x="98" y="137"/>
                  </a:lnTo>
                  <a:lnTo>
                    <a:pt x="96" y="139"/>
                  </a:lnTo>
                  <a:lnTo>
                    <a:pt x="74" y="184"/>
                  </a:lnTo>
                  <a:lnTo>
                    <a:pt x="52" y="230"/>
                  </a:lnTo>
                  <a:lnTo>
                    <a:pt x="48" y="237"/>
                  </a:lnTo>
                  <a:lnTo>
                    <a:pt x="48" y="2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35" name="Oval 33">
              <a:extLst>
                <a:ext uri="{FF2B5EF4-FFF2-40B4-BE49-F238E27FC236}">
                  <a16:creationId xmlns:a16="http://schemas.microsoft.com/office/drawing/2014/main" id="{726DEACE-DDF7-433C-80BD-8B9977B45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" y="1058"/>
              <a:ext cx="212" cy="21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36" name="Freeform 34">
              <a:extLst>
                <a:ext uri="{FF2B5EF4-FFF2-40B4-BE49-F238E27FC236}">
                  <a16:creationId xmlns:a16="http://schemas.microsoft.com/office/drawing/2014/main" id="{8165DBF3-8ED7-49EC-87A2-BFCCC5F3A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" y="1290"/>
              <a:ext cx="154" cy="235"/>
            </a:xfrm>
            <a:custGeom>
              <a:avLst/>
              <a:gdLst>
                <a:gd name="T0" fmla="*/ 50 w 64"/>
                <a:gd name="T1" fmla="*/ 0 h 98"/>
                <a:gd name="T2" fmla="*/ 37 w 64"/>
                <a:gd name="T3" fmla="*/ 0 h 98"/>
                <a:gd name="T4" fmla="*/ 13 w 64"/>
                <a:gd name="T5" fmla="*/ 62 h 98"/>
                <a:gd name="T6" fmla="*/ 0 w 64"/>
                <a:gd name="T7" fmla="*/ 98 h 98"/>
                <a:gd name="T8" fmla="*/ 50 w 64"/>
                <a:gd name="T9" fmla="*/ 98 h 98"/>
                <a:gd name="T10" fmla="*/ 64 w 64"/>
                <a:gd name="T11" fmla="*/ 84 h 98"/>
                <a:gd name="T12" fmla="*/ 64 w 64"/>
                <a:gd name="T13" fmla="*/ 14 h 98"/>
                <a:gd name="T14" fmla="*/ 50 w 64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98">
                  <a:moveTo>
                    <a:pt x="5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8" y="98"/>
                    <a:pt x="64" y="92"/>
                    <a:pt x="64" y="8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6"/>
                    <a:pt x="58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37" name="Freeform 35">
              <a:extLst>
                <a:ext uri="{FF2B5EF4-FFF2-40B4-BE49-F238E27FC236}">
                  <a16:creationId xmlns:a16="http://schemas.microsoft.com/office/drawing/2014/main" id="{27F1771D-28D8-4ADD-97F1-D9B185C91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7" y="1290"/>
              <a:ext cx="149" cy="235"/>
            </a:xfrm>
            <a:custGeom>
              <a:avLst/>
              <a:gdLst>
                <a:gd name="T0" fmla="*/ 24 w 62"/>
                <a:gd name="T1" fmla="*/ 0 h 98"/>
                <a:gd name="T2" fmla="*/ 13 w 62"/>
                <a:gd name="T3" fmla="*/ 0 h 98"/>
                <a:gd name="T4" fmla="*/ 0 w 62"/>
                <a:gd name="T5" fmla="*/ 14 h 98"/>
                <a:gd name="T6" fmla="*/ 0 w 62"/>
                <a:gd name="T7" fmla="*/ 84 h 98"/>
                <a:gd name="T8" fmla="*/ 13 w 62"/>
                <a:gd name="T9" fmla="*/ 98 h 98"/>
                <a:gd name="T10" fmla="*/ 62 w 62"/>
                <a:gd name="T11" fmla="*/ 98 h 98"/>
                <a:gd name="T12" fmla="*/ 48 w 62"/>
                <a:gd name="T13" fmla="*/ 62 h 98"/>
                <a:gd name="T14" fmla="*/ 24 w 62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98">
                  <a:moveTo>
                    <a:pt x="2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2"/>
                    <a:pt x="6" y="98"/>
                    <a:pt x="13" y="98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48" y="62"/>
                    <a:pt x="48" y="62"/>
                    <a:pt x="48" y="62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138" name="组合 95">
            <a:extLst>
              <a:ext uri="{FF2B5EF4-FFF2-40B4-BE49-F238E27FC236}">
                <a16:creationId xmlns:a16="http://schemas.microsoft.com/office/drawing/2014/main" id="{032F2FA1-AC8F-4200-8E72-06BE086BBF92}"/>
              </a:ext>
            </a:extLst>
          </p:cNvPr>
          <p:cNvGrpSpPr/>
          <p:nvPr/>
        </p:nvGrpSpPr>
        <p:grpSpPr>
          <a:xfrm>
            <a:off x="5575093" y="5859950"/>
            <a:ext cx="334184" cy="363660"/>
            <a:chOff x="4873620" y="1965325"/>
            <a:chExt cx="269882" cy="293688"/>
          </a:xfrm>
          <a:solidFill>
            <a:srgbClr val="C65885"/>
          </a:solidFill>
          <a:effectLst/>
        </p:grpSpPr>
        <p:sp>
          <p:nvSpPr>
            <p:cNvPr id="139" name="Freeform 502">
              <a:extLst>
                <a:ext uri="{FF2B5EF4-FFF2-40B4-BE49-F238E27FC236}">
                  <a16:creationId xmlns:a16="http://schemas.microsoft.com/office/drawing/2014/main" id="{3C7DDBB1-9A17-4C29-8675-BE818A55A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0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40" name="Freeform 503">
              <a:extLst>
                <a:ext uri="{FF2B5EF4-FFF2-40B4-BE49-F238E27FC236}">
                  <a16:creationId xmlns:a16="http://schemas.microsoft.com/office/drawing/2014/main" id="{7B774C4D-1C28-4008-AC7B-6FAE5E37E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737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41" name="Freeform 504">
              <a:extLst>
                <a:ext uri="{FF2B5EF4-FFF2-40B4-BE49-F238E27FC236}">
                  <a16:creationId xmlns:a16="http://schemas.microsoft.com/office/drawing/2014/main" id="{7BF3F62F-BEFE-4773-99D2-494A347C2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3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42" name="Freeform 505">
              <a:extLst>
                <a:ext uri="{FF2B5EF4-FFF2-40B4-BE49-F238E27FC236}">
                  <a16:creationId xmlns:a16="http://schemas.microsoft.com/office/drawing/2014/main" id="{6A120899-C602-49E1-AEC5-FB10C553B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cxnSp>
        <p:nvCxnSpPr>
          <p:cNvPr id="143" name="直接连接符 102">
            <a:extLst>
              <a:ext uri="{FF2B5EF4-FFF2-40B4-BE49-F238E27FC236}">
                <a16:creationId xmlns:a16="http://schemas.microsoft.com/office/drawing/2014/main" id="{434C510F-6DA4-4A21-9904-37ED70C75A1C}"/>
              </a:ext>
            </a:extLst>
          </p:cNvPr>
          <p:cNvCxnSpPr/>
          <p:nvPr/>
        </p:nvCxnSpPr>
        <p:spPr>
          <a:xfrm>
            <a:off x="6047238" y="2641199"/>
            <a:ext cx="0" cy="419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03">
            <a:extLst>
              <a:ext uri="{FF2B5EF4-FFF2-40B4-BE49-F238E27FC236}">
                <a16:creationId xmlns:a16="http://schemas.microsoft.com/office/drawing/2014/main" id="{285E7211-A1CA-4E89-BF9F-D861F05DF3B0}"/>
              </a:ext>
            </a:extLst>
          </p:cNvPr>
          <p:cNvCxnSpPr/>
          <p:nvPr/>
        </p:nvCxnSpPr>
        <p:spPr>
          <a:xfrm>
            <a:off x="6047238" y="3218052"/>
            <a:ext cx="0" cy="419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04">
            <a:extLst>
              <a:ext uri="{FF2B5EF4-FFF2-40B4-BE49-F238E27FC236}">
                <a16:creationId xmlns:a16="http://schemas.microsoft.com/office/drawing/2014/main" id="{AEE3A80D-7655-4A02-A179-7D6B8C26C691}"/>
              </a:ext>
            </a:extLst>
          </p:cNvPr>
          <p:cNvCxnSpPr/>
          <p:nvPr/>
        </p:nvCxnSpPr>
        <p:spPr>
          <a:xfrm>
            <a:off x="6047238" y="3810242"/>
            <a:ext cx="0" cy="419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05">
            <a:extLst>
              <a:ext uri="{FF2B5EF4-FFF2-40B4-BE49-F238E27FC236}">
                <a16:creationId xmlns:a16="http://schemas.microsoft.com/office/drawing/2014/main" id="{25A64FE4-0E97-485E-8D92-8A8A997119B1}"/>
              </a:ext>
            </a:extLst>
          </p:cNvPr>
          <p:cNvCxnSpPr/>
          <p:nvPr/>
        </p:nvCxnSpPr>
        <p:spPr>
          <a:xfrm>
            <a:off x="6055447" y="4451986"/>
            <a:ext cx="0" cy="419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06">
            <a:extLst>
              <a:ext uri="{FF2B5EF4-FFF2-40B4-BE49-F238E27FC236}">
                <a16:creationId xmlns:a16="http://schemas.microsoft.com/office/drawing/2014/main" id="{60DB13A1-FDC0-47BE-AB13-151415D2AA71}"/>
              </a:ext>
            </a:extLst>
          </p:cNvPr>
          <p:cNvCxnSpPr/>
          <p:nvPr/>
        </p:nvCxnSpPr>
        <p:spPr>
          <a:xfrm>
            <a:off x="6047238" y="5137513"/>
            <a:ext cx="0" cy="419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07">
            <a:extLst>
              <a:ext uri="{FF2B5EF4-FFF2-40B4-BE49-F238E27FC236}">
                <a16:creationId xmlns:a16="http://schemas.microsoft.com/office/drawing/2014/main" id="{D6C319AD-8AC8-4A1F-8C83-C55F72B1BA4D}"/>
              </a:ext>
            </a:extLst>
          </p:cNvPr>
          <p:cNvCxnSpPr/>
          <p:nvPr/>
        </p:nvCxnSpPr>
        <p:spPr>
          <a:xfrm>
            <a:off x="6065128" y="5837412"/>
            <a:ext cx="0" cy="419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08">
            <a:extLst>
              <a:ext uri="{FF2B5EF4-FFF2-40B4-BE49-F238E27FC236}">
                <a16:creationId xmlns:a16="http://schemas.microsoft.com/office/drawing/2014/main" id="{85146281-F6EA-489B-A11F-F601592F9DBD}"/>
              </a:ext>
            </a:extLst>
          </p:cNvPr>
          <p:cNvSpPr txBox="1"/>
          <p:nvPr/>
        </p:nvSpPr>
        <p:spPr>
          <a:xfrm>
            <a:off x="6075272" y="2627809"/>
            <a:ext cx="530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AF9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指紋</a:t>
            </a:r>
            <a:r>
              <a:rPr lang="zh-TW" altLang="en-US" sz="2000" dirty="0">
                <a:solidFill>
                  <a:srgbClr val="00AF9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：接觸式辨視，易有刑事個資採集的疑慮</a:t>
            </a:r>
            <a:endParaRPr lang="zh-CN" altLang="en-US" sz="2000" dirty="0">
              <a:solidFill>
                <a:srgbClr val="00AF92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50" name="文本框 109">
            <a:extLst>
              <a:ext uri="{FF2B5EF4-FFF2-40B4-BE49-F238E27FC236}">
                <a16:creationId xmlns:a16="http://schemas.microsoft.com/office/drawing/2014/main" id="{C268F624-FD3A-49E9-BA01-D26B80D4437D}"/>
              </a:ext>
            </a:extLst>
          </p:cNvPr>
          <p:cNvSpPr txBox="1"/>
          <p:nvPr/>
        </p:nvSpPr>
        <p:spPr>
          <a:xfrm>
            <a:off x="6064639" y="3195074"/>
            <a:ext cx="514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E8707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人</a:t>
            </a:r>
            <a:r>
              <a:rPr lang="zh-CN" altLang="en-US" sz="2000" dirty="0">
                <a:solidFill>
                  <a:srgbClr val="E8707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臉</a:t>
            </a:r>
            <a:r>
              <a:rPr lang="zh-TW" altLang="en-US" sz="2000" dirty="0">
                <a:solidFill>
                  <a:srgbClr val="E8707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：非接觸式辨視，較適用於成年人</a:t>
            </a:r>
            <a:endParaRPr lang="zh-CN" altLang="en-US" sz="2000" dirty="0">
              <a:solidFill>
                <a:srgbClr val="E8707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51" name="文本框 110">
            <a:extLst>
              <a:ext uri="{FF2B5EF4-FFF2-40B4-BE49-F238E27FC236}">
                <a16:creationId xmlns:a16="http://schemas.microsoft.com/office/drawing/2014/main" id="{55C4353E-28E0-4856-9D95-51B6D00AB3AE}"/>
              </a:ext>
            </a:extLst>
          </p:cNvPr>
          <p:cNvSpPr txBox="1"/>
          <p:nvPr/>
        </p:nvSpPr>
        <p:spPr>
          <a:xfrm>
            <a:off x="6064639" y="3799167"/>
            <a:ext cx="504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1ACBE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虹膜</a:t>
            </a:r>
            <a:r>
              <a:rPr lang="zh-TW" altLang="en-US" sz="2000" dirty="0">
                <a:solidFill>
                  <a:srgbClr val="01ACBE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：非接觸式辨視，安全等級目前最高</a:t>
            </a:r>
            <a:endParaRPr lang="zh-CN" altLang="en-US" sz="2000" dirty="0">
              <a:solidFill>
                <a:srgbClr val="01ACBE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52" name="文本框 111">
            <a:extLst>
              <a:ext uri="{FF2B5EF4-FFF2-40B4-BE49-F238E27FC236}">
                <a16:creationId xmlns:a16="http://schemas.microsoft.com/office/drawing/2014/main" id="{4B4B7883-46F4-4975-A162-F78AB3A46B8F}"/>
              </a:ext>
            </a:extLst>
          </p:cNvPr>
          <p:cNvSpPr txBox="1"/>
          <p:nvPr/>
        </p:nvSpPr>
        <p:spPr>
          <a:xfrm>
            <a:off x="6072849" y="4430000"/>
            <a:ext cx="5142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B85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聲音</a:t>
            </a:r>
            <a:r>
              <a:rPr lang="zh-TW" altLang="en-US" sz="2000" dirty="0">
                <a:solidFill>
                  <a:srgbClr val="FFB850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：非接觸式辨視，易受環境噪音干擾</a:t>
            </a:r>
            <a:endParaRPr lang="zh-CN" altLang="en-US" sz="2000" dirty="0">
              <a:solidFill>
                <a:srgbClr val="FFB850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53" name="文本框 112">
            <a:extLst>
              <a:ext uri="{FF2B5EF4-FFF2-40B4-BE49-F238E27FC236}">
                <a16:creationId xmlns:a16="http://schemas.microsoft.com/office/drawing/2014/main" id="{43ADA7A1-5D19-4573-8692-D3C0CEB7FC54}"/>
              </a:ext>
            </a:extLst>
          </p:cNvPr>
          <p:cNvSpPr txBox="1"/>
          <p:nvPr/>
        </p:nvSpPr>
        <p:spPr>
          <a:xfrm>
            <a:off x="6064639" y="5131878"/>
            <a:ext cx="5386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663A77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掌紋</a:t>
            </a:r>
            <a:r>
              <a:rPr lang="zh-TW" altLang="en-US" sz="2000" dirty="0">
                <a:solidFill>
                  <a:srgbClr val="663A77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</a:t>
            </a:r>
            <a:r>
              <a:rPr lang="zh-TW" altLang="en-US" sz="2000" dirty="0">
                <a:solidFill>
                  <a:srgbClr val="00AF92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接觸式辨視，易有刑事個資採集的疑慮</a:t>
            </a:r>
            <a:endParaRPr lang="zh-CN" altLang="en-US" sz="2000" dirty="0">
              <a:solidFill>
                <a:srgbClr val="663A77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54" name="文本框 113">
            <a:extLst>
              <a:ext uri="{FF2B5EF4-FFF2-40B4-BE49-F238E27FC236}">
                <a16:creationId xmlns:a16="http://schemas.microsoft.com/office/drawing/2014/main" id="{8F68735D-69D3-4672-B7A4-D0025E273649}"/>
              </a:ext>
            </a:extLst>
          </p:cNvPr>
          <p:cNvSpPr txBox="1"/>
          <p:nvPr/>
        </p:nvSpPr>
        <p:spPr>
          <a:xfrm>
            <a:off x="6082529" y="5789430"/>
            <a:ext cx="5907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C65885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靜脈</a:t>
            </a:r>
            <a:r>
              <a:rPr lang="zh-TW" altLang="en-US" sz="2000" dirty="0">
                <a:solidFill>
                  <a:srgbClr val="C65885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：高度防偽、簡便易用、快速識別、高度準確</a:t>
            </a:r>
            <a:endParaRPr lang="zh-CN" altLang="en-US" sz="2000" dirty="0">
              <a:solidFill>
                <a:srgbClr val="C65885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0062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4" grpId="0" animBg="1"/>
      <p:bldP spid="88" grpId="0" animBg="1"/>
      <p:bldP spid="92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/>
      <p:bldP spid="112" grpId="0"/>
      <p:bldP spid="113" grpId="0"/>
      <p:bldP spid="114" grpId="0"/>
      <p:bldP spid="115" grpId="0"/>
      <p:bldP spid="116" grpId="0"/>
      <p:bldP spid="128" grpId="0" animBg="1"/>
      <p:bldP spid="132" grpId="0" animBg="1"/>
      <p:bldP spid="149" grpId="0"/>
      <p:bldP spid="150" grpId="0"/>
      <p:bldP spid="151" grpId="0"/>
      <p:bldP spid="152" grpId="0"/>
      <p:bldP spid="153" grpId="0"/>
      <p:bldP spid="1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8B1FF-1ED7-485C-A0C0-A81A303B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61" y="195942"/>
            <a:ext cx="10515600" cy="576177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智慧圖書館建置～辨識技術價格分析及運用</a:t>
            </a:r>
            <a:endParaRPr lang="zh-TW" altLang="en-US" dirty="0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E40D5E5D-A1EF-41FF-9D2E-7C02571A9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37565"/>
              </p:ext>
            </p:extLst>
          </p:nvPr>
        </p:nvGraphicFramePr>
        <p:xfrm>
          <a:off x="2032000" y="2129366"/>
          <a:ext cx="8127999" cy="418909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80939">
                  <a:extLst>
                    <a:ext uri="{9D8B030D-6E8A-4147-A177-3AD203B41FA5}">
                      <a16:colId xmlns:a16="http://schemas.microsoft.com/office/drawing/2014/main" val="2112375679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1152035248"/>
                    </a:ext>
                  </a:extLst>
                </a:gridCol>
                <a:gridCol w="5397660">
                  <a:extLst>
                    <a:ext uri="{9D8B030D-6E8A-4147-A177-3AD203B41FA5}">
                      <a16:colId xmlns:a16="http://schemas.microsoft.com/office/drawing/2014/main" val="761596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辨視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價格排序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適用情境 </a:t>
                      </a:r>
                      <a:r>
                        <a:rPr lang="en-US" altLang="zh-TW" dirty="0"/>
                        <a:t>/ </a:t>
                      </a:r>
                      <a:r>
                        <a:rPr lang="zh-TW" altLang="en-US" dirty="0"/>
                        <a:t>缺點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600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/>
                        <a:t>虹膜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軍事情報單位、銀行金庫 </a:t>
                      </a:r>
                      <a:r>
                        <a:rPr lang="en-US" altLang="zh-TW" dirty="0"/>
                        <a:t>/ </a:t>
                      </a:r>
                      <a:r>
                        <a:rPr lang="zh-TW" altLang="en-US" dirty="0"/>
                        <a:t>價格不斐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3572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/>
                        <a:t>掌靜脈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軍事情報單位、銀行金庫 </a:t>
                      </a:r>
                      <a:r>
                        <a:rPr lang="en-US" altLang="zh-TW" dirty="0"/>
                        <a:t>/ </a:t>
                      </a:r>
                      <a:r>
                        <a:rPr lang="zh-TW" altLang="en-US" dirty="0"/>
                        <a:t>價格不斐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381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/>
                        <a:t>指靜脈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銀行無摺提款、借還書、門禁管制 </a:t>
                      </a:r>
                      <a:r>
                        <a:rPr lang="en-US" altLang="zh-TW" dirty="0"/>
                        <a:t>/ </a:t>
                      </a:r>
                      <a:r>
                        <a:rPr lang="zh-TW" altLang="en-US" dirty="0"/>
                        <a:t>年限尚未驗證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0148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人臉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銀行無摺提款、借還書、門禁管制 、載具認證</a:t>
                      </a:r>
                      <a:r>
                        <a:rPr lang="en-US" altLang="zh-TW" dirty="0"/>
                        <a:t>/ </a:t>
                      </a:r>
                      <a:r>
                        <a:rPr lang="zh-TW" altLang="en-US" dirty="0"/>
                        <a:t>小學生臉型變化大照片更新頻率過高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1678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/>
                        <a:t>指紋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刑事偵察、門禁管制 </a:t>
                      </a:r>
                      <a:r>
                        <a:rPr lang="en-US" altLang="zh-TW" dirty="0"/>
                        <a:t>/ </a:t>
                      </a:r>
                      <a:r>
                        <a:rPr lang="zh-TW" altLang="en-US" dirty="0"/>
                        <a:t>家長不同意採集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81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/>
                        <a:t>掌紋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刑事偵察、門禁管制 </a:t>
                      </a:r>
                      <a:r>
                        <a:rPr lang="en-US" altLang="zh-TW" dirty="0"/>
                        <a:t>/ </a:t>
                      </a:r>
                      <a:r>
                        <a:rPr lang="zh-TW" altLang="en-US" dirty="0"/>
                        <a:t>家長不同意採集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6579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/>
                        <a:t>聲紋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刑事偵察、語音辨識 </a:t>
                      </a:r>
                      <a:r>
                        <a:rPr lang="en-US" altLang="zh-TW" dirty="0"/>
                        <a:t>/ </a:t>
                      </a:r>
                      <a:r>
                        <a:rPr lang="zh-TW" altLang="en-US" dirty="0"/>
                        <a:t>辨識率容易被環境音干擾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39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/>
                        <a:t>卡片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銀行無摺提款、借還書、門禁管制 </a:t>
                      </a:r>
                      <a:r>
                        <a:rPr lang="en-US" altLang="zh-TW" dirty="0"/>
                        <a:t>/ </a:t>
                      </a:r>
                      <a:r>
                        <a:rPr lang="zh-TW" altLang="en-US" dirty="0"/>
                        <a:t>需要隨身攜帶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0694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54154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8781" y="220063"/>
            <a:ext cx="1098421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智慧圖書館建置～生物特徵收集</a:t>
            </a:r>
            <a:r>
              <a:rPr lang="en-US" altLang="zh-TW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V.S</a:t>
            </a:r>
            <a:r>
              <a:rPr lang="zh-TW" altLang="en-US" sz="28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多元借閱無卡服務</a:t>
            </a:r>
            <a:endParaRPr lang="en-US" altLang="zh-TW" sz="28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19C862-6448-4481-8015-5C9F3CE5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69" y="870092"/>
            <a:ext cx="8591108" cy="5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47496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5d4330573af9e2c619448244bb26baa7dda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7052516534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5165343"/>
  <p:tag name="MH_LIBRARY" val="GRAPHIC"/>
  <p:tag name="MH_TYPE" val="Other"/>
  <p:tag name="MH_ORDER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5165343"/>
  <p:tag name="MH_LIBRARY" val="GRAPHIC"/>
  <p:tag name="MH_TYPE" val="Other"/>
  <p:tag name="MH_ORDER" val="10"/>
</p:tagLst>
</file>

<file path=ppt/theme/theme1.xml><?xml version="1.0" encoding="utf-8"?>
<a:theme xmlns:a="http://schemas.openxmlformats.org/drawingml/2006/main" name="Office 主题">
  <a:themeElements>
    <a:clrScheme name="自定义 1646">
      <a:dk1>
        <a:srgbClr val="000000"/>
      </a:dk1>
      <a:lt1>
        <a:srgbClr val="FFFFFF"/>
      </a:lt1>
      <a:dk2>
        <a:srgbClr val="F5C131"/>
      </a:dk2>
      <a:lt2>
        <a:srgbClr val="2D2833"/>
      </a:lt2>
      <a:accent1>
        <a:srgbClr val="2D2833"/>
      </a:accent1>
      <a:accent2>
        <a:srgbClr val="F5C131"/>
      </a:accent2>
      <a:accent3>
        <a:srgbClr val="2D2833"/>
      </a:accent3>
      <a:accent4>
        <a:srgbClr val="F5C131"/>
      </a:accent4>
      <a:accent5>
        <a:srgbClr val="2D2833"/>
      </a:accent5>
      <a:accent6>
        <a:srgbClr val="F5C131"/>
      </a:accent6>
      <a:hlink>
        <a:srgbClr val="0070C0"/>
      </a:hlink>
      <a:folHlink>
        <a:srgbClr val="0089D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2680</TotalTime>
  <Words>1369</Words>
  <Application>Microsoft Office PowerPoint</Application>
  <PresentationFormat>寬螢幕</PresentationFormat>
  <Paragraphs>245</Paragraphs>
  <Slides>27</Slides>
  <Notes>11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6" baseType="lpstr">
      <vt:lpstr>微软雅黑</vt:lpstr>
      <vt:lpstr>思源黑体 Normal</vt:lpstr>
      <vt:lpstr>華康特粗楷體</vt:lpstr>
      <vt:lpstr>標楷體</vt:lpstr>
      <vt:lpstr>Arial</vt:lpstr>
      <vt:lpstr>Calibri</vt:lpstr>
      <vt:lpstr>Wingdings</vt:lpstr>
      <vt:lpstr>Office 主题</vt:lpstr>
      <vt:lpstr>封裝程式殼層物件</vt:lpstr>
      <vt:lpstr>PowerPoint 簡報</vt:lpstr>
      <vt:lpstr>智慧圖書館建置案例分享～報告大綱</vt:lpstr>
      <vt:lpstr>智慧圖書館建置案例分享～採購過程</vt:lpstr>
      <vt:lpstr>智慧圖書館建置案例分享～採購過程</vt:lpstr>
      <vt:lpstr>智慧圖書館建置案例分享～採購項目</vt:lpstr>
      <vt:lpstr>PowerPoint 簡報</vt:lpstr>
      <vt:lpstr>PowerPoint 簡報</vt:lpstr>
      <vt:lpstr>智慧圖書館建置～辨識技術價格分析及運用</vt:lpstr>
      <vt:lpstr>PowerPoint 簡報</vt:lpstr>
      <vt:lpstr>PowerPoint 簡報</vt:lpstr>
      <vt:lpstr>PowerPoint 簡報</vt:lpstr>
      <vt:lpstr>PowerPoint 簡報</vt:lpstr>
      <vt:lpstr>身份系統認證～指靜脈辨識技術</vt:lpstr>
      <vt:lpstr>智慧圖書館建置～自助借還書配置</vt:lpstr>
      <vt:lpstr>智慧圖書館建置～無線射頻管理系統</vt:lpstr>
      <vt:lpstr>智慧圖書館建置～HF v.s UHF頻段及應用 </vt:lpstr>
      <vt:lpstr>智慧圖書館建置～閱讀護照系統</vt:lpstr>
      <vt:lpstr>PowerPoint 簡報</vt:lpstr>
      <vt:lpstr>智慧圖書館建置～觸控瀏覽查詢系統及電子看板</vt:lpstr>
      <vt:lpstr>PowerPoint 簡報</vt:lpstr>
      <vt:lpstr>PowerPoint 簡報</vt:lpstr>
      <vt:lpstr>PowerPoint 簡報</vt:lpstr>
      <vt:lpstr>智慧圖書館案例分享～2023大竹國小社區共讀站主題區模擬圖</vt:lpstr>
      <vt:lpstr>智慧圖書館案例分享～2023大竹國小社區共讀站主題區模擬圖 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俊生</cp:lastModifiedBy>
  <cp:revision>346</cp:revision>
  <cp:lastPrinted>2019-12-16T01:01:49Z</cp:lastPrinted>
  <dcterms:created xsi:type="dcterms:W3CDTF">2015-05-05T08:02:14Z</dcterms:created>
  <dcterms:modified xsi:type="dcterms:W3CDTF">2023-05-19T01:48:35Z</dcterms:modified>
</cp:coreProperties>
</file>