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9" r:id="rId4"/>
    <p:sldId id="258" r:id="rId5"/>
    <p:sldId id="272" r:id="rId6"/>
    <p:sldId id="263" r:id="rId7"/>
    <p:sldId id="261" r:id="rId8"/>
    <p:sldId id="266" r:id="rId9"/>
    <p:sldId id="274" r:id="rId10"/>
    <p:sldId id="264" r:id="rId11"/>
    <p:sldId id="268" r:id="rId12"/>
    <p:sldId id="275" r:id="rId13"/>
    <p:sldId id="277" r:id="rId14"/>
    <p:sldId id="278" r:id="rId15"/>
    <p:sldId id="279" r:id="rId16"/>
    <p:sldId id="280" r:id="rId17"/>
    <p:sldId id="265" r:id="rId18"/>
    <p:sldId id="269" r:id="rId19"/>
    <p:sldId id="273" r:id="rId20"/>
    <p:sldId id="271" r:id="rId21"/>
    <p:sldId id="276" r:id="rId22"/>
    <p:sldId id="260" r:id="rId23"/>
  </p:sldIdLst>
  <p:sldSz cx="12192000" cy="6858000"/>
  <p:notesSz cx="6797675" cy="9926638"/>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guide id="3" pos="304" userDrawn="1">
          <p15:clr>
            <a:srgbClr val="A4A3A4"/>
          </p15:clr>
        </p15:guide>
        <p15:guide id="4" pos="7368" userDrawn="1">
          <p15:clr>
            <a:srgbClr val="A4A3A4"/>
          </p15:clr>
        </p15:guide>
        <p15:guide id="5" orient="horz" pos="560" userDrawn="1">
          <p15:clr>
            <a:srgbClr val="A4A3A4"/>
          </p15:clr>
        </p15:guide>
        <p15:guide id="6" orient="horz" pos="624" userDrawn="1">
          <p15:clr>
            <a:srgbClr val="A4A3A4"/>
          </p15:clr>
        </p15:guide>
        <p15:guide id="7" orient="horz" pos="4056" userDrawn="1">
          <p15:clr>
            <a:srgbClr val="A4A3A4"/>
          </p15:clr>
        </p15:guide>
        <p15:guide id="8"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8AF"/>
    <a:srgbClr val="D6DDEE"/>
    <a:srgbClr val="19233C"/>
    <a:srgbClr val="FF7415"/>
    <a:srgbClr val="DDE9FC"/>
    <a:srgbClr val="BCF494"/>
    <a:srgbClr val="BFF594"/>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5" d="100"/>
          <a:sy n="115" d="100"/>
        </p:scale>
        <p:origin x="432" y="84"/>
      </p:cViewPr>
      <p:guideLst>
        <p:guide orient="horz" pos="2304"/>
        <p:guide pos="3840"/>
        <p:guide pos="304"/>
        <p:guide pos="7368"/>
        <p:guide orient="horz" pos="560"/>
        <p:guide orient="horz" pos="624"/>
        <p:guide orient="horz" pos="4056"/>
        <p:guide orient="horz" pos="39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3D9DD0-5E22-426A-AE0D-24D3EE133FAA}" type="datetimeFigureOut">
              <a:rPr lang="zh-TW" altLang="en-US" smtClean="0"/>
              <a:t>2022/11/15</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C7D8E7D-008B-4132-BD15-BDCCABB32F3E}" type="slidenum">
              <a:rPr lang="zh-TW" altLang="en-US" smtClean="0"/>
              <a:t>‹#›</a:t>
            </a:fld>
            <a:endParaRPr lang="zh-TW" altLang="en-US"/>
          </a:p>
        </p:txBody>
      </p:sp>
    </p:spTree>
    <p:extLst>
      <p:ext uri="{BB962C8B-B14F-4D97-AF65-F5344CB8AC3E}">
        <p14:creationId xmlns:p14="http://schemas.microsoft.com/office/powerpoint/2010/main" val="12376797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EE3F87-5D1C-48C9-BFFB-C2655D6216DA}" type="datetimeFigureOut">
              <a:rPr lang="zh-CN" altLang="en-US" smtClean="0"/>
              <a:t>2022/11/15</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B920CA-8938-4431-A62B-66F3F9703447}" type="slidenum">
              <a:rPr lang="zh-CN" altLang="en-US" smtClean="0"/>
              <a:t>‹#›</a:t>
            </a:fld>
            <a:endParaRPr lang="zh-CN" altLang="en-US"/>
          </a:p>
        </p:txBody>
      </p:sp>
    </p:spTree>
    <p:extLst>
      <p:ext uri="{BB962C8B-B14F-4D97-AF65-F5344CB8AC3E}">
        <p14:creationId xmlns:p14="http://schemas.microsoft.com/office/powerpoint/2010/main" val="39469162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1</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211407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17</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241824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18</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742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20</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68816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22</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7539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2</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318362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3</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399162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4</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75686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6</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20194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7</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423191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8</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98971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10</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199989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B920CA-8938-4431-A62B-66F3F9703447}" type="slidenum">
              <a:rPr lang="zh-CN" altLang="en-US" smtClean="0"/>
              <a:t>11</a:t>
            </a:fld>
            <a:endParaRPr lang="zh-CN" altLang="en-US"/>
          </a:p>
        </p:txBody>
      </p:sp>
      <p:sp>
        <p:nvSpPr>
          <p:cNvPr id="5" name="頁尾版面配置區 4"/>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231285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0F5C90D0-C306-E80C-A494-CF45458547F5}"/>
              </a:ext>
            </a:extLst>
          </p:cNvPr>
          <p:cNvSpPr/>
          <p:nvPr userDrawn="1"/>
        </p:nvSpPr>
        <p:spPr>
          <a:xfrm>
            <a:off x="0" y="6493052"/>
            <a:ext cx="12192000" cy="364947"/>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05BBEF1E-AEC8-2B66-5EEE-1B0A33CC80A5}"/>
              </a:ext>
            </a:extLst>
          </p:cNvPr>
          <p:cNvCxnSpPr>
            <a:cxnSpLocks/>
          </p:cNvCxnSpPr>
          <p:nvPr userDrawn="1"/>
        </p:nvCxnSpPr>
        <p:spPr>
          <a:xfrm>
            <a:off x="482600" y="887411"/>
            <a:ext cx="11214100" cy="0"/>
          </a:xfrm>
          <a:prstGeom prst="line">
            <a:avLst/>
          </a:prstGeom>
          <a:ln w="12700">
            <a:gradFill>
              <a:gsLst>
                <a:gs pos="0">
                  <a:srgbClr val="BCF49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46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5B65426-0867-23C9-6C55-AE083857867C}"/>
              </a:ext>
            </a:extLst>
          </p:cNvPr>
          <p:cNvSpPr/>
          <p:nvPr userDrawn="1"/>
        </p:nvSpPr>
        <p:spPr>
          <a:xfrm>
            <a:off x="0" y="6493052"/>
            <a:ext cx="12192000" cy="364947"/>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a:extLst>
              <a:ext uri="{FF2B5EF4-FFF2-40B4-BE49-F238E27FC236}">
                <a16:creationId xmlns:a16="http://schemas.microsoft.com/office/drawing/2014/main" id="{606D8C9A-3BE2-9900-D85F-4C5A0FA2A2D3}"/>
              </a:ext>
            </a:extLst>
          </p:cNvPr>
          <p:cNvCxnSpPr>
            <a:cxnSpLocks/>
          </p:cNvCxnSpPr>
          <p:nvPr userDrawn="1"/>
        </p:nvCxnSpPr>
        <p:spPr>
          <a:xfrm>
            <a:off x="482600" y="887411"/>
            <a:ext cx="11214100" cy="0"/>
          </a:xfrm>
          <a:prstGeom prst="line">
            <a:avLst/>
          </a:prstGeom>
          <a:ln w="12700">
            <a:gradFill>
              <a:gsLst>
                <a:gs pos="0">
                  <a:srgbClr val="BCF49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5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DED4E767-6D42-395F-C627-18D66AFBC198}"/>
              </a:ext>
            </a:extLst>
          </p:cNvPr>
          <p:cNvSpPr/>
          <p:nvPr userDrawn="1"/>
        </p:nvSpPr>
        <p:spPr>
          <a:xfrm>
            <a:off x="33514" y="15566"/>
            <a:ext cx="12158486" cy="6826868"/>
          </a:xfrm>
          <a:prstGeom prst="rect">
            <a:avLst/>
          </a:prstGeom>
          <a:gradFill>
            <a:gsLst>
              <a:gs pos="3000">
                <a:schemeClr val="accent2"/>
              </a:gs>
              <a:gs pos="100000">
                <a:schemeClr val="bg1">
                  <a:alpha val="0"/>
                </a:schemeClr>
              </a:gs>
              <a:gs pos="41000">
                <a:schemeClr val="bg1">
                  <a:alpha val="4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FFDE66EF-FEC6-FC35-F4F1-0A5900BBBCE3}"/>
              </a:ext>
            </a:extLst>
          </p:cNvPr>
          <p:cNvSpPr/>
          <p:nvPr userDrawn="1"/>
        </p:nvSpPr>
        <p:spPr>
          <a:xfrm>
            <a:off x="7122160" y="2521579"/>
            <a:ext cx="5682957" cy="5003861"/>
          </a:xfrm>
          <a:custGeom>
            <a:avLst/>
            <a:gdLst>
              <a:gd name="connsiteX0" fmla="*/ 2906236 w 2906236"/>
              <a:gd name="connsiteY0" fmla="*/ 0 h 2558950"/>
              <a:gd name="connsiteX1" fmla="*/ 2906236 w 2906236"/>
              <a:gd name="connsiteY1" fmla="*/ 2558950 h 2558950"/>
              <a:gd name="connsiteX2" fmla="*/ 0 w 2906236"/>
              <a:gd name="connsiteY2" fmla="*/ 2558950 h 2558950"/>
              <a:gd name="connsiteX3" fmla="*/ 26746 w 2906236"/>
              <a:gd name="connsiteY3" fmla="*/ 2464764 h 2558950"/>
              <a:gd name="connsiteX4" fmla="*/ 2844843 w 2906236"/>
              <a:gd name="connsiteY4" fmla="*/ 7600 h 2558950"/>
              <a:gd name="connsiteX5" fmla="*/ 2906236 w 2906236"/>
              <a:gd name="connsiteY5" fmla="*/ 0 h 25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236" h="2558950">
                <a:moveTo>
                  <a:pt x="2906236" y="0"/>
                </a:moveTo>
                <a:lnTo>
                  <a:pt x="2906236" y="2558950"/>
                </a:lnTo>
                <a:lnTo>
                  <a:pt x="0" y="2558950"/>
                </a:lnTo>
                <a:lnTo>
                  <a:pt x="26746" y="2464764"/>
                </a:lnTo>
                <a:cubicBezTo>
                  <a:pt x="421758" y="1194760"/>
                  <a:pt x="1507672" y="229158"/>
                  <a:pt x="2844843" y="7600"/>
                </a:cubicBezTo>
                <a:lnTo>
                  <a:pt x="2906236" y="0"/>
                </a:lnTo>
                <a:close/>
              </a:path>
            </a:pathLst>
          </a:custGeom>
          <a:gradFill flip="none" rotWithShape="1">
            <a:gsLst>
              <a:gs pos="0">
                <a:schemeClr val="accent1"/>
              </a:gs>
              <a:gs pos="100000">
                <a:schemeClr val="bg1">
                  <a:alpha val="0"/>
                </a:schemeClr>
              </a:gs>
            </a:gsLst>
            <a:lin ang="13500000" scaled="1"/>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a:extLst>
              <a:ext uri="{FF2B5EF4-FFF2-40B4-BE49-F238E27FC236}">
                <a16:creationId xmlns:a16="http://schemas.microsoft.com/office/drawing/2014/main" id="{02A1B5A9-2C66-B7D4-88FF-9C91178AD0FC}"/>
              </a:ext>
            </a:extLst>
          </p:cNvPr>
          <p:cNvSpPr/>
          <p:nvPr userDrawn="1"/>
        </p:nvSpPr>
        <p:spPr>
          <a:xfrm>
            <a:off x="9308123" y="3577881"/>
            <a:ext cx="8976364" cy="8976364"/>
          </a:xfrm>
          <a:prstGeom prst="ellipse">
            <a:avLst/>
          </a:prstGeom>
          <a:noFill/>
          <a:ln>
            <a:gradFill>
              <a:gsLst>
                <a:gs pos="0">
                  <a:schemeClr val="bg1"/>
                </a:gs>
                <a:gs pos="20000">
                  <a:schemeClr val="bg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D69F6B21-5D89-FB18-A289-96CA6B9844F8}"/>
              </a:ext>
            </a:extLst>
          </p:cNvPr>
          <p:cNvSpPr/>
          <p:nvPr userDrawn="1"/>
        </p:nvSpPr>
        <p:spPr>
          <a:xfrm>
            <a:off x="8933507" y="4002830"/>
            <a:ext cx="3224979" cy="2839604"/>
          </a:xfrm>
          <a:custGeom>
            <a:avLst/>
            <a:gdLst>
              <a:gd name="connsiteX0" fmla="*/ 2906236 w 2906236"/>
              <a:gd name="connsiteY0" fmla="*/ 0 h 2558950"/>
              <a:gd name="connsiteX1" fmla="*/ 2906236 w 2906236"/>
              <a:gd name="connsiteY1" fmla="*/ 2558950 h 2558950"/>
              <a:gd name="connsiteX2" fmla="*/ 0 w 2906236"/>
              <a:gd name="connsiteY2" fmla="*/ 2558950 h 2558950"/>
              <a:gd name="connsiteX3" fmla="*/ 26746 w 2906236"/>
              <a:gd name="connsiteY3" fmla="*/ 2464764 h 2558950"/>
              <a:gd name="connsiteX4" fmla="*/ 2844843 w 2906236"/>
              <a:gd name="connsiteY4" fmla="*/ 7600 h 2558950"/>
              <a:gd name="connsiteX5" fmla="*/ 2906236 w 2906236"/>
              <a:gd name="connsiteY5" fmla="*/ 0 h 25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236" h="2558950">
                <a:moveTo>
                  <a:pt x="2906236" y="0"/>
                </a:moveTo>
                <a:lnTo>
                  <a:pt x="2906236" y="2558950"/>
                </a:lnTo>
                <a:lnTo>
                  <a:pt x="0" y="2558950"/>
                </a:lnTo>
                <a:lnTo>
                  <a:pt x="26746" y="2464764"/>
                </a:lnTo>
                <a:cubicBezTo>
                  <a:pt x="421758" y="1194760"/>
                  <a:pt x="1507672" y="229158"/>
                  <a:pt x="2844843" y="7600"/>
                </a:cubicBezTo>
                <a:lnTo>
                  <a:pt x="2906236" y="0"/>
                </a:lnTo>
                <a:close/>
              </a:path>
            </a:pathLst>
          </a:custGeom>
          <a:gradFill>
            <a:gsLst>
              <a:gs pos="0">
                <a:schemeClr val="bg1">
                  <a:alpha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矩形 22">
            <a:extLst>
              <a:ext uri="{FF2B5EF4-FFF2-40B4-BE49-F238E27FC236}">
                <a16:creationId xmlns:a16="http://schemas.microsoft.com/office/drawing/2014/main" id="{8CCA782A-64F9-8678-7A0C-9500FD354243}"/>
              </a:ext>
            </a:extLst>
          </p:cNvPr>
          <p:cNvSpPr/>
          <p:nvPr userDrawn="1"/>
        </p:nvSpPr>
        <p:spPr>
          <a:xfrm>
            <a:off x="944275" y="3850580"/>
            <a:ext cx="5278725"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319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0F1423BD-5E5C-B4A4-FF9D-66E3611B5723}"/>
              </a:ext>
            </a:extLst>
          </p:cNvPr>
          <p:cNvCxnSpPr/>
          <p:nvPr userDrawn="1"/>
        </p:nvCxnSpPr>
        <p:spPr>
          <a:xfrm>
            <a:off x="528897" y="448443"/>
            <a:ext cx="0" cy="396240"/>
          </a:xfrm>
          <a:prstGeom prst="line">
            <a:avLst/>
          </a:prstGeom>
          <a:ln w="76200" cap="rnd" cmpd="sng">
            <a:gradFill flip="none" rotWithShape="1">
              <a:gsLst>
                <a:gs pos="0">
                  <a:schemeClr val="accent1">
                    <a:alpha val="50000"/>
                  </a:schemeClr>
                </a:gs>
                <a:gs pos="100000">
                  <a:schemeClr val="accent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 name="文本占位符 4">
            <a:extLst>
              <a:ext uri="{FF2B5EF4-FFF2-40B4-BE49-F238E27FC236}">
                <a16:creationId xmlns:a16="http://schemas.microsoft.com/office/drawing/2014/main" id="{CC3EEB01-BD54-2819-F7E9-5716123BE1D2}"/>
              </a:ext>
            </a:extLst>
          </p:cNvPr>
          <p:cNvSpPr>
            <a:spLocks noGrp="1"/>
          </p:cNvSpPr>
          <p:nvPr>
            <p:ph type="body" sz="quarter" idx="10" hasCustomPrompt="1"/>
          </p:nvPr>
        </p:nvSpPr>
        <p:spPr>
          <a:xfrm>
            <a:off x="528897" y="369564"/>
            <a:ext cx="5567103" cy="553998"/>
          </a:xfrm>
          <a:prstGeom prst="rect">
            <a:avLst/>
          </a:prstGeom>
        </p:spPr>
        <p:txBody>
          <a:bodyPr anchor="ctr" anchorCtr="0"/>
          <a:lstStyle>
            <a:lvl1pPr marL="0" indent="0">
              <a:buNone/>
              <a:defRPr sz="3000">
                <a:solidFill>
                  <a:schemeClr val="tx1"/>
                </a:solidFill>
                <a:latin typeface="+mj-ea"/>
                <a:ea typeface="+mj-ea"/>
              </a:defRPr>
            </a:lvl1pPr>
          </a:lstStyle>
          <a:p>
            <a:pPr lvl="0"/>
            <a:r>
              <a:rPr lang="zh-CN" altLang="en-US" dirty="0"/>
              <a:t>请输入标题</a:t>
            </a:r>
          </a:p>
        </p:txBody>
      </p:sp>
      <p:sp>
        <p:nvSpPr>
          <p:cNvPr id="6" name="矩形 5">
            <a:extLst>
              <a:ext uri="{FF2B5EF4-FFF2-40B4-BE49-F238E27FC236}">
                <a16:creationId xmlns:a16="http://schemas.microsoft.com/office/drawing/2014/main" id="{82A6F147-EFA2-5630-39D2-E26BB20C2D21}"/>
              </a:ext>
            </a:extLst>
          </p:cNvPr>
          <p:cNvSpPr/>
          <p:nvPr userDrawn="1"/>
        </p:nvSpPr>
        <p:spPr>
          <a:xfrm>
            <a:off x="0" y="6493052"/>
            <a:ext cx="12192000" cy="364947"/>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957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908184-A660-C2F9-4CDB-2FC3ACA83DF9}"/>
              </a:ext>
            </a:extLst>
          </p:cNvPr>
          <p:cNvSpPr/>
          <p:nvPr userDrawn="1"/>
        </p:nvSpPr>
        <p:spPr>
          <a:xfrm>
            <a:off x="0" y="6493052"/>
            <a:ext cx="12192000" cy="364947"/>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a:extLst>
              <a:ext uri="{FF2B5EF4-FFF2-40B4-BE49-F238E27FC236}">
                <a16:creationId xmlns:a16="http://schemas.microsoft.com/office/drawing/2014/main" id="{BB964309-562C-6B97-705C-64CCE9CE2433}"/>
              </a:ext>
            </a:extLst>
          </p:cNvPr>
          <p:cNvCxnSpPr>
            <a:cxnSpLocks/>
          </p:cNvCxnSpPr>
          <p:nvPr userDrawn="1"/>
        </p:nvCxnSpPr>
        <p:spPr>
          <a:xfrm>
            <a:off x="482600" y="887411"/>
            <a:ext cx="11214100" cy="0"/>
          </a:xfrm>
          <a:prstGeom prst="line">
            <a:avLst/>
          </a:prstGeom>
          <a:ln w="12700">
            <a:gradFill>
              <a:gsLst>
                <a:gs pos="0">
                  <a:srgbClr val="BCF49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53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4F6FA"/>
            </a:gs>
            <a:gs pos="100000">
              <a:srgbClr val="DDE9FC"/>
            </a:gs>
          </a:gsLst>
          <a:lin ang="189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46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04" userDrawn="1">
          <p15:clr>
            <a:srgbClr val="F26B43"/>
          </p15:clr>
        </p15:guide>
        <p15:guide id="2" pos="3840" userDrawn="1">
          <p15:clr>
            <a:srgbClr val="F26B43"/>
          </p15:clr>
        </p15:guide>
        <p15:guide id="3" pos="304" userDrawn="1">
          <p15:clr>
            <a:srgbClr val="F26B43"/>
          </p15:clr>
        </p15:guide>
        <p15:guide id="4" pos="7368" userDrawn="1">
          <p15:clr>
            <a:srgbClr val="F26B43"/>
          </p15:clr>
        </p15:guide>
        <p15:guide id="5" orient="horz" pos="560" userDrawn="1">
          <p15:clr>
            <a:srgbClr val="F26B43"/>
          </p15:clr>
        </p15:guide>
        <p15:guide id="6" orient="horz" pos="624" userDrawn="1">
          <p15:clr>
            <a:srgbClr val="F26B43"/>
          </p15:clr>
        </p15:guide>
        <p15:guide id="7" orient="horz" pos="4056" userDrawn="1">
          <p15:clr>
            <a:srgbClr val="F26B43"/>
          </p15:clr>
        </p15:guide>
        <p15:guide id="8"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7.svg"/><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3.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4F6FA"/>
            </a:gs>
            <a:gs pos="100000">
              <a:srgbClr val="DDE9FC"/>
            </a:gs>
          </a:gsLst>
          <a:lin ang="18900000" scaled="1"/>
          <a:tileRect/>
        </a:grad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147801A9-E6AC-B5F2-3448-6B5D23269BF0}"/>
              </a:ext>
            </a:extLst>
          </p:cNvPr>
          <p:cNvSpPr/>
          <p:nvPr/>
        </p:nvSpPr>
        <p:spPr>
          <a:xfrm>
            <a:off x="177795" y="4320908"/>
            <a:ext cx="10058158" cy="181996"/>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5AFFCE67-81A9-E34C-CCC6-A57A11F96D13}"/>
              </a:ext>
            </a:extLst>
          </p:cNvPr>
          <p:cNvSpPr txBox="1"/>
          <p:nvPr/>
        </p:nvSpPr>
        <p:spPr>
          <a:xfrm>
            <a:off x="564145" y="3650784"/>
            <a:ext cx="10967945" cy="923330"/>
          </a:xfrm>
          <a:prstGeom prst="rect">
            <a:avLst/>
          </a:prstGeom>
          <a:noFill/>
        </p:spPr>
        <p:txBody>
          <a:bodyPr wrap="square" lIns="0" tIns="0" rIns="0" bIns="0" rtlCol="0">
            <a:noAutofit/>
          </a:bodyPr>
          <a:lstStyle/>
          <a:p>
            <a:r>
              <a:rPr lang="zh-CN" altLang="en-US" sz="6000" dirty="0">
                <a:solidFill>
                  <a:schemeClr val="accent4"/>
                </a:solidFill>
                <a:latin typeface="+mj-ea"/>
                <a:ea typeface="+mj-ea"/>
              </a:rPr>
              <a:t>總務</a:t>
            </a:r>
            <a:r>
              <a:rPr lang="zh-TW" altLang="en-US" sz="6000" dirty="0">
                <a:solidFill>
                  <a:schemeClr val="accent4"/>
                </a:solidFill>
                <a:latin typeface="+mj-ea"/>
                <a:ea typeface="+mj-ea"/>
              </a:rPr>
              <a:t>諮詢</a:t>
            </a:r>
            <a:r>
              <a:rPr lang="zh-CN" altLang="en-US" sz="6000" dirty="0">
                <a:solidFill>
                  <a:schemeClr val="accent4"/>
                </a:solidFill>
                <a:latin typeface="+mj-ea"/>
                <a:ea typeface="+mj-ea"/>
              </a:rPr>
              <a:t>輔導團</a:t>
            </a:r>
            <a:r>
              <a:rPr lang="zh-TW" altLang="en-US" sz="6000" dirty="0">
                <a:solidFill>
                  <a:schemeClr val="accent4"/>
                </a:solidFill>
                <a:latin typeface="+mj-ea"/>
                <a:ea typeface="+mj-ea"/>
              </a:rPr>
              <a:t>規劃與展望</a:t>
            </a:r>
            <a:endParaRPr lang="zh-CN" altLang="en-US" sz="6000" dirty="0">
              <a:solidFill>
                <a:schemeClr val="accent4"/>
              </a:solidFill>
              <a:latin typeface="+mj-ea"/>
              <a:ea typeface="+mj-ea"/>
            </a:endParaRPr>
          </a:p>
        </p:txBody>
      </p:sp>
      <p:sp>
        <p:nvSpPr>
          <p:cNvPr id="9" name="文本框 8">
            <a:extLst>
              <a:ext uri="{FF2B5EF4-FFF2-40B4-BE49-F238E27FC236}">
                <a16:creationId xmlns:a16="http://schemas.microsoft.com/office/drawing/2014/main" id="{28EEB6AF-B4BD-3B19-B4AA-1E505E7AE472}"/>
              </a:ext>
            </a:extLst>
          </p:cNvPr>
          <p:cNvSpPr txBox="1"/>
          <p:nvPr/>
        </p:nvSpPr>
        <p:spPr>
          <a:xfrm>
            <a:off x="546389" y="2820421"/>
            <a:ext cx="3623948" cy="677108"/>
          </a:xfrm>
          <a:prstGeom prst="rect">
            <a:avLst/>
          </a:prstGeom>
          <a:noFill/>
        </p:spPr>
        <p:txBody>
          <a:bodyPr wrap="square" lIns="0" tIns="0" rIns="0" bIns="0" rtlCol="0">
            <a:noAutofit/>
          </a:bodyPr>
          <a:lstStyle/>
          <a:p>
            <a:r>
              <a:rPr lang="en-US" altLang="zh-TW" sz="5400" dirty="0">
                <a:solidFill>
                  <a:schemeClr val="accent4"/>
                </a:solidFill>
                <a:latin typeface="+mn-ea"/>
              </a:rPr>
              <a:t>111</a:t>
            </a:r>
            <a:r>
              <a:rPr lang="zh-TW" altLang="en-US" sz="5400" dirty="0">
                <a:solidFill>
                  <a:schemeClr val="accent4"/>
                </a:solidFill>
                <a:latin typeface="+mn-ea"/>
              </a:rPr>
              <a:t>學年度</a:t>
            </a:r>
            <a:endParaRPr lang="en-US" altLang="zh-CN" sz="5400" dirty="0">
              <a:solidFill>
                <a:schemeClr val="accent4"/>
              </a:solidFill>
              <a:latin typeface="+mn-ea"/>
            </a:endParaRPr>
          </a:p>
        </p:txBody>
      </p:sp>
      <p:pic>
        <p:nvPicPr>
          <p:cNvPr id="20" name="图片 19">
            <a:extLst>
              <a:ext uri="{FF2B5EF4-FFF2-40B4-BE49-F238E27FC236}">
                <a16:creationId xmlns:a16="http://schemas.microsoft.com/office/drawing/2014/main" id="{A396AAA5-AEE7-65AB-40D3-8AE6492BAB60}"/>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6255" b="96287" l="5596" r="97337"/>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9143976" y="4359265"/>
            <a:ext cx="3109874" cy="2073249"/>
          </a:xfrm>
          <a:prstGeom prst="rect">
            <a:avLst/>
          </a:prstGeom>
        </p:spPr>
      </p:pic>
      <p:grpSp>
        <p:nvGrpSpPr>
          <p:cNvPr id="15" name="群組 14">
            <a:extLst>
              <a:ext uri="{FF2B5EF4-FFF2-40B4-BE49-F238E27FC236}">
                <a16:creationId xmlns:a16="http://schemas.microsoft.com/office/drawing/2014/main" id="{C2A6BF0D-917D-4B83-876B-F220A723CDE9}"/>
              </a:ext>
            </a:extLst>
          </p:cNvPr>
          <p:cNvGrpSpPr/>
          <p:nvPr/>
        </p:nvGrpSpPr>
        <p:grpSpPr>
          <a:xfrm>
            <a:off x="1263970" y="5244237"/>
            <a:ext cx="4935695" cy="365125"/>
            <a:chOff x="474658" y="5008588"/>
            <a:chExt cx="4935695" cy="365125"/>
          </a:xfrm>
        </p:grpSpPr>
        <p:grpSp>
          <p:nvGrpSpPr>
            <p:cNvPr id="30" name="组合 29">
              <a:extLst>
                <a:ext uri="{FF2B5EF4-FFF2-40B4-BE49-F238E27FC236}">
                  <a16:creationId xmlns:a16="http://schemas.microsoft.com/office/drawing/2014/main" id="{0284F986-3E29-1CB0-E54C-FBF897D184D0}"/>
                </a:ext>
              </a:extLst>
            </p:cNvPr>
            <p:cNvGrpSpPr/>
            <p:nvPr/>
          </p:nvGrpSpPr>
          <p:grpSpPr>
            <a:xfrm>
              <a:off x="474658" y="5008588"/>
              <a:ext cx="365125" cy="365125"/>
              <a:chOff x="660400" y="5436657"/>
              <a:chExt cx="365125" cy="365125"/>
            </a:xfrm>
          </p:grpSpPr>
          <p:sp>
            <p:nvSpPr>
              <p:cNvPr id="12" name="椭圆 11">
                <a:extLst>
                  <a:ext uri="{FF2B5EF4-FFF2-40B4-BE49-F238E27FC236}">
                    <a16:creationId xmlns:a16="http://schemas.microsoft.com/office/drawing/2014/main" id="{4A32D837-F831-D45A-B524-F0CA672E3417}"/>
                  </a:ext>
                </a:extLst>
              </p:cNvPr>
              <p:cNvSpPr/>
              <p:nvPr/>
            </p:nvSpPr>
            <p:spPr>
              <a:xfrm>
                <a:off x="660400"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形 15" descr="原子 轮廓">
                <a:extLst>
                  <a:ext uri="{FF2B5EF4-FFF2-40B4-BE49-F238E27FC236}">
                    <a16:creationId xmlns:a16="http://schemas.microsoft.com/office/drawing/2014/main" id="{8144AEA5-136A-768C-B800-A740C4299E9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4872" y="5511129"/>
                <a:ext cx="216180" cy="216180"/>
              </a:xfrm>
              <a:prstGeom prst="rect">
                <a:avLst/>
              </a:prstGeom>
            </p:spPr>
          </p:pic>
        </p:grpSp>
        <p:grpSp>
          <p:nvGrpSpPr>
            <p:cNvPr id="29" name="组合 28">
              <a:extLst>
                <a:ext uri="{FF2B5EF4-FFF2-40B4-BE49-F238E27FC236}">
                  <a16:creationId xmlns:a16="http://schemas.microsoft.com/office/drawing/2014/main" id="{48B91030-6996-61CC-B2A7-BFABFACF6FC0}"/>
                </a:ext>
              </a:extLst>
            </p:cNvPr>
            <p:cNvGrpSpPr/>
            <p:nvPr/>
          </p:nvGrpSpPr>
          <p:grpSpPr>
            <a:xfrm>
              <a:off x="1448022" y="5008588"/>
              <a:ext cx="365125" cy="365125"/>
              <a:chOff x="1278192" y="5436657"/>
              <a:chExt cx="365125" cy="365125"/>
            </a:xfrm>
          </p:grpSpPr>
          <p:sp>
            <p:nvSpPr>
              <p:cNvPr id="13" name="椭圆 12">
                <a:extLst>
                  <a:ext uri="{FF2B5EF4-FFF2-40B4-BE49-F238E27FC236}">
                    <a16:creationId xmlns:a16="http://schemas.microsoft.com/office/drawing/2014/main" id="{F1AD273B-B1B4-6FAE-A922-096BBF3EF56D}"/>
                  </a:ext>
                </a:extLst>
              </p:cNvPr>
              <p:cNvSpPr/>
              <p:nvPr/>
            </p:nvSpPr>
            <p:spPr>
              <a:xfrm>
                <a:off x="1278192"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形 16" descr="区块链 轮廓">
                <a:extLst>
                  <a:ext uri="{FF2B5EF4-FFF2-40B4-BE49-F238E27FC236}">
                    <a16:creationId xmlns:a16="http://schemas.microsoft.com/office/drawing/2014/main" id="{A88DAE70-E053-D354-D901-C1CB142E05D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52664" y="5511129"/>
                <a:ext cx="216180" cy="216180"/>
              </a:xfrm>
              <a:prstGeom prst="rect">
                <a:avLst/>
              </a:prstGeom>
            </p:spPr>
          </p:pic>
        </p:grpSp>
        <p:grpSp>
          <p:nvGrpSpPr>
            <p:cNvPr id="28" name="组合 27">
              <a:extLst>
                <a:ext uri="{FF2B5EF4-FFF2-40B4-BE49-F238E27FC236}">
                  <a16:creationId xmlns:a16="http://schemas.microsoft.com/office/drawing/2014/main" id="{968BE366-DE10-F000-C0EB-DE564DBC6380}"/>
                </a:ext>
              </a:extLst>
            </p:cNvPr>
            <p:cNvGrpSpPr/>
            <p:nvPr/>
          </p:nvGrpSpPr>
          <p:grpSpPr>
            <a:xfrm>
              <a:off x="2421386" y="5008588"/>
              <a:ext cx="365125" cy="365125"/>
              <a:chOff x="1911917" y="5436657"/>
              <a:chExt cx="365125" cy="365125"/>
            </a:xfrm>
          </p:grpSpPr>
          <p:sp>
            <p:nvSpPr>
              <p:cNvPr id="14" name="椭圆 13">
                <a:extLst>
                  <a:ext uri="{FF2B5EF4-FFF2-40B4-BE49-F238E27FC236}">
                    <a16:creationId xmlns:a16="http://schemas.microsoft.com/office/drawing/2014/main" id="{9AAA745A-EF19-F67B-482E-4532E96D1C73}"/>
                  </a:ext>
                </a:extLst>
              </p:cNvPr>
              <p:cNvSpPr/>
              <p:nvPr/>
            </p:nvSpPr>
            <p:spPr>
              <a:xfrm>
                <a:off x="1911917"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形 17" descr="Cmd 终端 轮廓">
                <a:extLst>
                  <a:ext uri="{FF2B5EF4-FFF2-40B4-BE49-F238E27FC236}">
                    <a16:creationId xmlns:a16="http://schemas.microsoft.com/office/drawing/2014/main" id="{1B5C0811-BCEE-6AE9-1843-75551790BB9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986389" y="5511129"/>
                <a:ext cx="216180" cy="216180"/>
              </a:xfrm>
              <a:prstGeom prst="rect">
                <a:avLst/>
              </a:prstGeom>
            </p:spPr>
          </p:pic>
        </p:grpSp>
        <p:cxnSp>
          <p:nvCxnSpPr>
            <p:cNvPr id="34" name="直接连接符 33">
              <a:extLst>
                <a:ext uri="{FF2B5EF4-FFF2-40B4-BE49-F238E27FC236}">
                  <a16:creationId xmlns:a16="http://schemas.microsoft.com/office/drawing/2014/main" id="{72BC4DD3-5604-6D8C-368F-DAA67D9A0D0A}"/>
                </a:ext>
              </a:extLst>
            </p:cNvPr>
            <p:cNvCxnSpPr>
              <a:cxnSpLocks/>
            </p:cNvCxnSpPr>
            <p:nvPr/>
          </p:nvCxnSpPr>
          <p:spPr>
            <a:xfrm>
              <a:off x="3675501" y="5217959"/>
              <a:ext cx="1734852" cy="0"/>
            </a:xfrm>
            <a:prstGeom prst="line">
              <a:avLst/>
            </a:prstGeom>
            <a:ln w="12700">
              <a:gradFill>
                <a:gsLst>
                  <a:gs pos="0">
                    <a:srgbClr val="BCF49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a16="http://schemas.microsoft.com/office/drawing/2014/main" id="{7641E1F9-6ACF-843B-380E-0D351615A548}"/>
              </a:ext>
            </a:extLst>
          </p:cNvPr>
          <p:cNvSpPr txBox="1"/>
          <p:nvPr/>
        </p:nvSpPr>
        <p:spPr>
          <a:xfrm>
            <a:off x="4280109" y="6458983"/>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3" name="矩形: 圆角 42">
            <a:extLst>
              <a:ext uri="{FF2B5EF4-FFF2-40B4-BE49-F238E27FC236}">
                <a16:creationId xmlns:a16="http://schemas.microsoft.com/office/drawing/2014/main" id="{F6D85680-4C51-4A00-5C55-3373EF948F90}"/>
              </a:ext>
            </a:extLst>
          </p:cNvPr>
          <p:cNvSpPr/>
          <p:nvPr/>
        </p:nvSpPr>
        <p:spPr>
          <a:xfrm>
            <a:off x="4538348" y="4954295"/>
            <a:ext cx="4099372" cy="725122"/>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3200" dirty="0">
                <a:latin typeface="+mn-ea"/>
              </a:rPr>
              <a:t>主講人</a:t>
            </a:r>
            <a:r>
              <a:rPr lang="zh-CN" altLang="en-US" sz="3200" dirty="0">
                <a:latin typeface="+mn-ea"/>
              </a:rPr>
              <a:t>：</a:t>
            </a:r>
            <a:r>
              <a:rPr lang="zh-TW" altLang="en-US" sz="3200" dirty="0">
                <a:latin typeface="+mn-ea"/>
              </a:rPr>
              <a:t>蕭富陽校長</a:t>
            </a:r>
            <a:endParaRPr lang="en-US" altLang="zh-CN" sz="3200" dirty="0">
              <a:latin typeface="+mn-ea"/>
            </a:endParaRPr>
          </a:p>
        </p:txBody>
      </p:sp>
      <p:pic>
        <p:nvPicPr>
          <p:cNvPr id="5" name="圖片 4">
            <a:extLst>
              <a:ext uri="{FF2B5EF4-FFF2-40B4-BE49-F238E27FC236}">
                <a16:creationId xmlns:a16="http://schemas.microsoft.com/office/drawing/2014/main" id="{B7282116-FBBE-4C35-B1AD-BFC9DD80B65C}"/>
              </a:ext>
            </a:extLst>
          </p:cNvPr>
          <p:cNvPicPr>
            <a:picLocks noChangeAspect="1"/>
          </p:cNvPicPr>
          <p:nvPr/>
        </p:nvPicPr>
        <p:blipFill rotWithShape="1">
          <a:blip r:embed="rId11">
            <a:extLst>
              <a:ext uri="{28A0092B-C50C-407E-A947-70E740481C1C}">
                <a14:useLocalDpi xmlns:a14="http://schemas.microsoft.com/office/drawing/2010/main" val="0"/>
              </a:ext>
            </a:extLst>
          </a:blip>
          <a:srcRect l="7481" r="8524"/>
          <a:stretch/>
        </p:blipFill>
        <p:spPr>
          <a:xfrm>
            <a:off x="134741" y="334285"/>
            <a:ext cx="11922517" cy="2824690"/>
          </a:xfrm>
          <a:prstGeom prst="rect">
            <a:avLst/>
          </a:prstGeom>
        </p:spPr>
      </p:pic>
      <p:pic>
        <p:nvPicPr>
          <p:cNvPr id="10" name="圖片 9">
            <a:extLst>
              <a:ext uri="{FF2B5EF4-FFF2-40B4-BE49-F238E27FC236}">
                <a16:creationId xmlns:a16="http://schemas.microsoft.com/office/drawing/2014/main" id="{9A1D7F57-0519-4EF8-9BA2-7074D4EFD3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0820" y="6180141"/>
            <a:ext cx="3400425" cy="619125"/>
          </a:xfrm>
          <a:prstGeom prst="rect">
            <a:avLst/>
          </a:prstGeom>
        </p:spPr>
      </p:pic>
      <p:sp>
        <p:nvSpPr>
          <p:cNvPr id="31" name="文本框 40">
            <a:extLst>
              <a:ext uri="{FF2B5EF4-FFF2-40B4-BE49-F238E27FC236}">
                <a16:creationId xmlns:a16="http://schemas.microsoft.com/office/drawing/2014/main" id="{31394679-5783-40AD-ABE7-8101CC81E0B1}"/>
              </a:ext>
            </a:extLst>
          </p:cNvPr>
          <p:cNvSpPr txBox="1"/>
          <p:nvPr/>
        </p:nvSpPr>
        <p:spPr>
          <a:xfrm>
            <a:off x="8253394" y="6478703"/>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2" name="文本框 8">
            <a:extLst>
              <a:ext uri="{FF2B5EF4-FFF2-40B4-BE49-F238E27FC236}">
                <a16:creationId xmlns:a16="http://schemas.microsoft.com/office/drawing/2014/main" id="{A9C37429-AFD0-4F6F-8F25-D749A7646B41}"/>
              </a:ext>
            </a:extLst>
          </p:cNvPr>
          <p:cNvSpPr txBox="1"/>
          <p:nvPr/>
        </p:nvSpPr>
        <p:spPr>
          <a:xfrm>
            <a:off x="7489282" y="6049967"/>
            <a:ext cx="2078052" cy="291109"/>
          </a:xfrm>
          <a:prstGeom prst="rect">
            <a:avLst/>
          </a:prstGeom>
          <a:noFill/>
        </p:spPr>
        <p:txBody>
          <a:bodyPr wrap="square" lIns="0" tIns="0" rIns="0" bIns="0" rtlCol="0">
            <a:noAutofit/>
          </a:bodyPr>
          <a:lstStyle/>
          <a:p>
            <a:r>
              <a:rPr lang="en-US" altLang="zh-TW" sz="2400" dirty="0">
                <a:solidFill>
                  <a:schemeClr val="accent4"/>
                </a:solidFill>
                <a:latin typeface="+mn-ea"/>
              </a:rPr>
              <a:t>111</a:t>
            </a:r>
            <a:r>
              <a:rPr lang="zh-TW" altLang="en-US" sz="2400" dirty="0">
                <a:solidFill>
                  <a:schemeClr val="accent4"/>
                </a:solidFill>
                <a:latin typeface="+mn-ea"/>
              </a:rPr>
              <a:t>年</a:t>
            </a:r>
            <a:r>
              <a:rPr lang="en-US" altLang="zh-TW" sz="2400" dirty="0">
                <a:solidFill>
                  <a:schemeClr val="accent4"/>
                </a:solidFill>
                <a:latin typeface="+mn-ea"/>
              </a:rPr>
              <a:t>11</a:t>
            </a:r>
            <a:r>
              <a:rPr lang="zh-TW" altLang="en-US" sz="2400" dirty="0">
                <a:solidFill>
                  <a:schemeClr val="accent4"/>
                </a:solidFill>
                <a:latin typeface="+mn-ea"/>
              </a:rPr>
              <a:t>月</a:t>
            </a:r>
            <a:r>
              <a:rPr lang="en-US" altLang="zh-TW" sz="2400" dirty="0">
                <a:solidFill>
                  <a:schemeClr val="accent4"/>
                </a:solidFill>
                <a:latin typeface="+mn-ea"/>
              </a:rPr>
              <a:t>17</a:t>
            </a:r>
            <a:r>
              <a:rPr lang="zh-TW" altLang="en-US" sz="2400" dirty="0">
                <a:solidFill>
                  <a:schemeClr val="accent4"/>
                </a:solidFill>
                <a:latin typeface="+mn-ea"/>
              </a:rPr>
              <a:t>日</a:t>
            </a:r>
            <a:endParaRPr lang="en-US" altLang="zh-CN" sz="2400" dirty="0">
              <a:solidFill>
                <a:schemeClr val="accent4"/>
              </a:solidFill>
              <a:latin typeface="+mn-ea"/>
            </a:endParaRPr>
          </a:p>
        </p:txBody>
      </p:sp>
    </p:spTree>
    <p:extLst>
      <p:ext uri="{BB962C8B-B14F-4D97-AF65-F5344CB8AC3E}">
        <p14:creationId xmlns:p14="http://schemas.microsoft.com/office/powerpoint/2010/main" val="200309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862DC30-9CE3-47CA-4FB3-2929023B9030}"/>
              </a:ext>
            </a:extLst>
          </p:cNvPr>
          <p:cNvSpPr/>
          <p:nvPr/>
        </p:nvSpPr>
        <p:spPr>
          <a:xfrm>
            <a:off x="944275" y="3850580"/>
            <a:ext cx="5278725"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21DD5FD-53EB-8A1C-74E6-EBA64C27125C}"/>
              </a:ext>
            </a:extLst>
          </p:cNvPr>
          <p:cNvSpPr txBox="1"/>
          <p:nvPr/>
        </p:nvSpPr>
        <p:spPr>
          <a:xfrm>
            <a:off x="944275" y="1713567"/>
            <a:ext cx="7620000" cy="1569660"/>
          </a:xfrm>
          <a:prstGeom prst="rect">
            <a:avLst/>
          </a:prstGeom>
          <a:noFill/>
        </p:spPr>
        <p:txBody>
          <a:bodyPr wrap="square" rtlCol="0">
            <a:spAutoFit/>
          </a:bodyPr>
          <a:lstStyle/>
          <a:p>
            <a:r>
              <a:rPr lang="en-US" altLang="zh-CN" sz="9600" dirty="0">
                <a:ln w="12700">
                  <a:solidFill>
                    <a:schemeClr val="accent4"/>
                  </a:solidFill>
                </a:ln>
                <a:noFill/>
                <a:latin typeface="+mj-lt"/>
              </a:rPr>
              <a:t>PART 03</a:t>
            </a:r>
            <a:endParaRPr lang="zh-CN" altLang="en-US" sz="9600" dirty="0">
              <a:ln w="12700">
                <a:solidFill>
                  <a:schemeClr val="accent4"/>
                </a:solidFill>
              </a:ln>
              <a:noFill/>
              <a:latin typeface="+mj-lt"/>
            </a:endParaRPr>
          </a:p>
        </p:txBody>
      </p:sp>
      <p:sp>
        <p:nvSpPr>
          <p:cNvPr id="12" name="文本框 11">
            <a:extLst>
              <a:ext uri="{FF2B5EF4-FFF2-40B4-BE49-F238E27FC236}">
                <a16:creationId xmlns:a16="http://schemas.microsoft.com/office/drawing/2014/main" id="{FD230CED-8E32-2196-A19A-7742A2D98BC2}"/>
              </a:ext>
            </a:extLst>
          </p:cNvPr>
          <p:cNvSpPr txBox="1"/>
          <p:nvPr/>
        </p:nvSpPr>
        <p:spPr>
          <a:xfrm>
            <a:off x="944275" y="3294934"/>
            <a:ext cx="2957165" cy="830997"/>
          </a:xfrm>
          <a:prstGeom prst="rect">
            <a:avLst/>
          </a:prstGeom>
          <a:noFill/>
        </p:spPr>
        <p:txBody>
          <a:bodyPr wrap="square">
            <a:spAutoFit/>
          </a:bodyPr>
          <a:lstStyle/>
          <a:p>
            <a:r>
              <a:rPr lang="zh-CN" altLang="en-US" sz="4800" dirty="0">
                <a:solidFill>
                  <a:schemeClr val="accent4"/>
                </a:solidFill>
                <a:latin typeface="+mj-ea"/>
                <a:ea typeface="+mj-ea"/>
              </a:rPr>
              <a:t>工作執行</a:t>
            </a:r>
          </a:p>
        </p:txBody>
      </p:sp>
      <p:sp>
        <p:nvSpPr>
          <p:cNvPr id="17" name="矩形: 圆角 16">
            <a:extLst>
              <a:ext uri="{FF2B5EF4-FFF2-40B4-BE49-F238E27FC236}">
                <a16:creationId xmlns:a16="http://schemas.microsoft.com/office/drawing/2014/main" id="{8F52519E-6719-AC61-6FA8-B9BF3F6BDC61}"/>
              </a:ext>
            </a:extLst>
          </p:cNvPr>
          <p:cNvSpPr/>
          <p:nvPr/>
        </p:nvSpPr>
        <p:spPr>
          <a:xfrm>
            <a:off x="944275" y="4232334"/>
            <a:ext cx="2459325" cy="449243"/>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mj-ea"/>
                <a:ea typeface="+mj-ea"/>
              </a:rPr>
              <a:t>IMPLEMENT</a:t>
            </a:r>
          </a:p>
        </p:txBody>
      </p:sp>
      <p:pic>
        <p:nvPicPr>
          <p:cNvPr id="7" name="圖片 6">
            <a:extLst>
              <a:ext uri="{FF2B5EF4-FFF2-40B4-BE49-F238E27FC236}">
                <a16:creationId xmlns:a16="http://schemas.microsoft.com/office/drawing/2014/main" id="{372EF962-7233-4D33-9A49-9A26B5633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302252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51726CF-88D2-A21B-457A-1CB42C3644DF}"/>
              </a:ext>
            </a:extLst>
          </p:cNvPr>
          <p:cNvSpPr>
            <a:spLocks noGrp="1"/>
          </p:cNvSpPr>
          <p:nvPr>
            <p:ph type="body" sz="quarter" idx="10"/>
          </p:nvPr>
        </p:nvSpPr>
        <p:spPr/>
        <p:txBody>
          <a:bodyPr/>
          <a:lstStyle/>
          <a:p>
            <a:r>
              <a:rPr lang="zh-TW" altLang="en-US" dirty="0">
                <a:solidFill>
                  <a:schemeClr val="tx1">
                    <a:lumMod val="75000"/>
                    <a:lumOff val="25000"/>
                  </a:schemeClr>
                </a:solidFill>
              </a:rPr>
              <a:t>輔導團之工作任務如下：</a:t>
            </a:r>
            <a:endParaRPr lang="en-US" altLang="zh-CN" dirty="0">
              <a:solidFill>
                <a:schemeClr val="tx1">
                  <a:lumMod val="75000"/>
                  <a:lumOff val="25000"/>
                </a:schemeClr>
              </a:solidFill>
            </a:endParaRPr>
          </a:p>
        </p:txBody>
      </p:sp>
      <p:grpSp>
        <p:nvGrpSpPr>
          <p:cNvPr id="7" name="群組 6">
            <a:extLst>
              <a:ext uri="{FF2B5EF4-FFF2-40B4-BE49-F238E27FC236}">
                <a16:creationId xmlns:a16="http://schemas.microsoft.com/office/drawing/2014/main" id="{C0EA9944-32E5-4FC0-82FC-ADD9192B2985}"/>
              </a:ext>
            </a:extLst>
          </p:cNvPr>
          <p:cNvGrpSpPr/>
          <p:nvPr/>
        </p:nvGrpSpPr>
        <p:grpSpPr>
          <a:xfrm>
            <a:off x="528897" y="1307939"/>
            <a:ext cx="4679711" cy="4745620"/>
            <a:chOff x="528897" y="1307939"/>
            <a:chExt cx="4679711" cy="4745620"/>
          </a:xfrm>
        </p:grpSpPr>
        <p:grpSp>
          <p:nvGrpSpPr>
            <p:cNvPr id="19" name="组合 18">
              <a:extLst>
                <a:ext uri="{FF2B5EF4-FFF2-40B4-BE49-F238E27FC236}">
                  <a16:creationId xmlns:a16="http://schemas.microsoft.com/office/drawing/2014/main" id="{01E71BC1-65E7-681A-5BF6-1EEF54862762}"/>
                </a:ext>
              </a:extLst>
            </p:cNvPr>
            <p:cNvGrpSpPr/>
            <p:nvPr/>
          </p:nvGrpSpPr>
          <p:grpSpPr>
            <a:xfrm>
              <a:off x="528897" y="1307939"/>
              <a:ext cx="4679711" cy="1438875"/>
              <a:chOff x="528897" y="1398127"/>
              <a:chExt cx="4679711" cy="880877"/>
            </a:xfrm>
          </p:grpSpPr>
          <p:sp>
            <p:nvSpPr>
              <p:cNvPr id="20" name="矩形: 圆角 19">
                <a:extLst>
                  <a:ext uri="{FF2B5EF4-FFF2-40B4-BE49-F238E27FC236}">
                    <a16:creationId xmlns:a16="http://schemas.microsoft.com/office/drawing/2014/main" id="{BD783AF2-A5B9-AC8C-6E8E-0D0A3D9337ED}"/>
                  </a:ext>
                </a:extLst>
              </p:cNvPr>
              <p:cNvSpPr/>
              <p:nvPr/>
            </p:nvSpPr>
            <p:spPr>
              <a:xfrm>
                <a:off x="626344" y="1398127"/>
                <a:ext cx="4582264" cy="880877"/>
              </a:xfrm>
              <a:prstGeom prst="roundRect">
                <a:avLst>
                  <a:gd name="adj" fmla="val 11938"/>
                </a:avLst>
              </a:prstGeom>
              <a:solidFill>
                <a:schemeClr val="bg1"/>
              </a:solidFill>
              <a:ln>
                <a:noFill/>
              </a:ln>
              <a:effectLst>
                <a:outerShdw blurRad="127000" dist="25400" sx="99000" sy="99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1" name="任意多边形: 形状 20">
                <a:extLst>
                  <a:ext uri="{FF2B5EF4-FFF2-40B4-BE49-F238E27FC236}">
                    <a16:creationId xmlns:a16="http://schemas.microsoft.com/office/drawing/2014/main" id="{8AA01CDB-03E8-F26D-4005-70641DCA88D9}"/>
                  </a:ext>
                </a:extLst>
              </p:cNvPr>
              <p:cNvSpPr/>
              <p:nvPr/>
            </p:nvSpPr>
            <p:spPr>
              <a:xfrm>
                <a:off x="528897" y="1558146"/>
                <a:ext cx="779042" cy="560838"/>
              </a:xfrm>
              <a:custGeom>
                <a:avLst/>
                <a:gdLst>
                  <a:gd name="connsiteX0" fmla="*/ 56903 w 487852"/>
                  <a:gd name="connsiteY0" fmla="*/ 0 h 560838"/>
                  <a:gd name="connsiteX1" fmla="*/ 207433 w 487852"/>
                  <a:gd name="connsiteY1" fmla="*/ 0 h 560838"/>
                  <a:gd name="connsiteX2" fmla="*/ 487852 w 487852"/>
                  <a:gd name="connsiteY2" fmla="*/ 280419 h 560838"/>
                  <a:gd name="connsiteX3" fmla="*/ 207433 w 487852"/>
                  <a:gd name="connsiteY3" fmla="*/ 560838 h 560838"/>
                  <a:gd name="connsiteX4" fmla="*/ 56903 w 487852"/>
                  <a:gd name="connsiteY4" fmla="*/ 560838 h 560838"/>
                  <a:gd name="connsiteX5" fmla="*/ 0 w 487852"/>
                  <a:gd name="connsiteY5" fmla="*/ 503935 h 560838"/>
                  <a:gd name="connsiteX6" fmla="*/ 0 w 487852"/>
                  <a:gd name="connsiteY6" fmla="*/ 56903 h 560838"/>
                  <a:gd name="connsiteX7" fmla="*/ 56903 w 487852"/>
                  <a:gd name="connsiteY7" fmla="*/ 0 h 56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52" h="560838">
                    <a:moveTo>
                      <a:pt x="56903" y="0"/>
                    </a:moveTo>
                    <a:lnTo>
                      <a:pt x="207433" y="0"/>
                    </a:lnTo>
                    <a:cubicBezTo>
                      <a:pt x="362304" y="0"/>
                      <a:pt x="487852" y="125548"/>
                      <a:pt x="487852" y="280419"/>
                    </a:cubicBezTo>
                    <a:cubicBezTo>
                      <a:pt x="487852" y="435290"/>
                      <a:pt x="362304" y="560838"/>
                      <a:pt x="207433" y="560838"/>
                    </a:cubicBezTo>
                    <a:lnTo>
                      <a:pt x="56903" y="560838"/>
                    </a:lnTo>
                    <a:cubicBezTo>
                      <a:pt x="25476" y="560838"/>
                      <a:pt x="0" y="535362"/>
                      <a:pt x="0" y="503935"/>
                    </a:cubicBezTo>
                    <a:lnTo>
                      <a:pt x="0" y="56903"/>
                    </a:lnTo>
                    <a:cubicBezTo>
                      <a:pt x="0" y="25476"/>
                      <a:pt x="25476" y="0"/>
                      <a:pt x="56903" y="0"/>
                    </a:cubicBezTo>
                    <a:close/>
                  </a:path>
                </a:pathLst>
              </a:custGeom>
              <a:gradFill>
                <a:gsLst>
                  <a:gs pos="100000">
                    <a:schemeClr val="accent2">
                      <a:alpha val="50000"/>
                    </a:schemeClr>
                  </a:gs>
                  <a:gs pos="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grpSp>
          <p:nvGrpSpPr>
            <p:cNvPr id="22" name="组合 21">
              <a:extLst>
                <a:ext uri="{FF2B5EF4-FFF2-40B4-BE49-F238E27FC236}">
                  <a16:creationId xmlns:a16="http://schemas.microsoft.com/office/drawing/2014/main" id="{237C6B21-F48E-80B5-864F-542D0422E316}"/>
                </a:ext>
              </a:extLst>
            </p:cNvPr>
            <p:cNvGrpSpPr/>
            <p:nvPr/>
          </p:nvGrpSpPr>
          <p:grpSpPr>
            <a:xfrm>
              <a:off x="528897" y="3008198"/>
              <a:ext cx="4679711" cy="1438875"/>
              <a:chOff x="528897" y="1398127"/>
              <a:chExt cx="4679711" cy="880877"/>
            </a:xfrm>
          </p:grpSpPr>
          <p:sp>
            <p:nvSpPr>
              <p:cNvPr id="23" name="矩形: 圆角 22">
                <a:extLst>
                  <a:ext uri="{FF2B5EF4-FFF2-40B4-BE49-F238E27FC236}">
                    <a16:creationId xmlns:a16="http://schemas.microsoft.com/office/drawing/2014/main" id="{4567DC4C-FA84-6206-D1FA-E1F2C51FEA2C}"/>
                  </a:ext>
                </a:extLst>
              </p:cNvPr>
              <p:cNvSpPr/>
              <p:nvPr/>
            </p:nvSpPr>
            <p:spPr>
              <a:xfrm>
                <a:off x="626344" y="1398127"/>
                <a:ext cx="4582264" cy="880877"/>
              </a:xfrm>
              <a:prstGeom prst="roundRect">
                <a:avLst>
                  <a:gd name="adj" fmla="val 11938"/>
                </a:avLst>
              </a:prstGeom>
              <a:solidFill>
                <a:schemeClr val="bg1"/>
              </a:solidFill>
              <a:ln>
                <a:noFill/>
              </a:ln>
              <a:effectLst>
                <a:outerShdw blurRad="127000" dist="25400" sx="99000" sy="99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任意多边形: 形状 23">
                <a:extLst>
                  <a:ext uri="{FF2B5EF4-FFF2-40B4-BE49-F238E27FC236}">
                    <a16:creationId xmlns:a16="http://schemas.microsoft.com/office/drawing/2014/main" id="{3C866A80-28FB-1E8C-70E4-D6590A41BA79}"/>
                  </a:ext>
                </a:extLst>
              </p:cNvPr>
              <p:cNvSpPr/>
              <p:nvPr/>
            </p:nvSpPr>
            <p:spPr>
              <a:xfrm>
                <a:off x="528897" y="1558146"/>
                <a:ext cx="779042" cy="560838"/>
              </a:xfrm>
              <a:custGeom>
                <a:avLst/>
                <a:gdLst>
                  <a:gd name="connsiteX0" fmla="*/ 56903 w 487852"/>
                  <a:gd name="connsiteY0" fmla="*/ 0 h 560838"/>
                  <a:gd name="connsiteX1" fmla="*/ 207433 w 487852"/>
                  <a:gd name="connsiteY1" fmla="*/ 0 h 560838"/>
                  <a:gd name="connsiteX2" fmla="*/ 487852 w 487852"/>
                  <a:gd name="connsiteY2" fmla="*/ 280419 h 560838"/>
                  <a:gd name="connsiteX3" fmla="*/ 207433 w 487852"/>
                  <a:gd name="connsiteY3" fmla="*/ 560838 h 560838"/>
                  <a:gd name="connsiteX4" fmla="*/ 56903 w 487852"/>
                  <a:gd name="connsiteY4" fmla="*/ 560838 h 560838"/>
                  <a:gd name="connsiteX5" fmla="*/ 0 w 487852"/>
                  <a:gd name="connsiteY5" fmla="*/ 503935 h 560838"/>
                  <a:gd name="connsiteX6" fmla="*/ 0 w 487852"/>
                  <a:gd name="connsiteY6" fmla="*/ 56903 h 560838"/>
                  <a:gd name="connsiteX7" fmla="*/ 56903 w 487852"/>
                  <a:gd name="connsiteY7" fmla="*/ 0 h 56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52" h="560838">
                    <a:moveTo>
                      <a:pt x="56903" y="0"/>
                    </a:moveTo>
                    <a:lnTo>
                      <a:pt x="207433" y="0"/>
                    </a:lnTo>
                    <a:cubicBezTo>
                      <a:pt x="362304" y="0"/>
                      <a:pt x="487852" y="125548"/>
                      <a:pt x="487852" y="280419"/>
                    </a:cubicBezTo>
                    <a:cubicBezTo>
                      <a:pt x="487852" y="435290"/>
                      <a:pt x="362304" y="560838"/>
                      <a:pt x="207433" y="560838"/>
                    </a:cubicBezTo>
                    <a:lnTo>
                      <a:pt x="56903" y="560838"/>
                    </a:lnTo>
                    <a:cubicBezTo>
                      <a:pt x="25476" y="560838"/>
                      <a:pt x="0" y="535362"/>
                      <a:pt x="0" y="503935"/>
                    </a:cubicBezTo>
                    <a:lnTo>
                      <a:pt x="0" y="56903"/>
                    </a:lnTo>
                    <a:cubicBezTo>
                      <a:pt x="0" y="25476"/>
                      <a:pt x="25476" y="0"/>
                      <a:pt x="56903" y="0"/>
                    </a:cubicBezTo>
                    <a:close/>
                  </a:path>
                </a:pathLst>
              </a:custGeom>
              <a:gradFill>
                <a:gsLst>
                  <a:gs pos="100000">
                    <a:schemeClr val="accent2">
                      <a:alpha val="50000"/>
                    </a:schemeClr>
                  </a:gs>
                  <a:gs pos="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nvGrpSpPr>
            <p:cNvPr id="25" name="组合 24">
              <a:extLst>
                <a:ext uri="{FF2B5EF4-FFF2-40B4-BE49-F238E27FC236}">
                  <a16:creationId xmlns:a16="http://schemas.microsoft.com/office/drawing/2014/main" id="{89C1A0A7-4C92-0FEA-3E9A-77ACC910140B}"/>
                </a:ext>
              </a:extLst>
            </p:cNvPr>
            <p:cNvGrpSpPr/>
            <p:nvPr/>
          </p:nvGrpSpPr>
          <p:grpSpPr>
            <a:xfrm>
              <a:off x="528897" y="4614684"/>
              <a:ext cx="4679711" cy="1438875"/>
              <a:chOff x="528897" y="1398127"/>
              <a:chExt cx="4679711" cy="880877"/>
            </a:xfrm>
          </p:grpSpPr>
          <p:sp>
            <p:nvSpPr>
              <p:cNvPr id="26" name="矩形: 圆角 25">
                <a:extLst>
                  <a:ext uri="{FF2B5EF4-FFF2-40B4-BE49-F238E27FC236}">
                    <a16:creationId xmlns:a16="http://schemas.microsoft.com/office/drawing/2014/main" id="{1A710AAD-CBB6-A979-D24A-BCA31863F76A}"/>
                  </a:ext>
                </a:extLst>
              </p:cNvPr>
              <p:cNvSpPr/>
              <p:nvPr/>
            </p:nvSpPr>
            <p:spPr>
              <a:xfrm>
                <a:off x="626344" y="1398127"/>
                <a:ext cx="4582264" cy="880877"/>
              </a:xfrm>
              <a:prstGeom prst="roundRect">
                <a:avLst>
                  <a:gd name="adj" fmla="val 11938"/>
                </a:avLst>
              </a:prstGeom>
              <a:solidFill>
                <a:schemeClr val="bg1"/>
              </a:solidFill>
              <a:ln>
                <a:noFill/>
              </a:ln>
              <a:effectLst>
                <a:outerShdw blurRad="127000" dist="25400" sx="99000" sy="99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a:extLst>
                  <a:ext uri="{FF2B5EF4-FFF2-40B4-BE49-F238E27FC236}">
                    <a16:creationId xmlns:a16="http://schemas.microsoft.com/office/drawing/2014/main" id="{A260275F-24BD-0695-0CB0-D5571B887546}"/>
                  </a:ext>
                </a:extLst>
              </p:cNvPr>
              <p:cNvSpPr/>
              <p:nvPr/>
            </p:nvSpPr>
            <p:spPr>
              <a:xfrm>
                <a:off x="528897" y="1558146"/>
                <a:ext cx="779042" cy="560838"/>
              </a:xfrm>
              <a:custGeom>
                <a:avLst/>
                <a:gdLst>
                  <a:gd name="connsiteX0" fmla="*/ 56903 w 487852"/>
                  <a:gd name="connsiteY0" fmla="*/ 0 h 560838"/>
                  <a:gd name="connsiteX1" fmla="*/ 207433 w 487852"/>
                  <a:gd name="connsiteY1" fmla="*/ 0 h 560838"/>
                  <a:gd name="connsiteX2" fmla="*/ 487852 w 487852"/>
                  <a:gd name="connsiteY2" fmla="*/ 280419 h 560838"/>
                  <a:gd name="connsiteX3" fmla="*/ 207433 w 487852"/>
                  <a:gd name="connsiteY3" fmla="*/ 560838 h 560838"/>
                  <a:gd name="connsiteX4" fmla="*/ 56903 w 487852"/>
                  <a:gd name="connsiteY4" fmla="*/ 560838 h 560838"/>
                  <a:gd name="connsiteX5" fmla="*/ 0 w 487852"/>
                  <a:gd name="connsiteY5" fmla="*/ 503935 h 560838"/>
                  <a:gd name="connsiteX6" fmla="*/ 0 w 487852"/>
                  <a:gd name="connsiteY6" fmla="*/ 56903 h 560838"/>
                  <a:gd name="connsiteX7" fmla="*/ 56903 w 487852"/>
                  <a:gd name="connsiteY7" fmla="*/ 0 h 56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52" h="560838">
                    <a:moveTo>
                      <a:pt x="56903" y="0"/>
                    </a:moveTo>
                    <a:lnTo>
                      <a:pt x="207433" y="0"/>
                    </a:lnTo>
                    <a:cubicBezTo>
                      <a:pt x="362304" y="0"/>
                      <a:pt x="487852" y="125548"/>
                      <a:pt x="487852" y="280419"/>
                    </a:cubicBezTo>
                    <a:cubicBezTo>
                      <a:pt x="487852" y="435290"/>
                      <a:pt x="362304" y="560838"/>
                      <a:pt x="207433" y="560838"/>
                    </a:cubicBezTo>
                    <a:lnTo>
                      <a:pt x="56903" y="560838"/>
                    </a:lnTo>
                    <a:cubicBezTo>
                      <a:pt x="25476" y="560838"/>
                      <a:pt x="0" y="535362"/>
                      <a:pt x="0" y="503935"/>
                    </a:cubicBezTo>
                    <a:lnTo>
                      <a:pt x="0" y="56903"/>
                    </a:lnTo>
                    <a:cubicBezTo>
                      <a:pt x="0" y="25476"/>
                      <a:pt x="25476" y="0"/>
                      <a:pt x="56903" y="0"/>
                    </a:cubicBezTo>
                    <a:close/>
                  </a:path>
                </a:pathLst>
              </a:custGeom>
              <a:gradFill>
                <a:gsLst>
                  <a:gs pos="100000">
                    <a:schemeClr val="accent2">
                      <a:alpha val="50000"/>
                    </a:schemeClr>
                  </a:gs>
                  <a:gs pos="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29" name="文本框 28">
              <a:extLst>
                <a:ext uri="{FF2B5EF4-FFF2-40B4-BE49-F238E27FC236}">
                  <a16:creationId xmlns:a16="http://schemas.microsoft.com/office/drawing/2014/main" id="{3348CADD-9A41-3A11-1E1D-110D4AB4B458}"/>
                </a:ext>
              </a:extLst>
            </p:cNvPr>
            <p:cNvSpPr txBox="1"/>
            <p:nvPr/>
          </p:nvSpPr>
          <p:spPr>
            <a:xfrm>
              <a:off x="626344" y="1894667"/>
              <a:ext cx="662744" cy="307778"/>
            </a:xfrm>
            <a:prstGeom prst="rect">
              <a:avLst/>
            </a:prstGeom>
            <a:noFill/>
          </p:spPr>
          <p:txBody>
            <a:bodyPr wrap="square" lIns="0" tIns="0" rIns="0" bIns="0" rtlCol="0" anchor="ctr" anchorCtr="0">
              <a:noAutofit/>
            </a:bodyPr>
            <a:lstStyle/>
            <a:p>
              <a:pPr algn="ctr"/>
              <a:r>
                <a:rPr lang="en-US" altLang="zh-CN" sz="2400" spc="300" dirty="0">
                  <a:solidFill>
                    <a:schemeClr val="bg1"/>
                  </a:solidFill>
                  <a:latin typeface="+mj-ea"/>
                  <a:ea typeface="+mj-ea"/>
                  <a:cs typeface="阿里巴巴普惠体 H" panose="00020600040101010101" pitchFamily="18" charset="-122"/>
                </a:rPr>
                <a:t>01</a:t>
              </a:r>
            </a:p>
          </p:txBody>
        </p:sp>
        <p:sp>
          <p:nvSpPr>
            <p:cNvPr id="30" name="文本框 29">
              <a:extLst>
                <a:ext uri="{FF2B5EF4-FFF2-40B4-BE49-F238E27FC236}">
                  <a16:creationId xmlns:a16="http://schemas.microsoft.com/office/drawing/2014/main" id="{68EE6F9C-1641-DD0B-59C9-F354306082B1}"/>
                </a:ext>
              </a:extLst>
            </p:cNvPr>
            <p:cNvSpPr txBox="1"/>
            <p:nvPr/>
          </p:nvSpPr>
          <p:spPr>
            <a:xfrm>
              <a:off x="626344" y="3573745"/>
              <a:ext cx="662744" cy="307778"/>
            </a:xfrm>
            <a:prstGeom prst="rect">
              <a:avLst/>
            </a:prstGeom>
            <a:noFill/>
          </p:spPr>
          <p:txBody>
            <a:bodyPr wrap="square" lIns="0" tIns="0" rIns="0" bIns="0" rtlCol="0" anchor="ctr" anchorCtr="0">
              <a:noAutofit/>
            </a:bodyPr>
            <a:lstStyle/>
            <a:p>
              <a:pPr algn="ctr"/>
              <a:r>
                <a:rPr lang="en-US" altLang="zh-CN" sz="2400" spc="300" dirty="0">
                  <a:solidFill>
                    <a:schemeClr val="bg1"/>
                  </a:solidFill>
                  <a:latin typeface="+mj-ea"/>
                  <a:ea typeface="+mj-ea"/>
                  <a:cs typeface="阿里巴巴普惠体 H" panose="00020600040101010101" pitchFamily="18" charset="-122"/>
                </a:rPr>
                <a:t>02</a:t>
              </a:r>
            </a:p>
          </p:txBody>
        </p:sp>
        <p:sp>
          <p:nvSpPr>
            <p:cNvPr id="31" name="文本框 30">
              <a:extLst>
                <a:ext uri="{FF2B5EF4-FFF2-40B4-BE49-F238E27FC236}">
                  <a16:creationId xmlns:a16="http://schemas.microsoft.com/office/drawing/2014/main" id="{060AC156-41B7-9357-F353-3485EEA79D0A}"/>
                </a:ext>
              </a:extLst>
            </p:cNvPr>
            <p:cNvSpPr txBox="1"/>
            <p:nvPr/>
          </p:nvSpPr>
          <p:spPr>
            <a:xfrm>
              <a:off x="626344" y="5185099"/>
              <a:ext cx="662744" cy="307778"/>
            </a:xfrm>
            <a:prstGeom prst="rect">
              <a:avLst/>
            </a:prstGeom>
            <a:noFill/>
          </p:spPr>
          <p:txBody>
            <a:bodyPr wrap="square" lIns="0" tIns="0" rIns="0" bIns="0" rtlCol="0" anchor="ctr" anchorCtr="0">
              <a:noAutofit/>
            </a:bodyPr>
            <a:lstStyle/>
            <a:p>
              <a:pPr algn="ctr"/>
              <a:r>
                <a:rPr lang="en-US" altLang="zh-CN" sz="2400" spc="300" dirty="0">
                  <a:solidFill>
                    <a:schemeClr val="bg1"/>
                  </a:solidFill>
                  <a:latin typeface="+mj-ea"/>
                  <a:ea typeface="+mj-ea"/>
                  <a:cs typeface="阿里巴巴普惠体 H" panose="00020600040101010101" pitchFamily="18" charset="-122"/>
                </a:rPr>
                <a:t>03</a:t>
              </a:r>
            </a:p>
          </p:txBody>
        </p:sp>
        <p:sp>
          <p:nvSpPr>
            <p:cNvPr id="32" name="文本框 31">
              <a:extLst>
                <a:ext uri="{FF2B5EF4-FFF2-40B4-BE49-F238E27FC236}">
                  <a16:creationId xmlns:a16="http://schemas.microsoft.com/office/drawing/2014/main" id="{75143D63-9BD6-B95A-B399-9C9F5932B5F7}"/>
                </a:ext>
              </a:extLst>
            </p:cNvPr>
            <p:cNvSpPr txBox="1"/>
            <p:nvPr/>
          </p:nvSpPr>
          <p:spPr>
            <a:xfrm>
              <a:off x="1498321" y="1488089"/>
              <a:ext cx="3375519" cy="9161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000" dirty="0">
                  <a:solidFill>
                    <a:schemeClr val="tx1">
                      <a:lumMod val="75000"/>
                      <a:lumOff val="25000"/>
                    </a:schemeClr>
                  </a:solidFill>
                </a:rPr>
                <a:t>提供學校總務人員執行勞務</a:t>
              </a:r>
              <a:endParaRPr lang="en-US" altLang="zh-TW" sz="2000" dirty="0">
                <a:solidFill>
                  <a:schemeClr val="tx1">
                    <a:lumMod val="75000"/>
                    <a:lumOff val="25000"/>
                  </a:schemeClr>
                </a:solidFill>
              </a:endParaRPr>
            </a:p>
            <a:p>
              <a:r>
                <a:rPr lang="zh-TW" altLang="en-US" sz="2000" dirty="0">
                  <a:solidFill>
                    <a:schemeClr val="tx1">
                      <a:lumMod val="75000"/>
                      <a:lumOff val="25000"/>
                    </a:schemeClr>
                  </a:solidFill>
                </a:rPr>
                <a:t>、財物及工程等各類採購服務諮詢建議事項。</a:t>
              </a:r>
            </a:p>
            <a:p>
              <a:endParaRPr lang="en-US" altLang="zh-CN" dirty="0">
                <a:solidFill>
                  <a:schemeClr val="tx1">
                    <a:lumMod val="75000"/>
                    <a:lumOff val="25000"/>
                  </a:schemeClr>
                </a:solidFill>
              </a:endParaRPr>
            </a:p>
          </p:txBody>
        </p:sp>
        <p:sp>
          <p:nvSpPr>
            <p:cNvPr id="34" name="文本框 33">
              <a:extLst>
                <a:ext uri="{FF2B5EF4-FFF2-40B4-BE49-F238E27FC236}">
                  <a16:creationId xmlns:a16="http://schemas.microsoft.com/office/drawing/2014/main" id="{0B134671-5DE8-5D0B-75DB-092D781CAF76}"/>
                </a:ext>
              </a:extLst>
            </p:cNvPr>
            <p:cNvSpPr txBox="1"/>
            <p:nvPr/>
          </p:nvSpPr>
          <p:spPr>
            <a:xfrm>
              <a:off x="1498322" y="3189268"/>
              <a:ext cx="3375518" cy="9161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000" dirty="0">
                  <a:solidFill>
                    <a:schemeClr val="tx1">
                      <a:lumMod val="75000"/>
                      <a:lumOff val="25000"/>
                    </a:schemeClr>
                  </a:solidFill>
                </a:rPr>
                <a:t>協助本局辦理中央評鑑與輔導學校總務人員提升專業知能。</a:t>
              </a:r>
            </a:p>
          </p:txBody>
        </p:sp>
        <p:sp>
          <p:nvSpPr>
            <p:cNvPr id="35" name="文本框 34">
              <a:extLst>
                <a:ext uri="{FF2B5EF4-FFF2-40B4-BE49-F238E27FC236}">
                  <a16:creationId xmlns:a16="http://schemas.microsoft.com/office/drawing/2014/main" id="{FD321490-DC91-197E-E52F-BC3AB3D54228}"/>
                </a:ext>
              </a:extLst>
            </p:cNvPr>
            <p:cNvSpPr txBox="1"/>
            <p:nvPr/>
          </p:nvSpPr>
          <p:spPr>
            <a:xfrm>
              <a:off x="1498321" y="4920458"/>
              <a:ext cx="3268987" cy="9161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000" dirty="0">
                  <a:solidFill>
                    <a:schemeClr val="tx1">
                      <a:lumMod val="75000"/>
                      <a:lumOff val="25000"/>
                    </a:schemeClr>
                  </a:solidFill>
                </a:rPr>
                <a:t>召開研討會、經驗分享及專業傳承。</a:t>
              </a:r>
            </a:p>
          </p:txBody>
        </p:sp>
      </p:grpSp>
      <p:grpSp>
        <p:nvGrpSpPr>
          <p:cNvPr id="43" name="群組 42">
            <a:extLst>
              <a:ext uri="{FF2B5EF4-FFF2-40B4-BE49-F238E27FC236}">
                <a16:creationId xmlns:a16="http://schemas.microsoft.com/office/drawing/2014/main" id="{7458A0AB-C70D-4A16-9975-CE8B8927273B}"/>
              </a:ext>
            </a:extLst>
          </p:cNvPr>
          <p:cNvGrpSpPr/>
          <p:nvPr/>
        </p:nvGrpSpPr>
        <p:grpSpPr>
          <a:xfrm>
            <a:off x="-70614" y="6469719"/>
            <a:ext cx="12271081" cy="391847"/>
            <a:chOff x="-70614" y="6469719"/>
            <a:chExt cx="12271081" cy="391847"/>
          </a:xfrm>
        </p:grpSpPr>
        <p:sp>
          <p:nvSpPr>
            <p:cNvPr id="44" name="文本框 40">
              <a:extLst>
                <a:ext uri="{FF2B5EF4-FFF2-40B4-BE49-F238E27FC236}">
                  <a16:creationId xmlns:a16="http://schemas.microsoft.com/office/drawing/2014/main" id="{8962EC55-FAF4-475F-85F4-FE81B6F75CF5}"/>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5" name="文本框 40">
              <a:extLst>
                <a:ext uri="{FF2B5EF4-FFF2-40B4-BE49-F238E27FC236}">
                  <a16:creationId xmlns:a16="http://schemas.microsoft.com/office/drawing/2014/main" id="{4EDFF203-DC55-443D-8E2F-6AF9702BFBE1}"/>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6" name="文本框 40">
              <a:extLst>
                <a:ext uri="{FF2B5EF4-FFF2-40B4-BE49-F238E27FC236}">
                  <a16:creationId xmlns:a16="http://schemas.microsoft.com/office/drawing/2014/main" id="{38AC8991-19B8-4AD7-B9A0-13D8057EB802}"/>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47" name="圖片 46">
            <a:extLst>
              <a:ext uri="{FF2B5EF4-FFF2-40B4-BE49-F238E27FC236}">
                <a16:creationId xmlns:a16="http://schemas.microsoft.com/office/drawing/2014/main" id="{BCDDF539-16E3-420B-B98C-FF58453E3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3" name="群組 2">
            <a:extLst>
              <a:ext uri="{FF2B5EF4-FFF2-40B4-BE49-F238E27FC236}">
                <a16:creationId xmlns:a16="http://schemas.microsoft.com/office/drawing/2014/main" id="{9D3F425F-EE72-4805-BE58-A5CD2F1AB58B}"/>
              </a:ext>
            </a:extLst>
          </p:cNvPr>
          <p:cNvGrpSpPr/>
          <p:nvPr/>
        </p:nvGrpSpPr>
        <p:grpSpPr>
          <a:xfrm>
            <a:off x="6455564" y="1083363"/>
            <a:ext cx="4934485" cy="1664393"/>
            <a:chOff x="6455564" y="923561"/>
            <a:chExt cx="4934485" cy="1664393"/>
          </a:xfrm>
        </p:grpSpPr>
        <p:grpSp>
          <p:nvGrpSpPr>
            <p:cNvPr id="55" name="组合 18">
              <a:extLst>
                <a:ext uri="{FF2B5EF4-FFF2-40B4-BE49-F238E27FC236}">
                  <a16:creationId xmlns:a16="http://schemas.microsoft.com/office/drawing/2014/main" id="{6228C92D-58EC-43E3-A1CD-1EF8ABE8D9B0}"/>
                </a:ext>
              </a:extLst>
            </p:cNvPr>
            <p:cNvGrpSpPr/>
            <p:nvPr/>
          </p:nvGrpSpPr>
          <p:grpSpPr>
            <a:xfrm>
              <a:off x="6455564" y="923561"/>
              <a:ext cx="4934485" cy="1664393"/>
              <a:chOff x="528897" y="1268577"/>
              <a:chExt cx="4934485" cy="924233"/>
            </a:xfrm>
          </p:grpSpPr>
          <p:sp>
            <p:nvSpPr>
              <p:cNvPr id="68" name="矩形: 圆角 19">
                <a:extLst>
                  <a:ext uri="{FF2B5EF4-FFF2-40B4-BE49-F238E27FC236}">
                    <a16:creationId xmlns:a16="http://schemas.microsoft.com/office/drawing/2014/main" id="{0B9C53E8-B180-4F9D-B2A9-517FD7CA18FB}"/>
                  </a:ext>
                </a:extLst>
              </p:cNvPr>
              <p:cNvSpPr/>
              <p:nvPr/>
            </p:nvSpPr>
            <p:spPr>
              <a:xfrm>
                <a:off x="626343" y="1268577"/>
                <a:ext cx="4837039" cy="924233"/>
              </a:xfrm>
              <a:prstGeom prst="roundRect">
                <a:avLst>
                  <a:gd name="adj" fmla="val 11938"/>
                </a:avLst>
              </a:prstGeom>
              <a:solidFill>
                <a:schemeClr val="bg1"/>
              </a:solidFill>
              <a:ln>
                <a:noFill/>
              </a:ln>
              <a:effectLst>
                <a:outerShdw blurRad="127000" dist="25400" sx="99000" sy="99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9" name="任意多边形: 形状 20">
                <a:extLst>
                  <a:ext uri="{FF2B5EF4-FFF2-40B4-BE49-F238E27FC236}">
                    <a16:creationId xmlns:a16="http://schemas.microsoft.com/office/drawing/2014/main" id="{0C706E71-5D7F-4F6A-9E73-0658F1E249EE}"/>
                  </a:ext>
                </a:extLst>
              </p:cNvPr>
              <p:cNvSpPr/>
              <p:nvPr/>
            </p:nvSpPr>
            <p:spPr>
              <a:xfrm>
                <a:off x="528897" y="1494056"/>
                <a:ext cx="779042" cy="560838"/>
              </a:xfrm>
              <a:custGeom>
                <a:avLst/>
                <a:gdLst>
                  <a:gd name="connsiteX0" fmla="*/ 56903 w 487852"/>
                  <a:gd name="connsiteY0" fmla="*/ 0 h 560838"/>
                  <a:gd name="connsiteX1" fmla="*/ 207433 w 487852"/>
                  <a:gd name="connsiteY1" fmla="*/ 0 h 560838"/>
                  <a:gd name="connsiteX2" fmla="*/ 487852 w 487852"/>
                  <a:gd name="connsiteY2" fmla="*/ 280419 h 560838"/>
                  <a:gd name="connsiteX3" fmla="*/ 207433 w 487852"/>
                  <a:gd name="connsiteY3" fmla="*/ 560838 h 560838"/>
                  <a:gd name="connsiteX4" fmla="*/ 56903 w 487852"/>
                  <a:gd name="connsiteY4" fmla="*/ 560838 h 560838"/>
                  <a:gd name="connsiteX5" fmla="*/ 0 w 487852"/>
                  <a:gd name="connsiteY5" fmla="*/ 503935 h 560838"/>
                  <a:gd name="connsiteX6" fmla="*/ 0 w 487852"/>
                  <a:gd name="connsiteY6" fmla="*/ 56903 h 560838"/>
                  <a:gd name="connsiteX7" fmla="*/ 56903 w 487852"/>
                  <a:gd name="connsiteY7" fmla="*/ 0 h 56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52" h="560838">
                    <a:moveTo>
                      <a:pt x="56903" y="0"/>
                    </a:moveTo>
                    <a:lnTo>
                      <a:pt x="207433" y="0"/>
                    </a:lnTo>
                    <a:cubicBezTo>
                      <a:pt x="362304" y="0"/>
                      <a:pt x="487852" y="125548"/>
                      <a:pt x="487852" y="280419"/>
                    </a:cubicBezTo>
                    <a:cubicBezTo>
                      <a:pt x="487852" y="435290"/>
                      <a:pt x="362304" y="560838"/>
                      <a:pt x="207433" y="560838"/>
                    </a:cubicBezTo>
                    <a:lnTo>
                      <a:pt x="56903" y="560838"/>
                    </a:lnTo>
                    <a:cubicBezTo>
                      <a:pt x="25476" y="560838"/>
                      <a:pt x="0" y="535362"/>
                      <a:pt x="0" y="503935"/>
                    </a:cubicBezTo>
                    <a:lnTo>
                      <a:pt x="0" y="56903"/>
                    </a:lnTo>
                    <a:cubicBezTo>
                      <a:pt x="0" y="25476"/>
                      <a:pt x="25476" y="0"/>
                      <a:pt x="56903" y="0"/>
                    </a:cubicBezTo>
                    <a:close/>
                  </a:path>
                </a:pathLst>
              </a:custGeom>
              <a:gradFill>
                <a:gsLst>
                  <a:gs pos="100000">
                    <a:schemeClr val="accent2">
                      <a:alpha val="50000"/>
                    </a:schemeClr>
                  </a:gs>
                  <a:gs pos="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sp>
          <p:nvSpPr>
            <p:cNvPr id="58" name="文本框 28">
              <a:extLst>
                <a:ext uri="{FF2B5EF4-FFF2-40B4-BE49-F238E27FC236}">
                  <a16:creationId xmlns:a16="http://schemas.microsoft.com/office/drawing/2014/main" id="{889B11BC-3BD2-4E8D-AFC5-0EC66515370E}"/>
                </a:ext>
              </a:extLst>
            </p:cNvPr>
            <p:cNvSpPr txBox="1"/>
            <p:nvPr/>
          </p:nvSpPr>
          <p:spPr>
            <a:xfrm>
              <a:off x="6553011" y="1717111"/>
              <a:ext cx="662744" cy="307778"/>
            </a:xfrm>
            <a:prstGeom prst="rect">
              <a:avLst/>
            </a:prstGeom>
            <a:noFill/>
          </p:spPr>
          <p:txBody>
            <a:bodyPr wrap="square" lIns="0" tIns="0" rIns="0" bIns="0" rtlCol="0" anchor="ctr" anchorCtr="0">
              <a:noAutofit/>
            </a:bodyPr>
            <a:lstStyle/>
            <a:p>
              <a:pPr algn="ctr"/>
              <a:r>
                <a:rPr lang="en-US" altLang="zh-CN" sz="2400" spc="300" dirty="0">
                  <a:solidFill>
                    <a:schemeClr val="bg1"/>
                  </a:solidFill>
                  <a:latin typeface="+mj-ea"/>
                  <a:ea typeface="+mj-ea"/>
                  <a:cs typeface="阿里巴巴普惠体 H" panose="00020600040101010101" pitchFamily="18" charset="-122"/>
                </a:rPr>
                <a:t>04</a:t>
              </a:r>
            </a:p>
          </p:txBody>
        </p:sp>
        <p:sp>
          <p:nvSpPr>
            <p:cNvPr id="61" name="文本框 31">
              <a:extLst>
                <a:ext uri="{FF2B5EF4-FFF2-40B4-BE49-F238E27FC236}">
                  <a16:creationId xmlns:a16="http://schemas.microsoft.com/office/drawing/2014/main" id="{95A34BE4-211B-48A3-9B16-B461532DE6D9}"/>
                </a:ext>
              </a:extLst>
            </p:cNvPr>
            <p:cNvSpPr txBox="1"/>
            <p:nvPr/>
          </p:nvSpPr>
          <p:spPr>
            <a:xfrm>
              <a:off x="7424987" y="1159611"/>
              <a:ext cx="3710287" cy="9161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000" dirty="0">
                  <a:solidFill>
                    <a:schemeClr val="tx1">
                      <a:lumMod val="75000"/>
                      <a:lumOff val="25000"/>
                    </a:schemeClr>
                  </a:solidFill>
                </a:rPr>
                <a:t>蒐集及探查各機關學校創新工法及成功案例，於相關研習或網站平臺等提供分享與推廣。</a:t>
              </a:r>
            </a:p>
            <a:p>
              <a:endParaRPr lang="en-US" altLang="zh-CN" dirty="0">
                <a:solidFill>
                  <a:schemeClr val="tx1">
                    <a:lumMod val="75000"/>
                    <a:lumOff val="25000"/>
                  </a:schemeClr>
                </a:solidFill>
              </a:endParaRPr>
            </a:p>
          </p:txBody>
        </p:sp>
      </p:grpSp>
      <p:grpSp>
        <p:nvGrpSpPr>
          <p:cNvPr id="4" name="群組 3">
            <a:extLst>
              <a:ext uri="{FF2B5EF4-FFF2-40B4-BE49-F238E27FC236}">
                <a16:creationId xmlns:a16="http://schemas.microsoft.com/office/drawing/2014/main" id="{F1142151-D3F9-475F-B847-43B541C8CA2E}"/>
              </a:ext>
            </a:extLst>
          </p:cNvPr>
          <p:cNvGrpSpPr/>
          <p:nvPr/>
        </p:nvGrpSpPr>
        <p:grpSpPr>
          <a:xfrm>
            <a:off x="6455564" y="3061466"/>
            <a:ext cx="4934485" cy="3045361"/>
            <a:chOff x="6455564" y="3008198"/>
            <a:chExt cx="4934485" cy="3045361"/>
          </a:xfrm>
        </p:grpSpPr>
        <p:sp>
          <p:nvSpPr>
            <p:cNvPr id="66" name="矩形: 圆角 22">
              <a:extLst>
                <a:ext uri="{FF2B5EF4-FFF2-40B4-BE49-F238E27FC236}">
                  <a16:creationId xmlns:a16="http://schemas.microsoft.com/office/drawing/2014/main" id="{33FE77D2-BEBB-43D5-A782-A5C0B0F1384A}"/>
                </a:ext>
              </a:extLst>
            </p:cNvPr>
            <p:cNvSpPr/>
            <p:nvPr/>
          </p:nvSpPr>
          <p:spPr>
            <a:xfrm>
              <a:off x="6553011" y="3008198"/>
              <a:ext cx="4837038" cy="3045361"/>
            </a:xfrm>
            <a:prstGeom prst="roundRect">
              <a:avLst>
                <a:gd name="adj" fmla="val 11938"/>
              </a:avLst>
            </a:prstGeom>
            <a:solidFill>
              <a:schemeClr val="bg1"/>
            </a:solidFill>
            <a:ln>
              <a:noFill/>
            </a:ln>
            <a:effectLst>
              <a:outerShdw blurRad="127000" dist="25400" sx="99000" sy="99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文本框 33">
              <a:extLst>
                <a:ext uri="{FF2B5EF4-FFF2-40B4-BE49-F238E27FC236}">
                  <a16:creationId xmlns:a16="http://schemas.microsoft.com/office/drawing/2014/main" id="{78494A84-B823-455E-ADE1-36D9306C1605}"/>
                </a:ext>
              </a:extLst>
            </p:cNvPr>
            <p:cNvSpPr txBox="1"/>
            <p:nvPr/>
          </p:nvSpPr>
          <p:spPr>
            <a:xfrm>
              <a:off x="7424988" y="3180801"/>
              <a:ext cx="3618833" cy="2522592"/>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000" dirty="0">
                  <a:solidFill>
                    <a:schemeClr val="tx1">
                      <a:lumMod val="75000"/>
                      <a:lumOff val="25000"/>
                    </a:schemeClr>
                  </a:solidFill>
                </a:rPr>
                <a:t>訪查及蒐集各類學校常用之營繕、財物及勞務等採購之基礎工項，就其市場預算單價、採購原料特性、優劣勢及施作方式等作成分析與評估，提供學校撰寫計畫之參考基準及本局審核補助經費之參考。</a:t>
              </a:r>
            </a:p>
            <a:p>
              <a:endParaRPr lang="en-US" altLang="zh-CN" dirty="0">
                <a:solidFill>
                  <a:schemeClr val="tx1">
                    <a:lumMod val="75000"/>
                    <a:lumOff val="25000"/>
                  </a:schemeClr>
                </a:solidFill>
              </a:endParaRPr>
            </a:p>
          </p:txBody>
        </p:sp>
        <p:sp>
          <p:nvSpPr>
            <p:cNvPr id="73" name="任意多边形: 形状 20">
              <a:extLst>
                <a:ext uri="{FF2B5EF4-FFF2-40B4-BE49-F238E27FC236}">
                  <a16:creationId xmlns:a16="http://schemas.microsoft.com/office/drawing/2014/main" id="{7BBC3168-B82D-4523-9825-D76C02BB227A}"/>
                </a:ext>
              </a:extLst>
            </p:cNvPr>
            <p:cNvSpPr/>
            <p:nvPr/>
          </p:nvSpPr>
          <p:spPr>
            <a:xfrm>
              <a:off x="6455564" y="4019521"/>
              <a:ext cx="779042" cy="916105"/>
            </a:xfrm>
            <a:custGeom>
              <a:avLst/>
              <a:gdLst>
                <a:gd name="connsiteX0" fmla="*/ 56903 w 487852"/>
                <a:gd name="connsiteY0" fmla="*/ 0 h 560838"/>
                <a:gd name="connsiteX1" fmla="*/ 207433 w 487852"/>
                <a:gd name="connsiteY1" fmla="*/ 0 h 560838"/>
                <a:gd name="connsiteX2" fmla="*/ 487852 w 487852"/>
                <a:gd name="connsiteY2" fmla="*/ 280419 h 560838"/>
                <a:gd name="connsiteX3" fmla="*/ 207433 w 487852"/>
                <a:gd name="connsiteY3" fmla="*/ 560838 h 560838"/>
                <a:gd name="connsiteX4" fmla="*/ 56903 w 487852"/>
                <a:gd name="connsiteY4" fmla="*/ 560838 h 560838"/>
                <a:gd name="connsiteX5" fmla="*/ 0 w 487852"/>
                <a:gd name="connsiteY5" fmla="*/ 503935 h 560838"/>
                <a:gd name="connsiteX6" fmla="*/ 0 w 487852"/>
                <a:gd name="connsiteY6" fmla="*/ 56903 h 560838"/>
                <a:gd name="connsiteX7" fmla="*/ 56903 w 487852"/>
                <a:gd name="connsiteY7" fmla="*/ 0 h 56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52" h="560838">
                  <a:moveTo>
                    <a:pt x="56903" y="0"/>
                  </a:moveTo>
                  <a:lnTo>
                    <a:pt x="207433" y="0"/>
                  </a:lnTo>
                  <a:cubicBezTo>
                    <a:pt x="362304" y="0"/>
                    <a:pt x="487852" y="125548"/>
                    <a:pt x="487852" y="280419"/>
                  </a:cubicBezTo>
                  <a:cubicBezTo>
                    <a:pt x="487852" y="435290"/>
                    <a:pt x="362304" y="560838"/>
                    <a:pt x="207433" y="560838"/>
                  </a:cubicBezTo>
                  <a:lnTo>
                    <a:pt x="56903" y="560838"/>
                  </a:lnTo>
                  <a:cubicBezTo>
                    <a:pt x="25476" y="560838"/>
                    <a:pt x="0" y="535362"/>
                    <a:pt x="0" y="503935"/>
                  </a:cubicBezTo>
                  <a:lnTo>
                    <a:pt x="0" y="56903"/>
                  </a:lnTo>
                  <a:cubicBezTo>
                    <a:pt x="0" y="25476"/>
                    <a:pt x="25476" y="0"/>
                    <a:pt x="56903" y="0"/>
                  </a:cubicBezTo>
                  <a:close/>
                </a:path>
              </a:pathLst>
            </a:custGeom>
            <a:gradFill>
              <a:gsLst>
                <a:gs pos="100000">
                  <a:schemeClr val="accent2">
                    <a:alpha val="50000"/>
                  </a:schemeClr>
                </a:gs>
                <a:gs pos="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59" name="文本框 29">
              <a:extLst>
                <a:ext uri="{FF2B5EF4-FFF2-40B4-BE49-F238E27FC236}">
                  <a16:creationId xmlns:a16="http://schemas.microsoft.com/office/drawing/2014/main" id="{2E3BE6A5-222A-4B6B-8519-55ED05B53EA0}"/>
                </a:ext>
              </a:extLst>
            </p:cNvPr>
            <p:cNvSpPr txBox="1"/>
            <p:nvPr/>
          </p:nvSpPr>
          <p:spPr>
            <a:xfrm>
              <a:off x="6553011" y="4323685"/>
              <a:ext cx="662744" cy="307778"/>
            </a:xfrm>
            <a:prstGeom prst="rect">
              <a:avLst/>
            </a:prstGeom>
            <a:noFill/>
          </p:spPr>
          <p:txBody>
            <a:bodyPr wrap="square" lIns="0" tIns="0" rIns="0" bIns="0" rtlCol="0" anchor="ctr" anchorCtr="0">
              <a:noAutofit/>
            </a:bodyPr>
            <a:lstStyle/>
            <a:p>
              <a:pPr algn="ctr"/>
              <a:r>
                <a:rPr lang="en-US" altLang="zh-CN" sz="2400" spc="300" dirty="0">
                  <a:solidFill>
                    <a:schemeClr val="bg1"/>
                  </a:solidFill>
                  <a:latin typeface="+mj-ea"/>
                  <a:ea typeface="+mj-ea"/>
                  <a:cs typeface="阿里巴巴普惠体 H" panose="00020600040101010101" pitchFamily="18" charset="-122"/>
                </a:rPr>
                <a:t>05</a:t>
              </a:r>
            </a:p>
          </p:txBody>
        </p:sp>
      </p:grpSp>
    </p:spTree>
    <p:extLst>
      <p:ext uri="{BB962C8B-B14F-4D97-AF65-F5344CB8AC3E}">
        <p14:creationId xmlns:p14="http://schemas.microsoft.com/office/powerpoint/2010/main" val="101280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圆角 16">
            <a:extLst>
              <a:ext uri="{FF2B5EF4-FFF2-40B4-BE49-F238E27FC236}">
                <a16:creationId xmlns:a16="http://schemas.microsoft.com/office/drawing/2014/main" id="{3929EB39-DA1F-48D5-A974-C90B51865E2F}"/>
              </a:ext>
            </a:extLst>
          </p:cNvPr>
          <p:cNvSpPr/>
          <p:nvPr/>
        </p:nvSpPr>
        <p:spPr>
          <a:xfrm>
            <a:off x="2031691" y="360265"/>
            <a:ext cx="3457568" cy="449243"/>
          </a:xfrm>
          <a:prstGeom prst="roundRect">
            <a:avLst>
              <a:gd name="adj" fmla="val 50000"/>
            </a:avLst>
          </a:prstGeom>
          <a:gradFill>
            <a:gsLst>
              <a:gs pos="0">
                <a:schemeClr val="accent3">
                  <a:lumMod val="110000"/>
                  <a:satMod val="105000"/>
                  <a:tint val="67000"/>
                  <a:alpha val="0"/>
                </a:schemeClr>
              </a:gs>
              <a:gs pos="82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altLang="zh-CN" sz="1600" dirty="0">
              <a:latin typeface="+mj-ea"/>
              <a:ea typeface="+mj-ea"/>
            </a:endParaRPr>
          </a:p>
        </p:txBody>
      </p:sp>
      <p:sp>
        <p:nvSpPr>
          <p:cNvPr id="2" name="文字版面配置區 1">
            <a:extLst>
              <a:ext uri="{FF2B5EF4-FFF2-40B4-BE49-F238E27FC236}">
                <a16:creationId xmlns:a16="http://schemas.microsoft.com/office/drawing/2014/main" id="{043CEBD2-6E08-4957-84D2-4079558B3772}"/>
              </a:ext>
            </a:extLst>
          </p:cNvPr>
          <p:cNvSpPr>
            <a:spLocks noGrp="1"/>
          </p:cNvSpPr>
          <p:nvPr>
            <p:ph type="body" sz="quarter" idx="10"/>
          </p:nvPr>
        </p:nvSpPr>
        <p:spPr>
          <a:xfrm>
            <a:off x="528896" y="369564"/>
            <a:ext cx="7354475" cy="553998"/>
          </a:xfrm>
        </p:spPr>
        <p:txBody>
          <a:bodyPr/>
          <a:lstStyle/>
          <a:p>
            <a:r>
              <a:rPr lang="zh-TW" altLang="en-US" dirty="0"/>
              <a:t>輔導團 </a:t>
            </a:r>
            <a:r>
              <a:rPr lang="en-US" altLang="zh-TW" dirty="0"/>
              <a:t>-</a:t>
            </a:r>
            <a:r>
              <a:rPr lang="zh-TW" altLang="en-US" dirty="0"/>
              <a:t> 專案及研究計畫小組工作目標：</a:t>
            </a:r>
          </a:p>
        </p:txBody>
      </p:sp>
      <p:grpSp>
        <p:nvGrpSpPr>
          <p:cNvPr id="44" name="群組 43">
            <a:extLst>
              <a:ext uri="{FF2B5EF4-FFF2-40B4-BE49-F238E27FC236}">
                <a16:creationId xmlns:a16="http://schemas.microsoft.com/office/drawing/2014/main" id="{E9968440-C2B1-44D0-8933-B63C0B4865CC}"/>
              </a:ext>
            </a:extLst>
          </p:cNvPr>
          <p:cNvGrpSpPr/>
          <p:nvPr/>
        </p:nvGrpSpPr>
        <p:grpSpPr>
          <a:xfrm>
            <a:off x="152364" y="1385523"/>
            <a:ext cx="11694457" cy="4450854"/>
            <a:chOff x="232263" y="1687364"/>
            <a:chExt cx="11694457" cy="4450854"/>
          </a:xfrm>
        </p:grpSpPr>
        <p:grpSp>
          <p:nvGrpSpPr>
            <p:cNvPr id="7" name="群組 6">
              <a:extLst>
                <a:ext uri="{FF2B5EF4-FFF2-40B4-BE49-F238E27FC236}">
                  <a16:creationId xmlns:a16="http://schemas.microsoft.com/office/drawing/2014/main" id="{D2F7D784-15B7-4E6B-8DA4-1E44ABF9E5A2}"/>
                </a:ext>
              </a:extLst>
            </p:cNvPr>
            <p:cNvGrpSpPr/>
            <p:nvPr/>
          </p:nvGrpSpPr>
          <p:grpSpPr>
            <a:xfrm>
              <a:off x="232263" y="1687364"/>
              <a:ext cx="2782720" cy="4449934"/>
              <a:chOff x="976832" y="2607813"/>
              <a:chExt cx="3225801" cy="3737425"/>
            </a:xfrm>
          </p:grpSpPr>
          <p:grpSp>
            <p:nvGrpSpPr>
              <p:cNvPr id="8" name="组合 16">
                <a:extLst>
                  <a:ext uri="{FF2B5EF4-FFF2-40B4-BE49-F238E27FC236}">
                    <a16:creationId xmlns:a16="http://schemas.microsoft.com/office/drawing/2014/main" id="{C75CCC01-8A91-415A-B77A-6A2D9320BB87}"/>
                  </a:ext>
                </a:extLst>
              </p:cNvPr>
              <p:cNvGrpSpPr/>
              <p:nvPr/>
            </p:nvGrpSpPr>
            <p:grpSpPr>
              <a:xfrm>
                <a:off x="976832" y="2607813"/>
                <a:ext cx="3225801" cy="3737425"/>
                <a:chOff x="1003300" y="2978194"/>
                <a:chExt cx="3225801" cy="3737425"/>
              </a:xfrm>
            </p:grpSpPr>
            <p:sp>
              <p:nvSpPr>
                <p:cNvPr id="12" name="矩形 15">
                  <a:extLst>
                    <a:ext uri="{FF2B5EF4-FFF2-40B4-BE49-F238E27FC236}">
                      <a16:creationId xmlns:a16="http://schemas.microsoft.com/office/drawing/2014/main" id="{C9F22EE5-6783-48E5-8D5C-3FAC330B545E}"/>
                    </a:ext>
                  </a:extLst>
                </p:cNvPr>
                <p:cNvSpPr/>
                <p:nvPr/>
              </p:nvSpPr>
              <p:spPr>
                <a:xfrm>
                  <a:off x="1003300" y="2978194"/>
                  <a:ext cx="3225801"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5">
                  <a:extLst>
                    <a:ext uri="{FF2B5EF4-FFF2-40B4-BE49-F238E27FC236}">
                      <a16:creationId xmlns:a16="http://schemas.microsoft.com/office/drawing/2014/main" id="{1DC40394-DEE7-45B3-884F-947D73F94874}"/>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9" name="文本框 20">
                <a:extLst>
                  <a:ext uri="{FF2B5EF4-FFF2-40B4-BE49-F238E27FC236}">
                    <a16:creationId xmlns:a16="http://schemas.microsoft.com/office/drawing/2014/main" id="{742A6798-2908-49CE-8834-58DF79ECC41B}"/>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10" name="文本框 21">
                <a:extLst>
                  <a:ext uri="{FF2B5EF4-FFF2-40B4-BE49-F238E27FC236}">
                    <a16:creationId xmlns:a16="http://schemas.microsoft.com/office/drawing/2014/main" id="{61B722ED-B2C4-4E7A-86EC-00BE30490858}"/>
                  </a:ext>
                </a:extLst>
              </p:cNvPr>
              <p:cNvSpPr txBox="1"/>
              <p:nvPr/>
            </p:nvSpPr>
            <p:spPr>
              <a:xfrm>
                <a:off x="1445283" y="3308987"/>
                <a:ext cx="2259194" cy="265360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zh-TW" sz="2400" kern="100" dirty="0">
                    <a:cs typeface="Times New Roman" panose="02020603050405020304" pitchFamily="18" charset="0"/>
                  </a:rPr>
                  <a:t>一、每月召開團務會議，擬定工作進度，解決各組問題</a:t>
                </a:r>
                <a:endParaRPr lang="en-US" altLang="zh-TW" sz="2400" kern="100" dirty="0">
                  <a:cs typeface="Times New Roman" panose="02020603050405020304" pitchFamily="18" charset="0"/>
                </a:endParaRPr>
              </a:p>
              <a:p>
                <a:r>
                  <a:rPr lang="zh-TW" altLang="zh-TW" sz="2400" kern="100" dirty="0">
                    <a:cs typeface="Times New Roman" panose="02020603050405020304" pitchFamily="18" charset="0"/>
                  </a:rPr>
                  <a:t>，提高各組執行效率。</a:t>
                </a:r>
              </a:p>
              <a:p>
                <a:endParaRPr lang="en-US" altLang="zh-CN" dirty="0">
                  <a:solidFill>
                    <a:schemeClr val="tx1">
                      <a:lumMod val="75000"/>
                      <a:lumOff val="25000"/>
                    </a:schemeClr>
                  </a:solidFill>
                </a:endParaRPr>
              </a:p>
            </p:txBody>
          </p:sp>
          <p:sp>
            <p:nvSpPr>
              <p:cNvPr id="11" name="矩形 10">
                <a:extLst>
                  <a:ext uri="{FF2B5EF4-FFF2-40B4-BE49-F238E27FC236}">
                    <a16:creationId xmlns:a16="http://schemas.microsoft.com/office/drawing/2014/main" id="{F5DC75DD-6562-4D3B-8B6F-0239DB53429A}"/>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6" name="群組 15">
              <a:extLst>
                <a:ext uri="{FF2B5EF4-FFF2-40B4-BE49-F238E27FC236}">
                  <a16:creationId xmlns:a16="http://schemas.microsoft.com/office/drawing/2014/main" id="{73CEAE01-0AF0-4F72-B048-A3A43D962341}"/>
                </a:ext>
              </a:extLst>
            </p:cNvPr>
            <p:cNvGrpSpPr/>
            <p:nvPr/>
          </p:nvGrpSpPr>
          <p:grpSpPr>
            <a:xfrm>
              <a:off x="3216169" y="1687364"/>
              <a:ext cx="2782720" cy="4449934"/>
              <a:chOff x="976832" y="2607813"/>
              <a:chExt cx="3225800" cy="3737425"/>
            </a:xfrm>
          </p:grpSpPr>
          <p:grpSp>
            <p:nvGrpSpPr>
              <p:cNvPr id="17" name="组合 16">
                <a:extLst>
                  <a:ext uri="{FF2B5EF4-FFF2-40B4-BE49-F238E27FC236}">
                    <a16:creationId xmlns:a16="http://schemas.microsoft.com/office/drawing/2014/main" id="{DFD11F80-5FD5-4BEE-9F38-656F27481CB2}"/>
                  </a:ext>
                </a:extLst>
              </p:cNvPr>
              <p:cNvGrpSpPr/>
              <p:nvPr/>
            </p:nvGrpSpPr>
            <p:grpSpPr>
              <a:xfrm>
                <a:off x="976832" y="2607813"/>
                <a:ext cx="3225800" cy="3737425"/>
                <a:chOff x="1003300" y="2978194"/>
                <a:chExt cx="3225800" cy="3737425"/>
              </a:xfrm>
            </p:grpSpPr>
            <p:sp>
              <p:nvSpPr>
                <p:cNvPr id="21" name="矩形 15">
                  <a:extLst>
                    <a:ext uri="{FF2B5EF4-FFF2-40B4-BE49-F238E27FC236}">
                      <a16:creationId xmlns:a16="http://schemas.microsoft.com/office/drawing/2014/main" id="{9D202D11-457E-4223-B737-92FB84EF1668}"/>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矩形 15">
                  <a:extLst>
                    <a:ext uri="{FF2B5EF4-FFF2-40B4-BE49-F238E27FC236}">
                      <a16:creationId xmlns:a16="http://schemas.microsoft.com/office/drawing/2014/main" id="{91CD7746-2E86-4E04-B22F-684A87EE0BC7}"/>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8" name="文本框 20">
                <a:extLst>
                  <a:ext uri="{FF2B5EF4-FFF2-40B4-BE49-F238E27FC236}">
                    <a16:creationId xmlns:a16="http://schemas.microsoft.com/office/drawing/2014/main" id="{273DF05B-4DAA-40D8-8C63-246C6CF747C7}"/>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19" name="文本框 21">
                <a:extLst>
                  <a:ext uri="{FF2B5EF4-FFF2-40B4-BE49-F238E27FC236}">
                    <a16:creationId xmlns:a16="http://schemas.microsoft.com/office/drawing/2014/main" id="{0B6E88BF-5926-45C3-8241-C8C798436AB2}"/>
                  </a:ext>
                </a:extLst>
              </p:cNvPr>
              <p:cNvSpPr txBox="1"/>
              <p:nvPr/>
            </p:nvSpPr>
            <p:spPr>
              <a:xfrm>
                <a:off x="1445283" y="3308988"/>
                <a:ext cx="2259194" cy="2713258"/>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二、辦理專業成長研習，增進輔導員總務諮詢輔導專業知能。</a:t>
                </a:r>
              </a:p>
              <a:p>
                <a:endParaRPr lang="en-US" altLang="zh-CN" dirty="0">
                  <a:solidFill>
                    <a:schemeClr val="tx1">
                      <a:lumMod val="75000"/>
                      <a:lumOff val="25000"/>
                    </a:schemeClr>
                  </a:solidFill>
                </a:endParaRPr>
              </a:p>
            </p:txBody>
          </p:sp>
          <p:sp>
            <p:nvSpPr>
              <p:cNvPr id="20" name="矩形 19">
                <a:extLst>
                  <a:ext uri="{FF2B5EF4-FFF2-40B4-BE49-F238E27FC236}">
                    <a16:creationId xmlns:a16="http://schemas.microsoft.com/office/drawing/2014/main" id="{D8D1DF29-88F6-433B-AC93-2438CD6C6779}"/>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23" name="群組 22">
              <a:extLst>
                <a:ext uri="{FF2B5EF4-FFF2-40B4-BE49-F238E27FC236}">
                  <a16:creationId xmlns:a16="http://schemas.microsoft.com/office/drawing/2014/main" id="{C94D47E6-081D-4089-87B1-18003AAE6620}"/>
                </a:ext>
              </a:extLst>
            </p:cNvPr>
            <p:cNvGrpSpPr/>
            <p:nvPr/>
          </p:nvGrpSpPr>
          <p:grpSpPr>
            <a:xfrm>
              <a:off x="6193113" y="1687364"/>
              <a:ext cx="2782720" cy="4449934"/>
              <a:chOff x="976832" y="2607813"/>
              <a:chExt cx="3225800" cy="3737425"/>
            </a:xfrm>
          </p:grpSpPr>
          <p:grpSp>
            <p:nvGrpSpPr>
              <p:cNvPr id="24" name="组合 16">
                <a:extLst>
                  <a:ext uri="{FF2B5EF4-FFF2-40B4-BE49-F238E27FC236}">
                    <a16:creationId xmlns:a16="http://schemas.microsoft.com/office/drawing/2014/main" id="{DA55C854-145A-413A-88CD-79C265026842}"/>
                  </a:ext>
                </a:extLst>
              </p:cNvPr>
              <p:cNvGrpSpPr/>
              <p:nvPr/>
            </p:nvGrpSpPr>
            <p:grpSpPr>
              <a:xfrm>
                <a:off x="976832" y="2607813"/>
                <a:ext cx="3225800" cy="3737425"/>
                <a:chOff x="1003300" y="2978194"/>
                <a:chExt cx="3225800" cy="3737425"/>
              </a:xfrm>
            </p:grpSpPr>
            <p:sp>
              <p:nvSpPr>
                <p:cNvPr id="28" name="矩形 15">
                  <a:extLst>
                    <a:ext uri="{FF2B5EF4-FFF2-40B4-BE49-F238E27FC236}">
                      <a16:creationId xmlns:a16="http://schemas.microsoft.com/office/drawing/2014/main" id="{944A950D-E426-4657-8188-167B8076A0F5}"/>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矩形 15">
                  <a:extLst>
                    <a:ext uri="{FF2B5EF4-FFF2-40B4-BE49-F238E27FC236}">
                      <a16:creationId xmlns:a16="http://schemas.microsoft.com/office/drawing/2014/main" id="{FF7AB40E-891D-4610-A673-BB2130F3D20A}"/>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5" name="文本框 20">
                <a:extLst>
                  <a:ext uri="{FF2B5EF4-FFF2-40B4-BE49-F238E27FC236}">
                    <a16:creationId xmlns:a16="http://schemas.microsoft.com/office/drawing/2014/main" id="{C529338F-8BE4-4E1B-90B3-4383613060A6}"/>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6" name="文本框 21">
                <a:extLst>
                  <a:ext uri="{FF2B5EF4-FFF2-40B4-BE49-F238E27FC236}">
                    <a16:creationId xmlns:a16="http://schemas.microsoft.com/office/drawing/2014/main" id="{29105BB6-504A-49CB-A8A6-9ACED18BA8CF}"/>
                  </a:ext>
                </a:extLst>
              </p:cNvPr>
              <p:cNvSpPr txBox="1"/>
              <p:nvPr/>
            </p:nvSpPr>
            <p:spPr>
              <a:xfrm>
                <a:off x="1445283" y="3308987"/>
                <a:ext cx="2259194" cy="279640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三、提供全市高國中小暨幼兒園總務業務諮詢輔導並接受上級委託特案輔導工作。</a:t>
                </a:r>
              </a:p>
              <a:p>
                <a:endParaRPr lang="en-US" altLang="zh-CN" dirty="0">
                  <a:solidFill>
                    <a:schemeClr val="tx1">
                      <a:lumMod val="75000"/>
                      <a:lumOff val="25000"/>
                    </a:schemeClr>
                  </a:solidFill>
                </a:endParaRPr>
              </a:p>
            </p:txBody>
          </p:sp>
          <p:sp>
            <p:nvSpPr>
              <p:cNvPr id="27" name="矩形 26">
                <a:extLst>
                  <a:ext uri="{FF2B5EF4-FFF2-40B4-BE49-F238E27FC236}">
                    <a16:creationId xmlns:a16="http://schemas.microsoft.com/office/drawing/2014/main" id="{FDFD8422-7CDB-428F-BA22-6624134160CC}"/>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37" name="群組 36">
              <a:extLst>
                <a:ext uri="{FF2B5EF4-FFF2-40B4-BE49-F238E27FC236}">
                  <a16:creationId xmlns:a16="http://schemas.microsoft.com/office/drawing/2014/main" id="{52361C73-D3A3-49AA-B466-B66E704DA726}"/>
                </a:ext>
              </a:extLst>
            </p:cNvPr>
            <p:cNvGrpSpPr/>
            <p:nvPr/>
          </p:nvGrpSpPr>
          <p:grpSpPr>
            <a:xfrm>
              <a:off x="9144000" y="1688284"/>
              <a:ext cx="2782720" cy="4449934"/>
              <a:chOff x="976832" y="2607813"/>
              <a:chExt cx="3225800" cy="3737425"/>
            </a:xfrm>
          </p:grpSpPr>
          <p:grpSp>
            <p:nvGrpSpPr>
              <p:cNvPr id="38" name="组合 16">
                <a:extLst>
                  <a:ext uri="{FF2B5EF4-FFF2-40B4-BE49-F238E27FC236}">
                    <a16:creationId xmlns:a16="http://schemas.microsoft.com/office/drawing/2014/main" id="{09203F6A-D79C-4D1E-A113-6439556E4441}"/>
                  </a:ext>
                </a:extLst>
              </p:cNvPr>
              <p:cNvGrpSpPr/>
              <p:nvPr/>
            </p:nvGrpSpPr>
            <p:grpSpPr>
              <a:xfrm>
                <a:off x="976832" y="2607813"/>
                <a:ext cx="3225800" cy="3737425"/>
                <a:chOff x="1003300" y="2978194"/>
                <a:chExt cx="3225800" cy="3737425"/>
              </a:xfrm>
            </p:grpSpPr>
            <p:sp>
              <p:nvSpPr>
                <p:cNvPr id="42" name="矩形 15">
                  <a:extLst>
                    <a:ext uri="{FF2B5EF4-FFF2-40B4-BE49-F238E27FC236}">
                      <a16:creationId xmlns:a16="http://schemas.microsoft.com/office/drawing/2014/main" id="{07DADA02-F147-4FE9-9555-981740956D10}"/>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矩形 15">
                  <a:extLst>
                    <a:ext uri="{FF2B5EF4-FFF2-40B4-BE49-F238E27FC236}">
                      <a16:creationId xmlns:a16="http://schemas.microsoft.com/office/drawing/2014/main" id="{069A978A-89F8-4428-B78F-1D7406C31638}"/>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9" name="文本框 20">
                <a:extLst>
                  <a:ext uri="{FF2B5EF4-FFF2-40B4-BE49-F238E27FC236}">
                    <a16:creationId xmlns:a16="http://schemas.microsoft.com/office/drawing/2014/main" id="{BC55AC74-CFD6-4E38-AE4D-D4632BAD7E36}"/>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40" name="文本框 21">
                <a:extLst>
                  <a:ext uri="{FF2B5EF4-FFF2-40B4-BE49-F238E27FC236}">
                    <a16:creationId xmlns:a16="http://schemas.microsoft.com/office/drawing/2014/main" id="{8F4544B8-245F-415F-AA90-D5ADC8AD0676}"/>
                  </a:ext>
                </a:extLst>
              </p:cNvPr>
              <p:cNvSpPr txBox="1"/>
              <p:nvPr/>
            </p:nvSpPr>
            <p:spPr>
              <a:xfrm>
                <a:off x="1445283" y="3308988"/>
                <a:ext cx="2259194" cy="30354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四、辦理相關專案委託業務</a:t>
                </a:r>
                <a:endParaRPr lang="en-US" altLang="zh-TW" sz="2400" kern="100" dirty="0">
                  <a:cs typeface="Times New Roman" panose="02020603050405020304" pitchFamily="18" charset="0"/>
                </a:endParaRPr>
              </a:p>
              <a:p>
                <a:r>
                  <a:rPr lang="zh-TW" altLang="en-US" sz="2400" kern="100" dirty="0">
                    <a:cs typeface="Times New Roman" panose="02020603050405020304" pitchFamily="18" charset="0"/>
                  </a:rPr>
                  <a:t>，如各類採購手冊編輯；校長、總務主任研習；各類採購生命週期修訂</a:t>
                </a:r>
                <a:r>
                  <a:rPr lang="en-US" altLang="zh-TW" sz="2400" kern="100" dirty="0">
                    <a:cs typeface="Times New Roman" panose="02020603050405020304" pitchFamily="18" charset="0"/>
                  </a:rPr>
                  <a:t>…</a:t>
                </a:r>
                <a:r>
                  <a:rPr lang="zh-TW" altLang="en-US" sz="2400" kern="100" dirty="0">
                    <a:cs typeface="Times New Roman" panose="02020603050405020304" pitchFamily="18" charset="0"/>
                  </a:rPr>
                  <a:t>。</a:t>
                </a:r>
              </a:p>
              <a:p>
                <a:pPr algn="just"/>
                <a:endParaRPr lang="en-US" altLang="zh-CN" dirty="0">
                  <a:solidFill>
                    <a:schemeClr val="tx1">
                      <a:lumMod val="75000"/>
                      <a:lumOff val="25000"/>
                    </a:schemeClr>
                  </a:solidFill>
                </a:endParaRPr>
              </a:p>
            </p:txBody>
          </p:sp>
          <p:sp>
            <p:nvSpPr>
              <p:cNvPr id="41" name="矩形 40">
                <a:extLst>
                  <a:ext uri="{FF2B5EF4-FFF2-40B4-BE49-F238E27FC236}">
                    <a16:creationId xmlns:a16="http://schemas.microsoft.com/office/drawing/2014/main" id="{1CB0BAF7-0EF0-4EEB-9474-8AEC63B0FBBD}"/>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pic>
        <p:nvPicPr>
          <p:cNvPr id="45" name="圖片 44">
            <a:extLst>
              <a:ext uri="{FF2B5EF4-FFF2-40B4-BE49-F238E27FC236}">
                <a16:creationId xmlns:a16="http://schemas.microsoft.com/office/drawing/2014/main" id="{5A4EFDF6-3D07-4F97-B8A0-506B84A91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46" name="群組 45">
            <a:extLst>
              <a:ext uri="{FF2B5EF4-FFF2-40B4-BE49-F238E27FC236}">
                <a16:creationId xmlns:a16="http://schemas.microsoft.com/office/drawing/2014/main" id="{94EC1A58-B72F-44B1-9AAE-02699A454906}"/>
              </a:ext>
            </a:extLst>
          </p:cNvPr>
          <p:cNvGrpSpPr/>
          <p:nvPr/>
        </p:nvGrpSpPr>
        <p:grpSpPr>
          <a:xfrm>
            <a:off x="-70614" y="6469719"/>
            <a:ext cx="12271081" cy="391847"/>
            <a:chOff x="-70614" y="6469719"/>
            <a:chExt cx="12271081" cy="391847"/>
          </a:xfrm>
        </p:grpSpPr>
        <p:sp>
          <p:nvSpPr>
            <p:cNvPr id="47" name="文本框 40">
              <a:extLst>
                <a:ext uri="{FF2B5EF4-FFF2-40B4-BE49-F238E27FC236}">
                  <a16:creationId xmlns:a16="http://schemas.microsoft.com/office/drawing/2014/main" id="{FC5B5C03-A784-4AD1-B5C2-DABD7099C870}"/>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8" name="文本框 40">
              <a:extLst>
                <a:ext uri="{FF2B5EF4-FFF2-40B4-BE49-F238E27FC236}">
                  <a16:creationId xmlns:a16="http://schemas.microsoft.com/office/drawing/2014/main" id="{0D52EF65-B81C-46B7-9423-F78540A98547}"/>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9" name="文本框 40">
              <a:extLst>
                <a:ext uri="{FF2B5EF4-FFF2-40B4-BE49-F238E27FC236}">
                  <a16:creationId xmlns:a16="http://schemas.microsoft.com/office/drawing/2014/main" id="{00BF3A41-6E25-48CE-AF69-A97E0F32D23C}"/>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spTree>
    <p:extLst>
      <p:ext uri="{BB962C8B-B14F-4D97-AF65-F5344CB8AC3E}">
        <p14:creationId xmlns:p14="http://schemas.microsoft.com/office/powerpoint/2010/main" val="69913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16">
            <a:extLst>
              <a:ext uri="{FF2B5EF4-FFF2-40B4-BE49-F238E27FC236}">
                <a16:creationId xmlns:a16="http://schemas.microsoft.com/office/drawing/2014/main" id="{6392A157-D1E3-43C5-B09B-5CF1C637A6A8}"/>
              </a:ext>
            </a:extLst>
          </p:cNvPr>
          <p:cNvSpPr/>
          <p:nvPr/>
        </p:nvSpPr>
        <p:spPr>
          <a:xfrm>
            <a:off x="2031691" y="360265"/>
            <a:ext cx="3111809" cy="449243"/>
          </a:xfrm>
          <a:prstGeom prst="roundRect">
            <a:avLst>
              <a:gd name="adj" fmla="val 50000"/>
            </a:avLst>
          </a:prstGeom>
          <a:gradFill>
            <a:gsLst>
              <a:gs pos="0">
                <a:schemeClr val="accent3">
                  <a:lumMod val="110000"/>
                  <a:satMod val="105000"/>
                  <a:tint val="67000"/>
                  <a:alpha val="0"/>
                </a:schemeClr>
              </a:gs>
              <a:gs pos="82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altLang="zh-CN" sz="1600" dirty="0">
              <a:latin typeface="+mj-ea"/>
              <a:ea typeface="+mj-ea"/>
            </a:endParaRPr>
          </a:p>
        </p:txBody>
      </p:sp>
      <p:grpSp>
        <p:nvGrpSpPr>
          <p:cNvPr id="3" name="群組 2">
            <a:extLst>
              <a:ext uri="{FF2B5EF4-FFF2-40B4-BE49-F238E27FC236}">
                <a16:creationId xmlns:a16="http://schemas.microsoft.com/office/drawing/2014/main" id="{DE6AB6B5-B7AA-4278-9647-9C2A2BDAEBBC}"/>
              </a:ext>
            </a:extLst>
          </p:cNvPr>
          <p:cNvGrpSpPr/>
          <p:nvPr/>
        </p:nvGrpSpPr>
        <p:grpSpPr>
          <a:xfrm>
            <a:off x="-70614" y="6469719"/>
            <a:ext cx="12271081" cy="391847"/>
            <a:chOff x="-70614" y="6469719"/>
            <a:chExt cx="12271081" cy="391847"/>
          </a:xfrm>
        </p:grpSpPr>
        <p:sp>
          <p:nvSpPr>
            <p:cNvPr id="4" name="文本框 40">
              <a:extLst>
                <a:ext uri="{FF2B5EF4-FFF2-40B4-BE49-F238E27FC236}">
                  <a16:creationId xmlns:a16="http://schemas.microsoft.com/office/drawing/2014/main" id="{826DFFAC-15E6-4261-B6A3-92368883A807}"/>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 name="文本框 40">
              <a:extLst>
                <a:ext uri="{FF2B5EF4-FFF2-40B4-BE49-F238E27FC236}">
                  <a16:creationId xmlns:a16="http://schemas.microsoft.com/office/drawing/2014/main" id="{828EF1AC-5823-405E-A8D9-BE27206C77A8}"/>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6" name="文本框 40">
              <a:extLst>
                <a:ext uri="{FF2B5EF4-FFF2-40B4-BE49-F238E27FC236}">
                  <a16:creationId xmlns:a16="http://schemas.microsoft.com/office/drawing/2014/main" id="{114515EE-9014-4657-B3D9-04E1539A5937}"/>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sp>
        <p:nvSpPr>
          <p:cNvPr id="7" name="文字版面配置區 1">
            <a:extLst>
              <a:ext uri="{FF2B5EF4-FFF2-40B4-BE49-F238E27FC236}">
                <a16:creationId xmlns:a16="http://schemas.microsoft.com/office/drawing/2014/main" id="{F30F5E5A-A7B3-408B-B895-A6F08AF32EF2}"/>
              </a:ext>
            </a:extLst>
          </p:cNvPr>
          <p:cNvSpPr>
            <a:spLocks noGrp="1"/>
          </p:cNvSpPr>
          <p:nvPr>
            <p:ph type="body" sz="quarter" idx="10"/>
          </p:nvPr>
        </p:nvSpPr>
        <p:spPr>
          <a:xfrm>
            <a:off x="528896" y="369564"/>
            <a:ext cx="7354475" cy="553998"/>
          </a:xfrm>
        </p:spPr>
        <p:txBody>
          <a:bodyPr/>
          <a:lstStyle/>
          <a:p>
            <a:r>
              <a:rPr lang="zh-TW" altLang="en-US" dirty="0"/>
              <a:t>輔導團 </a:t>
            </a:r>
            <a:r>
              <a:rPr lang="en-US" altLang="zh-TW" dirty="0"/>
              <a:t>-</a:t>
            </a:r>
            <a:r>
              <a:rPr lang="zh-TW" altLang="en-US" dirty="0"/>
              <a:t> 招標作業諮詢小組工作目標：</a:t>
            </a:r>
          </a:p>
        </p:txBody>
      </p:sp>
      <p:grpSp>
        <p:nvGrpSpPr>
          <p:cNvPr id="8" name="群組 7">
            <a:extLst>
              <a:ext uri="{FF2B5EF4-FFF2-40B4-BE49-F238E27FC236}">
                <a16:creationId xmlns:a16="http://schemas.microsoft.com/office/drawing/2014/main" id="{15290018-B9B2-4027-B173-A265A0B832D0}"/>
              </a:ext>
            </a:extLst>
          </p:cNvPr>
          <p:cNvGrpSpPr/>
          <p:nvPr/>
        </p:nvGrpSpPr>
        <p:grpSpPr>
          <a:xfrm>
            <a:off x="213464" y="1785573"/>
            <a:ext cx="11694457" cy="4450854"/>
            <a:chOff x="232263" y="1687364"/>
            <a:chExt cx="11694457" cy="4450854"/>
          </a:xfrm>
        </p:grpSpPr>
        <p:grpSp>
          <p:nvGrpSpPr>
            <p:cNvPr id="9" name="群組 8">
              <a:extLst>
                <a:ext uri="{FF2B5EF4-FFF2-40B4-BE49-F238E27FC236}">
                  <a16:creationId xmlns:a16="http://schemas.microsoft.com/office/drawing/2014/main" id="{F4F37F0D-C662-4D0C-A516-DFD474EDCE01}"/>
                </a:ext>
              </a:extLst>
            </p:cNvPr>
            <p:cNvGrpSpPr/>
            <p:nvPr/>
          </p:nvGrpSpPr>
          <p:grpSpPr>
            <a:xfrm>
              <a:off x="232263" y="1687364"/>
              <a:ext cx="2782720" cy="4449934"/>
              <a:chOff x="976832" y="2607813"/>
              <a:chExt cx="3225801" cy="3737425"/>
            </a:xfrm>
          </p:grpSpPr>
          <p:grpSp>
            <p:nvGrpSpPr>
              <p:cNvPr id="31" name="组合 16">
                <a:extLst>
                  <a:ext uri="{FF2B5EF4-FFF2-40B4-BE49-F238E27FC236}">
                    <a16:creationId xmlns:a16="http://schemas.microsoft.com/office/drawing/2014/main" id="{D1D701AD-B02A-47F8-896D-87200C58194C}"/>
                  </a:ext>
                </a:extLst>
              </p:cNvPr>
              <p:cNvGrpSpPr/>
              <p:nvPr/>
            </p:nvGrpSpPr>
            <p:grpSpPr>
              <a:xfrm>
                <a:off x="976832" y="2607813"/>
                <a:ext cx="3225801" cy="3737425"/>
                <a:chOff x="1003300" y="2978194"/>
                <a:chExt cx="3225801" cy="3737425"/>
              </a:xfrm>
            </p:grpSpPr>
            <p:sp>
              <p:nvSpPr>
                <p:cNvPr id="35" name="矩形 15">
                  <a:extLst>
                    <a:ext uri="{FF2B5EF4-FFF2-40B4-BE49-F238E27FC236}">
                      <a16:creationId xmlns:a16="http://schemas.microsoft.com/office/drawing/2014/main" id="{FF406471-ACED-4C71-8C3B-A193FB0965A1}"/>
                    </a:ext>
                  </a:extLst>
                </p:cNvPr>
                <p:cNvSpPr/>
                <p:nvPr/>
              </p:nvSpPr>
              <p:spPr>
                <a:xfrm>
                  <a:off x="1003300" y="2978194"/>
                  <a:ext cx="3225801"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15">
                  <a:extLst>
                    <a:ext uri="{FF2B5EF4-FFF2-40B4-BE49-F238E27FC236}">
                      <a16:creationId xmlns:a16="http://schemas.microsoft.com/office/drawing/2014/main" id="{6AEC7A86-0BD0-45B7-99F0-BB77D930FE44}"/>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2" name="文本框 20">
                <a:extLst>
                  <a:ext uri="{FF2B5EF4-FFF2-40B4-BE49-F238E27FC236}">
                    <a16:creationId xmlns:a16="http://schemas.microsoft.com/office/drawing/2014/main" id="{FC1C19EC-64F5-44A8-B161-79DEE196CECB}"/>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33" name="文本框 21">
                <a:extLst>
                  <a:ext uri="{FF2B5EF4-FFF2-40B4-BE49-F238E27FC236}">
                    <a16:creationId xmlns:a16="http://schemas.microsoft.com/office/drawing/2014/main" id="{8F0DB026-100C-460B-BA63-D01053FB1FDD}"/>
                  </a:ext>
                </a:extLst>
              </p:cNvPr>
              <p:cNvSpPr txBox="1"/>
              <p:nvPr/>
            </p:nvSpPr>
            <p:spPr>
              <a:xfrm>
                <a:off x="1445283" y="3308987"/>
                <a:ext cx="2259194" cy="265360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一、定期召開研討會議，訂定小組工作計畫。</a:t>
                </a:r>
                <a:endParaRPr lang="en-US" altLang="zh-CN" dirty="0">
                  <a:solidFill>
                    <a:schemeClr val="tx1">
                      <a:lumMod val="75000"/>
                      <a:lumOff val="25000"/>
                    </a:schemeClr>
                  </a:solidFill>
                </a:endParaRPr>
              </a:p>
            </p:txBody>
          </p:sp>
          <p:sp>
            <p:nvSpPr>
              <p:cNvPr id="34" name="矩形 33">
                <a:extLst>
                  <a:ext uri="{FF2B5EF4-FFF2-40B4-BE49-F238E27FC236}">
                    <a16:creationId xmlns:a16="http://schemas.microsoft.com/office/drawing/2014/main" id="{029521F8-D348-4CD2-86DB-2F4734D8D330}"/>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0" name="群組 9">
              <a:extLst>
                <a:ext uri="{FF2B5EF4-FFF2-40B4-BE49-F238E27FC236}">
                  <a16:creationId xmlns:a16="http://schemas.microsoft.com/office/drawing/2014/main" id="{288C7F09-E04E-45DA-967D-8E2D42C6B670}"/>
                </a:ext>
              </a:extLst>
            </p:cNvPr>
            <p:cNvGrpSpPr/>
            <p:nvPr/>
          </p:nvGrpSpPr>
          <p:grpSpPr>
            <a:xfrm>
              <a:off x="3216169" y="1687364"/>
              <a:ext cx="2782720" cy="4449934"/>
              <a:chOff x="976832" y="2607813"/>
              <a:chExt cx="3225800" cy="3737425"/>
            </a:xfrm>
          </p:grpSpPr>
          <p:grpSp>
            <p:nvGrpSpPr>
              <p:cNvPr id="25" name="组合 16">
                <a:extLst>
                  <a:ext uri="{FF2B5EF4-FFF2-40B4-BE49-F238E27FC236}">
                    <a16:creationId xmlns:a16="http://schemas.microsoft.com/office/drawing/2014/main" id="{3A1F50B8-6F29-4891-8363-7F320CE5C1EC}"/>
                  </a:ext>
                </a:extLst>
              </p:cNvPr>
              <p:cNvGrpSpPr/>
              <p:nvPr/>
            </p:nvGrpSpPr>
            <p:grpSpPr>
              <a:xfrm>
                <a:off x="976832" y="2607813"/>
                <a:ext cx="3225800" cy="3737425"/>
                <a:chOff x="1003300" y="2978194"/>
                <a:chExt cx="3225800" cy="3737425"/>
              </a:xfrm>
            </p:grpSpPr>
            <p:sp>
              <p:nvSpPr>
                <p:cNvPr id="29" name="矩形 15">
                  <a:extLst>
                    <a:ext uri="{FF2B5EF4-FFF2-40B4-BE49-F238E27FC236}">
                      <a16:creationId xmlns:a16="http://schemas.microsoft.com/office/drawing/2014/main" id="{9FFD43B9-E6D5-48D4-A8A3-0FD8CDA306C1}"/>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矩形 15">
                  <a:extLst>
                    <a:ext uri="{FF2B5EF4-FFF2-40B4-BE49-F238E27FC236}">
                      <a16:creationId xmlns:a16="http://schemas.microsoft.com/office/drawing/2014/main" id="{9395D006-B626-4C61-880D-159F3E288555}"/>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文本框 20">
                <a:extLst>
                  <a:ext uri="{FF2B5EF4-FFF2-40B4-BE49-F238E27FC236}">
                    <a16:creationId xmlns:a16="http://schemas.microsoft.com/office/drawing/2014/main" id="{62AC3639-F37A-44C2-867A-7792FBA2B20A}"/>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7" name="文本框 21">
                <a:extLst>
                  <a:ext uri="{FF2B5EF4-FFF2-40B4-BE49-F238E27FC236}">
                    <a16:creationId xmlns:a16="http://schemas.microsoft.com/office/drawing/2014/main" id="{6822BCE6-0F48-4262-AB8A-3014648E2B14}"/>
                  </a:ext>
                </a:extLst>
              </p:cNvPr>
              <p:cNvSpPr txBox="1"/>
              <p:nvPr/>
            </p:nvSpPr>
            <p:spPr>
              <a:xfrm>
                <a:off x="1445283" y="3308988"/>
                <a:ext cx="2259194" cy="2713258"/>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二、辦理專業成長研討，豐厚組員採購知能。</a:t>
                </a:r>
                <a:endParaRPr lang="en-US" altLang="zh-CN" dirty="0">
                  <a:solidFill>
                    <a:schemeClr val="tx1">
                      <a:lumMod val="75000"/>
                      <a:lumOff val="25000"/>
                    </a:schemeClr>
                  </a:solidFill>
                </a:endParaRPr>
              </a:p>
            </p:txBody>
          </p:sp>
          <p:sp>
            <p:nvSpPr>
              <p:cNvPr id="28" name="矩形 27">
                <a:extLst>
                  <a:ext uri="{FF2B5EF4-FFF2-40B4-BE49-F238E27FC236}">
                    <a16:creationId xmlns:a16="http://schemas.microsoft.com/office/drawing/2014/main" id="{4D6296E3-B643-47A8-9EC7-93EAF44F65CB}"/>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1" name="群組 10">
              <a:extLst>
                <a:ext uri="{FF2B5EF4-FFF2-40B4-BE49-F238E27FC236}">
                  <a16:creationId xmlns:a16="http://schemas.microsoft.com/office/drawing/2014/main" id="{92AD4E30-7C2D-4985-BA8C-CC0DE5F162ED}"/>
                </a:ext>
              </a:extLst>
            </p:cNvPr>
            <p:cNvGrpSpPr/>
            <p:nvPr/>
          </p:nvGrpSpPr>
          <p:grpSpPr>
            <a:xfrm>
              <a:off x="6193113" y="1687364"/>
              <a:ext cx="2782720" cy="4449934"/>
              <a:chOff x="976832" y="2607813"/>
              <a:chExt cx="3225800" cy="3737425"/>
            </a:xfrm>
          </p:grpSpPr>
          <p:grpSp>
            <p:nvGrpSpPr>
              <p:cNvPr id="19" name="组合 16">
                <a:extLst>
                  <a:ext uri="{FF2B5EF4-FFF2-40B4-BE49-F238E27FC236}">
                    <a16:creationId xmlns:a16="http://schemas.microsoft.com/office/drawing/2014/main" id="{F8323277-523E-4D8E-93CF-674C13F8E7E3}"/>
                  </a:ext>
                </a:extLst>
              </p:cNvPr>
              <p:cNvGrpSpPr/>
              <p:nvPr/>
            </p:nvGrpSpPr>
            <p:grpSpPr>
              <a:xfrm>
                <a:off x="976832" y="2607813"/>
                <a:ext cx="3225800" cy="3737425"/>
                <a:chOff x="1003300" y="2978194"/>
                <a:chExt cx="3225800" cy="3737425"/>
              </a:xfrm>
            </p:grpSpPr>
            <p:sp>
              <p:nvSpPr>
                <p:cNvPr id="23" name="矩形 15">
                  <a:extLst>
                    <a:ext uri="{FF2B5EF4-FFF2-40B4-BE49-F238E27FC236}">
                      <a16:creationId xmlns:a16="http://schemas.microsoft.com/office/drawing/2014/main" id="{3D99F078-7C67-4FFD-9349-83D925759F63}"/>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15">
                  <a:extLst>
                    <a:ext uri="{FF2B5EF4-FFF2-40B4-BE49-F238E27FC236}">
                      <a16:creationId xmlns:a16="http://schemas.microsoft.com/office/drawing/2014/main" id="{674D52FE-C4B6-4E5C-9BB0-AB2C20D83CF2}"/>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0" name="文本框 20">
                <a:extLst>
                  <a:ext uri="{FF2B5EF4-FFF2-40B4-BE49-F238E27FC236}">
                    <a16:creationId xmlns:a16="http://schemas.microsoft.com/office/drawing/2014/main" id="{F53CF98F-1CD8-49B9-80DE-3B2C3B08FAF4}"/>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1" name="文本框 21">
                <a:extLst>
                  <a:ext uri="{FF2B5EF4-FFF2-40B4-BE49-F238E27FC236}">
                    <a16:creationId xmlns:a16="http://schemas.microsoft.com/office/drawing/2014/main" id="{29123D2F-801F-4DEE-A72C-A4832DC51923}"/>
                  </a:ext>
                </a:extLst>
              </p:cNvPr>
              <p:cNvSpPr txBox="1"/>
              <p:nvPr/>
            </p:nvSpPr>
            <p:spPr>
              <a:xfrm>
                <a:off x="1445283" y="3308987"/>
                <a:ext cx="2259194" cy="279640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三、提供招標諮詢服務，傳承採購實務經驗。</a:t>
                </a:r>
                <a:endParaRPr lang="en-US" altLang="zh-CN" dirty="0">
                  <a:solidFill>
                    <a:schemeClr val="tx1">
                      <a:lumMod val="75000"/>
                      <a:lumOff val="25000"/>
                    </a:schemeClr>
                  </a:solidFill>
                </a:endParaRPr>
              </a:p>
            </p:txBody>
          </p:sp>
          <p:sp>
            <p:nvSpPr>
              <p:cNvPr id="22" name="矩形 21">
                <a:extLst>
                  <a:ext uri="{FF2B5EF4-FFF2-40B4-BE49-F238E27FC236}">
                    <a16:creationId xmlns:a16="http://schemas.microsoft.com/office/drawing/2014/main" id="{8DFDDE4A-756C-44F8-A3DF-81D6892FC5BA}"/>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2" name="群組 11">
              <a:extLst>
                <a:ext uri="{FF2B5EF4-FFF2-40B4-BE49-F238E27FC236}">
                  <a16:creationId xmlns:a16="http://schemas.microsoft.com/office/drawing/2014/main" id="{2E8780F1-AA36-493B-8868-8B77C3CF5AA6}"/>
                </a:ext>
              </a:extLst>
            </p:cNvPr>
            <p:cNvGrpSpPr/>
            <p:nvPr/>
          </p:nvGrpSpPr>
          <p:grpSpPr>
            <a:xfrm>
              <a:off x="9144000" y="1688284"/>
              <a:ext cx="2782720" cy="4449934"/>
              <a:chOff x="976832" y="2607813"/>
              <a:chExt cx="3225800" cy="3737425"/>
            </a:xfrm>
          </p:grpSpPr>
          <p:grpSp>
            <p:nvGrpSpPr>
              <p:cNvPr id="13" name="组合 16">
                <a:extLst>
                  <a:ext uri="{FF2B5EF4-FFF2-40B4-BE49-F238E27FC236}">
                    <a16:creationId xmlns:a16="http://schemas.microsoft.com/office/drawing/2014/main" id="{7A9AB198-3988-421A-A1DE-6790B1ABB752}"/>
                  </a:ext>
                </a:extLst>
              </p:cNvPr>
              <p:cNvGrpSpPr/>
              <p:nvPr/>
            </p:nvGrpSpPr>
            <p:grpSpPr>
              <a:xfrm>
                <a:off x="976832" y="2607813"/>
                <a:ext cx="3225800" cy="3737425"/>
                <a:chOff x="1003300" y="2978194"/>
                <a:chExt cx="3225800" cy="3737425"/>
              </a:xfrm>
            </p:grpSpPr>
            <p:sp>
              <p:nvSpPr>
                <p:cNvPr id="17" name="矩形 15">
                  <a:extLst>
                    <a:ext uri="{FF2B5EF4-FFF2-40B4-BE49-F238E27FC236}">
                      <a16:creationId xmlns:a16="http://schemas.microsoft.com/office/drawing/2014/main" id="{14871895-A87A-4BDF-B7D0-A830CFEFEC72}"/>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15">
                  <a:extLst>
                    <a:ext uri="{FF2B5EF4-FFF2-40B4-BE49-F238E27FC236}">
                      <a16:creationId xmlns:a16="http://schemas.microsoft.com/office/drawing/2014/main" id="{16EC26D9-B9F5-43DD-B069-9F87A0D90014}"/>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4" name="文本框 20">
                <a:extLst>
                  <a:ext uri="{FF2B5EF4-FFF2-40B4-BE49-F238E27FC236}">
                    <a16:creationId xmlns:a16="http://schemas.microsoft.com/office/drawing/2014/main" id="{FB05F872-DA64-4C6C-BF0E-23AA1680C4D8}"/>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15" name="文本框 21">
                <a:extLst>
                  <a:ext uri="{FF2B5EF4-FFF2-40B4-BE49-F238E27FC236}">
                    <a16:creationId xmlns:a16="http://schemas.microsoft.com/office/drawing/2014/main" id="{39240D82-873B-4810-8E0E-7A8D6210C951}"/>
                  </a:ext>
                </a:extLst>
              </p:cNvPr>
              <p:cNvSpPr txBox="1"/>
              <p:nvPr/>
            </p:nvSpPr>
            <p:spPr>
              <a:xfrm>
                <a:off x="1445283" y="3308988"/>
                <a:ext cx="2259194" cy="30354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四、蒐集採購相關案例，上傳網站提供參考。</a:t>
                </a:r>
                <a:endParaRPr lang="en-US" altLang="zh-CN" dirty="0">
                  <a:solidFill>
                    <a:schemeClr val="tx1">
                      <a:lumMod val="75000"/>
                      <a:lumOff val="25000"/>
                    </a:schemeClr>
                  </a:solidFill>
                </a:endParaRPr>
              </a:p>
            </p:txBody>
          </p:sp>
          <p:sp>
            <p:nvSpPr>
              <p:cNvPr id="16" name="矩形 15">
                <a:extLst>
                  <a:ext uri="{FF2B5EF4-FFF2-40B4-BE49-F238E27FC236}">
                    <a16:creationId xmlns:a16="http://schemas.microsoft.com/office/drawing/2014/main" id="{9D11E727-B584-4C18-B930-E369BB7D2043}"/>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pic>
        <p:nvPicPr>
          <p:cNvPr id="37" name="圖片 36">
            <a:extLst>
              <a:ext uri="{FF2B5EF4-FFF2-40B4-BE49-F238E27FC236}">
                <a16:creationId xmlns:a16="http://schemas.microsoft.com/office/drawing/2014/main" id="{71BB7556-7553-4C73-810B-5ED1632A8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412834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16">
            <a:extLst>
              <a:ext uri="{FF2B5EF4-FFF2-40B4-BE49-F238E27FC236}">
                <a16:creationId xmlns:a16="http://schemas.microsoft.com/office/drawing/2014/main" id="{785D20A7-9BBC-46B7-876B-F8D2147BDE86}"/>
              </a:ext>
            </a:extLst>
          </p:cNvPr>
          <p:cNvSpPr/>
          <p:nvPr/>
        </p:nvSpPr>
        <p:spPr>
          <a:xfrm>
            <a:off x="2031691" y="360265"/>
            <a:ext cx="3109942" cy="449243"/>
          </a:xfrm>
          <a:prstGeom prst="roundRect">
            <a:avLst>
              <a:gd name="adj" fmla="val 50000"/>
            </a:avLst>
          </a:prstGeom>
          <a:gradFill>
            <a:gsLst>
              <a:gs pos="0">
                <a:schemeClr val="accent3">
                  <a:lumMod val="110000"/>
                  <a:satMod val="105000"/>
                  <a:tint val="67000"/>
                  <a:alpha val="0"/>
                </a:schemeClr>
              </a:gs>
              <a:gs pos="82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altLang="zh-CN" sz="1600" dirty="0">
              <a:latin typeface="+mj-ea"/>
              <a:ea typeface="+mj-ea"/>
            </a:endParaRPr>
          </a:p>
        </p:txBody>
      </p:sp>
      <p:grpSp>
        <p:nvGrpSpPr>
          <p:cNvPr id="3" name="群組 2">
            <a:extLst>
              <a:ext uri="{FF2B5EF4-FFF2-40B4-BE49-F238E27FC236}">
                <a16:creationId xmlns:a16="http://schemas.microsoft.com/office/drawing/2014/main" id="{37ED7F6B-CA0D-4166-8874-32ADA4D3549D}"/>
              </a:ext>
            </a:extLst>
          </p:cNvPr>
          <p:cNvGrpSpPr/>
          <p:nvPr/>
        </p:nvGrpSpPr>
        <p:grpSpPr>
          <a:xfrm>
            <a:off x="-70614" y="6469719"/>
            <a:ext cx="12271081" cy="391847"/>
            <a:chOff x="-70614" y="6469719"/>
            <a:chExt cx="12271081" cy="391847"/>
          </a:xfrm>
        </p:grpSpPr>
        <p:sp>
          <p:nvSpPr>
            <p:cNvPr id="4" name="文本框 40">
              <a:extLst>
                <a:ext uri="{FF2B5EF4-FFF2-40B4-BE49-F238E27FC236}">
                  <a16:creationId xmlns:a16="http://schemas.microsoft.com/office/drawing/2014/main" id="{028626CF-BE81-48D1-864D-325B5416D3C3}"/>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 name="文本框 40">
              <a:extLst>
                <a:ext uri="{FF2B5EF4-FFF2-40B4-BE49-F238E27FC236}">
                  <a16:creationId xmlns:a16="http://schemas.microsoft.com/office/drawing/2014/main" id="{CFAAA026-BF79-4F23-A7B5-7E343FDA1D4E}"/>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6" name="文本框 40">
              <a:extLst>
                <a:ext uri="{FF2B5EF4-FFF2-40B4-BE49-F238E27FC236}">
                  <a16:creationId xmlns:a16="http://schemas.microsoft.com/office/drawing/2014/main" id="{0BD9EA43-91E7-4825-9338-493E010E554A}"/>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sp>
        <p:nvSpPr>
          <p:cNvPr id="7" name="文字版面配置區 1">
            <a:extLst>
              <a:ext uri="{FF2B5EF4-FFF2-40B4-BE49-F238E27FC236}">
                <a16:creationId xmlns:a16="http://schemas.microsoft.com/office/drawing/2014/main" id="{FAD53826-CAAC-4317-9A1E-CE9062F49CBA}"/>
              </a:ext>
            </a:extLst>
          </p:cNvPr>
          <p:cNvSpPr>
            <a:spLocks noGrp="1"/>
          </p:cNvSpPr>
          <p:nvPr>
            <p:ph type="body" sz="quarter" idx="10"/>
          </p:nvPr>
        </p:nvSpPr>
        <p:spPr>
          <a:xfrm>
            <a:off x="528896" y="369564"/>
            <a:ext cx="7354475" cy="553998"/>
          </a:xfrm>
        </p:spPr>
        <p:txBody>
          <a:bodyPr/>
          <a:lstStyle/>
          <a:p>
            <a:r>
              <a:rPr lang="zh-TW" altLang="en-US" dirty="0"/>
              <a:t>輔導團 </a:t>
            </a:r>
            <a:r>
              <a:rPr lang="en-US" altLang="zh-TW" dirty="0"/>
              <a:t>-</a:t>
            </a:r>
            <a:r>
              <a:rPr lang="zh-TW" altLang="en-US" dirty="0"/>
              <a:t> 履約管理諮詢小組工作目標：</a:t>
            </a:r>
          </a:p>
        </p:txBody>
      </p:sp>
      <p:grpSp>
        <p:nvGrpSpPr>
          <p:cNvPr id="9" name="群組 8">
            <a:extLst>
              <a:ext uri="{FF2B5EF4-FFF2-40B4-BE49-F238E27FC236}">
                <a16:creationId xmlns:a16="http://schemas.microsoft.com/office/drawing/2014/main" id="{FA62B141-3904-4271-9566-31FDC949F2F5}"/>
              </a:ext>
            </a:extLst>
          </p:cNvPr>
          <p:cNvGrpSpPr/>
          <p:nvPr/>
        </p:nvGrpSpPr>
        <p:grpSpPr>
          <a:xfrm>
            <a:off x="1043352" y="1019891"/>
            <a:ext cx="2782720" cy="2858003"/>
            <a:chOff x="976832" y="2607813"/>
            <a:chExt cx="3225801" cy="2400389"/>
          </a:xfrm>
        </p:grpSpPr>
        <p:grpSp>
          <p:nvGrpSpPr>
            <p:cNvPr id="31" name="组合 16">
              <a:extLst>
                <a:ext uri="{FF2B5EF4-FFF2-40B4-BE49-F238E27FC236}">
                  <a16:creationId xmlns:a16="http://schemas.microsoft.com/office/drawing/2014/main" id="{BB333FB1-C667-4658-AE3E-A3A8989EFF5F}"/>
                </a:ext>
              </a:extLst>
            </p:cNvPr>
            <p:cNvGrpSpPr/>
            <p:nvPr/>
          </p:nvGrpSpPr>
          <p:grpSpPr>
            <a:xfrm>
              <a:off x="976832" y="2607813"/>
              <a:ext cx="3225801" cy="2400389"/>
              <a:chOff x="1003300" y="2978194"/>
              <a:chExt cx="3225801" cy="2400389"/>
            </a:xfrm>
          </p:grpSpPr>
          <p:sp>
            <p:nvSpPr>
              <p:cNvPr id="35" name="矩形 15">
                <a:extLst>
                  <a:ext uri="{FF2B5EF4-FFF2-40B4-BE49-F238E27FC236}">
                    <a16:creationId xmlns:a16="http://schemas.microsoft.com/office/drawing/2014/main" id="{65E9A770-42BE-4A18-B67D-F83B622C06E4}"/>
                  </a:ext>
                </a:extLst>
              </p:cNvPr>
              <p:cNvSpPr/>
              <p:nvPr/>
            </p:nvSpPr>
            <p:spPr>
              <a:xfrm>
                <a:off x="1003300" y="2978194"/>
                <a:ext cx="3225801" cy="2400389"/>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15">
                <a:extLst>
                  <a:ext uri="{FF2B5EF4-FFF2-40B4-BE49-F238E27FC236}">
                    <a16:creationId xmlns:a16="http://schemas.microsoft.com/office/drawing/2014/main" id="{1853B52E-45CA-4BD5-A3B6-7D2482635219}"/>
                  </a:ext>
                </a:extLst>
              </p:cNvPr>
              <p:cNvSpPr/>
              <p:nvPr/>
            </p:nvSpPr>
            <p:spPr>
              <a:xfrm>
                <a:off x="1170850" y="3172319"/>
                <a:ext cx="2890700" cy="2086964"/>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2" name="文本框 20">
              <a:extLst>
                <a:ext uri="{FF2B5EF4-FFF2-40B4-BE49-F238E27FC236}">
                  <a16:creationId xmlns:a16="http://schemas.microsoft.com/office/drawing/2014/main" id="{EC4F1DB2-9745-4735-BB4E-399078D39557}"/>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33" name="文本框 21">
              <a:extLst>
                <a:ext uri="{FF2B5EF4-FFF2-40B4-BE49-F238E27FC236}">
                  <a16:creationId xmlns:a16="http://schemas.microsoft.com/office/drawing/2014/main" id="{489EE945-2784-41A1-8AA4-BFB601F4A66C}"/>
                </a:ext>
              </a:extLst>
            </p:cNvPr>
            <p:cNvSpPr txBox="1"/>
            <p:nvPr/>
          </p:nvSpPr>
          <p:spPr>
            <a:xfrm>
              <a:off x="1445283" y="3308987"/>
              <a:ext cx="2259194" cy="163956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zh-TW" sz="2400" kern="100" dirty="0">
                  <a:cs typeface="Times New Roman" panose="02020603050405020304" pitchFamily="18" charset="0"/>
                </a:rPr>
                <a:t>一、</a:t>
              </a:r>
              <a:r>
                <a:rPr lang="zh-TW" altLang="en-US" sz="2400" kern="100" dirty="0">
                  <a:cs typeface="Times New Roman" panose="02020603050405020304" pitchFamily="18" charset="0"/>
                </a:rPr>
                <a:t>定期辦理月例會，分享履約實務之經驗。</a:t>
              </a:r>
              <a:endParaRPr lang="en-US" altLang="zh-CN" dirty="0">
                <a:solidFill>
                  <a:schemeClr val="tx1">
                    <a:lumMod val="75000"/>
                    <a:lumOff val="25000"/>
                  </a:schemeClr>
                </a:solidFill>
              </a:endParaRPr>
            </a:p>
          </p:txBody>
        </p:sp>
        <p:sp>
          <p:nvSpPr>
            <p:cNvPr id="34" name="矩形 33">
              <a:extLst>
                <a:ext uri="{FF2B5EF4-FFF2-40B4-BE49-F238E27FC236}">
                  <a16:creationId xmlns:a16="http://schemas.microsoft.com/office/drawing/2014/main" id="{A2596465-A482-4613-85C1-1FB49C6F0707}"/>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0" name="群組 9">
            <a:extLst>
              <a:ext uri="{FF2B5EF4-FFF2-40B4-BE49-F238E27FC236}">
                <a16:creationId xmlns:a16="http://schemas.microsoft.com/office/drawing/2014/main" id="{D2DDA837-7ABC-46C8-9B53-250ED5EC4467}"/>
              </a:ext>
            </a:extLst>
          </p:cNvPr>
          <p:cNvGrpSpPr/>
          <p:nvPr/>
        </p:nvGrpSpPr>
        <p:grpSpPr>
          <a:xfrm>
            <a:off x="4724714" y="968305"/>
            <a:ext cx="2782720" cy="2858003"/>
            <a:chOff x="976832" y="2607813"/>
            <a:chExt cx="3225800" cy="2400389"/>
          </a:xfrm>
        </p:grpSpPr>
        <p:grpSp>
          <p:nvGrpSpPr>
            <p:cNvPr id="25" name="组合 16">
              <a:extLst>
                <a:ext uri="{FF2B5EF4-FFF2-40B4-BE49-F238E27FC236}">
                  <a16:creationId xmlns:a16="http://schemas.microsoft.com/office/drawing/2014/main" id="{FF75D7D0-9700-4FDA-9950-6D8704AA201D}"/>
                </a:ext>
              </a:extLst>
            </p:cNvPr>
            <p:cNvGrpSpPr/>
            <p:nvPr/>
          </p:nvGrpSpPr>
          <p:grpSpPr>
            <a:xfrm>
              <a:off x="976832" y="2607813"/>
              <a:ext cx="3225800" cy="2400389"/>
              <a:chOff x="1003300" y="2978194"/>
              <a:chExt cx="3225800" cy="2400389"/>
            </a:xfrm>
          </p:grpSpPr>
          <p:sp>
            <p:nvSpPr>
              <p:cNvPr id="29" name="矩形 15">
                <a:extLst>
                  <a:ext uri="{FF2B5EF4-FFF2-40B4-BE49-F238E27FC236}">
                    <a16:creationId xmlns:a16="http://schemas.microsoft.com/office/drawing/2014/main" id="{113CD88B-502C-472B-AA69-64C0672D62F0}"/>
                  </a:ext>
                </a:extLst>
              </p:cNvPr>
              <p:cNvSpPr/>
              <p:nvPr/>
            </p:nvSpPr>
            <p:spPr>
              <a:xfrm>
                <a:off x="1003300" y="2978194"/>
                <a:ext cx="3225800" cy="2400389"/>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矩形 15">
                <a:extLst>
                  <a:ext uri="{FF2B5EF4-FFF2-40B4-BE49-F238E27FC236}">
                    <a16:creationId xmlns:a16="http://schemas.microsoft.com/office/drawing/2014/main" id="{39385F6F-6811-4902-9787-BCADF0B49B91}"/>
                  </a:ext>
                </a:extLst>
              </p:cNvPr>
              <p:cNvSpPr/>
              <p:nvPr/>
            </p:nvSpPr>
            <p:spPr>
              <a:xfrm>
                <a:off x="1170851" y="3172320"/>
                <a:ext cx="2890700" cy="2146614"/>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文本框 20">
              <a:extLst>
                <a:ext uri="{FF2B5EF4-FFF2-40B4-BE49-F238E27FC236}">
                  <a16:creationId xmlns:a16="http://schemas.microsoft.com/office/drawing/2014/main" id="{D02E7BEB-1EBA-4B85-9111-D6A5768FE214}"/>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7" name="文本框 21">
              <a:extLst>
                <a:ext uri="{FF2B5EF4-FFF2-40B4-BE49-F238E27FC236}">
                  <a16:creationId xmlns:a16="http://schemas.microsoft.com/office/drawing/2014/main" id="{CA4791D6-1BC4-4CAC-8A7A-84FB8E240AE7}"/>
                </a:ext>
              </a:extLst>
            </p:cNvPr>
            <p:cNvSpPr txBox="1"/>
            <p:nvPr/>
          </p:nvSpPr>
          <p:spPr>
            <a:xfrm>
              <a:off x="1445283" y="3308988"/>
              <a:ext cx="2259194" cy="1639564"/>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二、蒐集履約管理資料，充實平台資料內容。</a:t>
              </a:r>
              <a:endParaRPr lang="en-US" altLang="zh-CN" dirty="0">
                <a:solidFill>
                  <a:schemeClr val="tx1">
                    <a:lumMod val="75000"/>
                    <a:lumOff val="25000"/>
                  </a:schemeClr>
                </a:solidFill>
              </a:endParaRPr>
            </a:p>
          </p:txBody>
        </p:sp>
        <p:sp>
          <p:nvSpPr>
            <p:cNvPr id="28" name="矩形 27">
              <a:extLst>
                <a:ext uri="{FF2B5EF4-FFF2-40B4-BE49-F238E27FC236}">
                  <a16:creationId xmlns:a16="http://schemas.microsoft.com/office/drawing/2014/main" id="{FAB8D0AB-EBF9-4A30-920C-FB6CBBBB9A46}"/>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1" name="群組 10">
            <a:extLst>
              <a:ext uri="{FF2B5EF4-FFF2-40B4-BE49-F238E27FC236}">
                <a16:creationId xmlns:a16="http://schemas.microsoft.com/office/drawing/2014/main" id="{5C82367B-A847-4E24-B932-D5761687761A}"/>
              </a:ext>
            </a:extLst>
          </p:cNvPr>
          <p:cNvGrpSpPr/>
          <p:nvPr/>
        </p:nvGrpSpPr>
        <p:grpSpPr>
          <a:xfrm>
            <a:off x="8406076" y="923562"/>
            <a:ext cx="2782720" cy="2858003"/>
            <a:chOff x="976832" y="2607813"/>
            <a:chExt cx="3225800" cy="2400389"/>
          </a:xfrm>
        </p:grpSpPr>
        <p:grpSp>
          <p:nvGrpSpPr>
            <p:cNvPr id="19" name="组合 16">
              <a:extLst>
                <a:ext uri="{FF2B5EF4-FFF2-40B4-BE49-F238E27FC236}">
                  <a16:creationId xmlns:a16="http://schemas.microsoft.com/office/drawing/2014/main" id="{F26E2485-4865-48B7-86FF-A8DE8ED4CF2B}"/>
                </a:ext>
              </a:extLst>
            </p:cNvPr>
            <p:cNvGrpSpPr/>
            <p:nvPr/>
          </p:nvGrpSpPr>
          <p:grpSpPr>
            <a:xfrm>
              <a:off x="976832" y="2607813"/>
              <a:ext cx="3225800" cy="2400389"/>
              <a:chOff x="1003300" y="2978194"/>
              <a:chExt cx="3225800" cy="2400389"/>
            </a:xfrm>
          </p:grpSpPr>
          <p:sp>
            <p:nvSpPr>
              <p:cNvPr id="23" name="矩形 15">
                <a:extLst>
                  <a:ext uri="{FF2B5EF4-FFF2-40B4-BE49-F238E27FC236}">
                    <a16:creationId xmlns:a16="http://schemas.microsoft.com/office/drawing/2014/main" id="{3E50EB00-2C6F-44D0-8BEC-E99185C5B183}"/>
                  </a:ext>
                </a:extLst>
              </p:cNvPr>
              <p:cNvSpPr/>
              <p:nvPr/>
            </p:nvSpPr>
            <p:spPr>
              <a:xfrm>
                <a:off x="1003300" y="2978194"/>
                <a:ext cx="3225800" cy="2400389"/>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15">
                <a:extLst>
                  <a:ext uri="{FF2B5EF4-FFF2-40B4-BE49-F238E27FC236}">
                    <a16:creationId xmlns:a16="http://schemas.microsoft.com/office/drawing/2014/main" id="{A74CB38C-1522-4156-B6AF-301999FF7577}"/>
                  </a:ext>
                </a:extLst>
              </p:cNvPr>
              <p:cNvSpPr/>
              <p:nvPr/>
            </p:nvSpPr>
            <p:spPr>
              <a:xfrm>
                <a:off x="1170850" y="3172320"/>
                <a:ext cx="2890700" cy="2146614"/>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0" name="文本框 20">
              <a:extLst>
                <a:ext uri="{FF2B5EF4-FFF2-40B4-BE49-F238E27FC236}">
                  <a16:creationId xmlns:a16="http://schemas.microsoft.com/office/drawing/2014/main" id="{3560B5CA-1D9A-482D-8461-E37869567852}"/>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1" name="文本框 21">
              <a:extLst>
                <a:ext uri="{FF2B5EF4-FFF2-40B4-BE49-F238E27FC236}">
                  <a16:creationId xmlns:a16="http://schemas.microsoft.com/office/drawing/2014/main" id="{ECAB37C8-2F70-4B7A-A95C-EE0C6068212D}"/>
                </a:ext>
              </a:extLst>
            </p:cNvPr>
            <p:cNvSpPr txBox="1"/>
            <p:nvPr/>
          </p:nvSpPr>
          <p:spPr>
            <a:xfrm>
              <a:off x="1445283" y="3308988"/>
              <a:ext cx="2259194" cy="163956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三、辦理本組現地實查，增進工程實務經驗。</a:t>
              </a:r>
              <a:endParaRPr lang="en-US" altLang="zh-CN" dirty="0">
                <a:solidFill>
                  <a:schemeClr val="tx1">
                    <a:lumMod val="75000"/>
                    <a:lumOff val="25000"/>
                  </a:schemeClr>
                </a:solidFill>
              </a:endParaRPr>
            </a:p>
          </p:txBody>
        </p:sp>
        <p:sp>
          <p:nvSpPr>
            <p:cNvPr id="22" name="矩形 21">
              <a:extLst>
                <a:ext uri="{FF2B5EF4-FFF2-40B4-BE49-F238E27FC236}">
                  <a16:creationId xmlns:a16="http://schemas.microsoft.com/office/drawing/2014/main" id="{A5C9D1EE-7680-452F-A1B6-A431D801DF7D}"/>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2" name="群組 11">
            <a:extLst>
              <a:ext uri="{FF2B5EF4-FFF2-40B4-BE49-F238E27FC236}">
                <a16:creationId xmlns:a16="http://schemas.microsoft.com/office/drawing/2014/main" id="{EB7C3A1F-3BA6-43FB-935F-E3E19F595302}"/>
              </a:ext>
            </a:extLst>
          </p:cNvPr>
          <p:cNvGrpSpPr/>
          <p:nvPr/>
        </p:nvGrpSpPr>
        <p:grpSpPr>
          <a:xfrm>
            <a:off x="2264551" y="3593199"/>
            <a:ext cx="2782720" cy="2786062"/>
            <a:chOff x="976832" y="2607813"/>
            <a:chExt cx="3225800" cy="2339967"/>
          </a:xfrm>
        </p:grpSpPr>
        <p:grpSp>
          <p:nvGrpSpPr>
            <p:cNvPr id="13" name="组合 16">
              <a:extLst>
                <a:ext uri="{FF2B5EF4-FFF2-40B4-BE49-F238E27FC236}">
                  <a16:creationId xmlns:a16="http://schemas.microsoft.com/office/drawing/2014/main" id="{FFC87160-93A9-4507-A63C-0D727844818B}"/>
                </a:ext>
              </a:extLst>
            </p:cNvPr>
            <p:cNvGrpSpPr/>
            <p:nvPr/>
          </p:nvGrpSpPr>
          <p:grpSpPr>
            <a:xfrm>
              <a:off x="976832" y="2607813"/>
              <a:ext cx="3225800" cy="2339967"/>
              <a:chOff x="1003300" y="2978194"/>
              <a:chExt cx="3225800" cy="2339967"/>
            </a:xfrm>
          </p:grpSpPr>
          <p:sp>
            <p:nvSpPr>
              <p:cNvPr id="17" name="矩形 15">
                <a:extLst>
                  <a:ext uri="{FF2B5EF4-FFF2-40B4-BE49-F238E27FC236}">
                    <a16:creationId xmlns:a16="http://schemas.microsoft.com/office/drawing/2014/main" id="{59BEE163-12AF-42B1-9182-7B08D9FA1B63}"/>
                  </a:ext>
                </a:extLst>
              </p:cNvPr>
              <p:cNvSpPr/>
              <p:nvPr/>
            </p:nvSpPr>
            <p:spPr>
              <a:xfrm>
                <a:off x="1003300" y="2978194"/>
                <a:ext cx="3225800" cy="2339966"/>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15">
                <a:extLst>
                  <a:ext uri="{FF2B5EF4-FFF2-40B4-BE49-F238E27FC236}">
                    <a16:creationId xmlns:a16="http://schemas.microsoft.com/office/drawing/2014/main" id="{5EE43252-A3A1-4B57-977F-1DBE53DBBCC6}"/>
                  </a:ext>
                </a:extLst>
              </p:cNvPr>
              <p:cNvSpPr/>
              <p:nvPr/>
            </p:nvSpPr>
            <p:spPr>
              <a:xfrm>
                <a:off x="1170850" y="3172320"/>
                <a:ext cx="2890700" cy="2145841"/>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4" name="文本框 20">
              <a:extLst>
                <a:ext uri="{FF2B5EF4-FFF2-40B4-BE49-F238E27FC236}">
                  <a16:creationId xmlns:a16="http://schemas.microsoft.com/office/drawing/2014/main" id="{E3090168-0E47-4966-9751-E57804BF0BAB}"/>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15" name="文本框 21">
              <a:extLst>
                <a:ext uri="{FF2B5EF4-FFF2-40B4-BE49-F238E27FC236}">
                  <a16:creationId xmlns:a16="http://schemas.microsoft.com/office/drawing/2014/main" id="{0F656940-673C-49CF-8D44-966CE886F080}"/>
                </a:ext>
              </a:extLst>
            </p:cNvPr>
            <p:cNvSpPr txBox="1"/>
            <p:nvPr/>
          </p:nvSpPr>
          <p:spPr>
            <a:xfrm>
              <a:off x="1445283" y="3308988"/>
              <a:ext cx="2259194" cy="1638791"/>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四、辦理本組實務講習，精進履約專業知能。</a:t>
              </a:r>
              <a:endParaRPr lang="en-US" altLang="zh-CN" dirty="0">
                <a:solidFill>
                  <a:schemeClr val="tx1">
                    <a:lumMod val="75000"/>
                    <a:lumOff val="25000"/>
                  </a:schemeClr>
                </a:solidFill>
              </a:endParaRPr>
            </a:p>
          </p:txBody>
        </p:sp>
        <p:sp>
          <p:nvSpPr>
            <p:cNvPr id="16" name="矩形 15">
              <a:extLst>
                <a:ext uri="{FF2B5EF4-FFF2-40B4-BE49-F238E27FC236}">
                  <a16:creationId xmlns:a16="http://schemas.microsoft.com/office/drawing/2014/main" id="{C9B3E74B-FF74-4510-BB1F-262204D8E945}"/>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pic>
        <p:nvPicPr>
          <p:cNvPr id="37" name="圖片 36">
            <a:extLst>
              <a:ext uri="{FF2B5EF4-FFF2-40B4-BE49-F238E27FC236}">
                <a16:creationId xmlns:a16="http://schemas.microsoft.com/office/drawing/2014/main" id="{353DE2F9-3657-40F3-804F-969325F71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38" name="群組 37">
            <a:extLst>
              <a:ext uri="{FF2B5EF4-FFF2-40B4-BE49-F238E27FC236}">
                <a16:creationId xmlns:a16="http://schemas.microsoft.com/office/drawing/2014/main" id="{B37EF1EC-38C4-4B59-8348-5DCA8FC69C6C}"/>
              </a:ext>
            </a:extLst>
          </p:cNvPr>
          <p:cNvGrpSpPr/>
          <p:nvPr/>
        </p:nvGrpSpPr>
        <p:grpSpPr>
          <a:xfrm>
            <a:off x="5971539" y="3629347"/>
            <a:ext cx="2782720" cy="2786062"/>
            <a:chOff x="976832" y="2607813"/>
            <a:chExt cx="3225800" cy="2339967"/>
          </a:xfrm>
        </p:grpSpPr>
        <p:grpSp>
          <p:nvGrpSpPr>
            <p:cNvPr id="39" name="组合 16">
              <a:extLst>
                <a:ext uri="{FF2B5EF4-FFF2-40B4-BE49-F238E27FC236}">
                  <a16:creationId xmlns:a16="http://schemas.microsoft.com/office/drawing/2014/main" id="{7A671784-19DB-4E7A-9AE1-7D23E28D2CC9}"/>
                </a:ext>
              </a:extLst>
            </p:cNvPr>
            <p:cNvGrpSpPr/>
            <p:nvPr/>
          </p:nvGrpSpPr>
          <p:grpSpPr>
            <a:xfrm>
              <a:off x="976832" y="2607813"/>
              <a:ext cx="3225800" cy="2339967"/>
              <a:chOff x="1003300" y="2978194"/>
              <a:chExt cx="3225800" cy="2339967"/>
            </a:xfrm>
          </p:grpSpPr>
          <p:sp>
            <p:nvSpPr>
              <p:cNvPr id="43" name="矩形 15">
                <a:extLst>
                  <a:ext uri="{FF2B5EF4-FFF2-40B4-BE49-F238E27FC236}">
                    <a16:creationId xmlns:a16="http://schemas.microsoft.com/office/drawing/2014/main" id="{CE60DB3B-BB17-4EAD-A48D-98417A21BDAF}"/>
                  </a:ext>
                </a:extLst>
              </p:cNvPr>
              <p:cNvSpPr/>
              <p:nvPr/>
            </p:nvSpPr>
            <p:spPr>
              <a:xfrm>
                <a:off x="1003300" y="2978194"/>
                <a:ext cx="3225800" cy="2339966"/>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矩形 15">
                <a:extLst>
                  <a:ext uri="{FF2B5EF4-FFF2-40B4-BE49-F238E27FC236}">
                    <a16:creationId xmlns:a16="http://schemas.microsoft.com/office/drawing/2014/main" id="{DA964BFA-F2FB-40BC-BE56-64322A347252}"/>
                  </a:ext>
                </a:extLst>
              </p:cNvPr>
              <p:cNvSpPr/>
              <p:nvPr/>
            </p:nvSpPr>
            <p:spPr>
              <a:xfrm>
                <a:off x="1170850" y="3172320"/>
                <a:ext cx="2890700" cy="2145841"/>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40" name="文本框 20">
              <a:extLst>
                <a:ext uri="{FF2B5EF4-FFF2-40B4-BE49-F238E27FC236}">
                  <a16:creationId xmlns:a16="http://schemas.microsoft.com/office/drawing/2014/main" id="{8D3A82F3-F2F0-4DB9-BFC2-E96F25D7E8A2}"/>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41" name="文本框 21">
              <a:extLst>
                <a:ext uri="{FF2B5EF4-FFF2-40B4-BE49-F238E27FC236}">
                  <a16:creationId xmlns:a16="http://schemas.microsoft.com/office/drawing/2014/main" id="{FC632C02-49C4-410A-99D9-B64536B6DFE6}"/>
                </a:ext>
              </a:extLst>
            </p:cNvPr>
            <p:cNvSpPr txBox="1"/>
            <p:nvPr/>
          </p:nvSpPr>
          <p:spPr>
            <a:xfrm>
              <a:off x="1445283" y="3308988"/>
              <a:ext cx="2259194" cy="1638791"/>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五、提供各校履約電話諮詢及到校輔導服務。</a:t>
              </a:r>
              <a:endParaRPr lang="en-US" altLang="zh-CN" dirty="0">
                <a:solidFill>
                  <a:schemeClr val="tx1">
                    <a:lumMod val="75000"/>
                    <a:lumOff val="25000"/>
                  </a:schemeClr>
                </a:solidFill>
              </a:endParaRPr>
            </a:p>
          </p:txBody>
        </p:sp>
        <p:sp>
          <p:nvSpPr>
            <p:cNvPr id="42" name="矩形 41">
              <a:extLst>
                <a:ext uri="{FF2B5EF4-FFF2-40B4-BE49-F238E27FC236}">
                  <a16:creationId xmlns:a16="http://schemas.microsoft.com/office/drawing/2014/main" id="{70633BD3-2C78-4B45-A482-7B52611B8D7E}"/>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spTree>
    <p:extLst>
      <p:ext uri="{BB962C8B-B14F-4D97-AF65-F5344CB8AC3E}">
        <p14:creationId xmlns:p14="http://schemas.microsoft.com/office/powerpoint/2010/main" val="282430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圆角 16">
            <a:extLst>
              <a:ext uri="{FF2B5EF4-FFF2-40B4-BE49-F238E27FC236}">
                <a16:creationId xmlns:a16="http://schemas.microsoft.com/office/drawing/2014/main" id="{777A4725-52C9-4ECC-8A8C-C25D4FF488EF}"/>
              </a:ext>
            </a:extLst>
          </p:cNvPr>
          <p:cNvSpPr/>
          <p:nvPr/>
        </p:nvSpPr>
        <p:spPr>
          <a:xfrm>
            <a:off x="2031691" y="360265"/>
            <a:ext cx="3102284" cy="449243"/>
          </a:xfrm>
          <a:prstGeom prst="roundRect">
            <a:avLst>
              <a:gd name="adj" fmla="val 50000"/>
            </a:avLst>
          </a:prstGeom>
          <a:gradFill>
            <a:gsLst>
              <a:gs pos="0">
                <a:schemeClr val="accent3">
                  <a:lumMod val="110000"/>
                  <a:satMod val="105000"/>
                  <a:tint val="67000"/>
                  <a:alpha val="0"/>
                </a:schemeClr>
              </a:gs>
              <a:gs pos="82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altLang="zh-CN" sz="1600" dirty="0">
              <a:latin typeface="+mj-ea"/>
              <a:ea typeface="+mj-ea"/>
            </a:endParaRPr>
          </a:p>
        </p:txBody>
      </p:sp>
      <p:grpSp>
        <p:nvGrpSpPr>
          <p:cNvPr id="3" name="群組 2">
            <a:extLst>
              <a:ext uri="{FF2B5EF4-FFF2-40B4-BE49-F238E27FC236}">
                <a16:creationId xmlns:a16="http://schemas.microsoft.com/office/drawing/2014/main" id="{3405AC5C-6F45-474F-81D9-8B19766089A3}"/>
              </a:ext>
            </a:extLst>
          </p:cNvPr>
          <p:cNvGrpSpPr/>
          <p:nvPr/>
        </p:nvGrpSpPr>
        <p:grpSpPr>
          <a:xfrm>
            <a:off x="-70614" y="6469719"/>
            <a:ext cx="12271081" cy="391847"/>
            <a:chOff x="-70614" y="6469719"/>
            <a:chExt cx="12271081" cy="391847"/>
          </a:xfrm>
        </p:grpSpPr>
        <p:sp>
          <p:nvSpPr>
            <p:cNvPr id="4" name="文本框 40">
              <a:extLst>
                <a:ext uri="{FF2B5EF4-FFF2-40B4-BE49-F238E27FC236}">
                  <a16:creationId xmlns:a16="http://schemas.microsoft.com/office/drawing/2014/main" id="{F2ABF44A-BF74-4836-B2D2-6ACEC4650421}"/>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 name="文本框 40">
              <a:extLst>
                <a:ext uri="{FF2B5EF4-FFF2-40B4-BE49-F238E27FC236}">
                  <a16:creationId xmlns:a16="http://schemas.microsoft.com/office/drawing/2014/main" id="{5184BD61-71F2-498A-9641-7B3BE64A3C6A}"/>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6" name="文本框 40">
              <a:extLst>
                <a:ext uri="{FF2B5EF4-FFF2-40B4-BE49-F238E27FC236}">
                  <a16:creationId xmlns:a16="http://schemas.microsoft.com/office/drawing/2014/main" id="{087CA0B8-FB2E-4610-9CFE-B4FD626564DB}"/>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sp>
        <p:nvSpPr>
          <p:cNvPr id="7" name="文字版面配置區 1">
            <a:extLst>
              <a:ext uri="{FF2B5EF4-FFF2-40B4-BE49-F238E27FC236}">
                <a16:creationId xmlns:a16="http://schemas.microsoft.com/office/drawing/2014/main" id="{4D4BB9BB-495A-4C34-BAA6-60811DE6BB88}"/>
              </a:ext>
            </a:extLst>
          </p:cNvPr>
          <p:cNvSpPr>
            <a:spLocks noGrp="1"/>
          </p:cNvSpPr>
          <p:nvPr>
            <p:ph type="body" sz="quarter" idx="10"/>
          </p:nvPr>
        </p:nvSpPr>
        <p:spPr>
          <a:xfrm>
            <a:off x="528896" y="369564"/>
            <a:ext cx="7354475" cy="553998"/>
          </a:xfrm>
        </p:spPr>
        <p:txBody>
          <a:bodyPr/>
          <a:lstStyle/>
          <a:p>
            <a:r>
              <a:rPr lang="zh-TW" altLang="en-US" dirty="0"/>
              <a:t>輔導團 </a:t>
            </a:r>
            <a:r>
              <a:rPr lang="en-US" altLang="zh-TW" dirty="0"/>
              <a:t>-</a:t>
            </a:r>
            <a:r>
              <a:rPr lang="zh-TW" altLang="en-US" dirty="0"/>
              <a:t> </a:t>
            </a:r>
            <a:r>
              <a:rPr lang="zh-TW" altLang="zh-TW" dirty="0"/>
              <a:t>網路平臺建置小組</a:t>
            </a:r>
            <a:r>
              <a:rPr lang="zh-TW" altLang="en-US" dirty="0"/>
              <a:t>工作目標：</a:t>
            </a:r>
          </a:p>
        </p:txBody>
      </p:sp>
      <p:grpSp>
        <p:nvGrpSpPr>
          <p:cNvPr id="42" name="群組 41">
            <a:extLst>
              <a:ext uri="{FF2B5EF4-FFF2-40B4-BE49-F238E27FC236}">
                <a16:creationId xmlns:a16="http://schemas.microsoft.com/office/drawing/2014/main" id="{E3FD355F-6AB4-47D6-B9E4-4503DC687587}"/>
              </a:ext>
            </a:extLst>
          </p:cNvPr>
          <p:cNvGrpSpPr/>
          <p:nvPr/>
        </p:nvGrpSpPr>
        <p:grpSpPr>
          <a:xfrm>
            <a:off x="902032" y="1850187"/>
            <a:ext cx="10098129" cy="4505478"/>
            <a:chOff x="844882" y="1415871"/>
            <a:chExt cx="10098129" cy="4505478"/>
          </a:xfrm>
        </p:grpSpPr>
        <p:grpSp>
          <p:nvGrpSpPr>
            <p:cNvPr id="38" name="群組 37">
              <a:extLst>
                <a:ext uri="{FF2B5EF4-FFF2-40B4-BE49-F238E27FC236}">
                  <a16:creationId xmlns:a16="http://schemas.microsoft.com/office/drawing/2014/main" id="{D5EF0A25-6054-4776-A411-942D8DBE62D0}"/>
                </a:ext>
              </a:extLst>
            </p:cNvPr>
            <p:cNvGrpSpPr/>
            <p:nvPr/>
          </p:nvGrpSpPr>
          <p:grpSpPr>
            <a:xfrm>
              <a:off x="844882" y="1471415"/>
              <a:ext cx="2782720" cy="4449934"/>
              <a:chOff x="1537341" y="1471415"/>
              <a:chExt cx="2782720" cy="4449934"/>
            </a:xfrm>
          </p:grpSpPr>
          <p:grpSp>
            <p:nvGrpSpPr>
              <p:cNvPr id="31" name="组合 16">
                <a:extLst>
                  <a:ext uri="{FF2B5EF4-FFF2-40B4-BE49-F238E27FC236}">
                    <a16:creationId xmlns:a16="http://schemas.microsoft.com/office/drawing/2014/main" id="{3E569203-08FA-474F-9346-47F72E33C2B7}"/>
                  </a:ext>
                </a:extLst>
              </p:cNvPr>
              <p:cNvGrpSpPr/>
              <p:nvPr/>
            </p:nvGrpSpPr>
            <p:grpSpPr>
              <a:xfrm>
                <a:off x="1537341" y="1471415"/>
                <a:ext cx="2782720" cy="4449934"/>
                <a:chOff x="1003300" y="2978194"/>
                <a:chExt cx="3225801" cy="3737425"/>
              </a:xfrm>
            </p:grpSpPr>
            <p:sp>
              <p:nvSpPr>
                <p:cNvPr id="35" name="矩形 15">
                  <a:extLst>
                    <a:ext uri="{FF2B5EF4-FFF2-40B4-BE49-F238E27FC236}">
                      <a16:creationId xmlns:a16="http://schemas.microsoft.com/office/drawing/2014/main" id="{16090795-B4FB-4E45-A9C8-F349C30D9B20}"/>
                    </a:ext>
                  </a:extLst>
                </p:cNvPr>
                <p:cNvSpPr/>
                <p:nvPr/>
              </p:nvSpPr>
              <p:spPr>
                <a:xfrm>
                  <a:off x="1003300" y="2978194"/>
                  <a:ext cx="3225801"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15">
                  <a:extLst>
                    <a:ext uri="{FF2B5EF4-FFF2-40B4-BE49-F238E27FC236}">
                      <a16:creationId xmlns:a16="http://schemas.microsoft.com/office/drawing/2014/main" id="{C595970D-BA2D-4B91-8268-82C63F012EB6}"/>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2" name="文本框 20">
                <a:extLst>
                  <a:ext uri="{FF2B5EF4-FFF2-40B4-BE49-F238E27FC236}">
                    <a16:creationId xmlns:a16="http://schemas.microsoft.com/office/drawing/2014/main" id="{B1C50056-56EC-4960-A988-70212A9E6724}"/>
                  </a:ext>
                </a:extLst>
              </p:cNvPr>
              <p:cNvSpPr txBox="1"/>
              <p:nvPr/>
            </p:nvSpPr>
            <p:spPr>
              <a:xfrm>
                <a:off x="1954260" y="2048535"/>
                <a:ext cx="1923259" cy="366453"/>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33" name="文本框 21">
                <a:extLst>
                  <a:ext uri="{FF2B5EF4-FFF2-40B4-BE49-F238E27FC236}">
                    <a16:creationId xmlns:a16="http://schemas.microsoft.com/office/drawing/2014/main" id="{44F46AB4-C80D-4A35-BBE0-42674E302D90}"/>
                  </a:ext>
                </a:extLst>
              </p:cNvPr>
              <p:cNvSpPr txBox="1"/>
              <p:nvPr/>
            </p:nvSpPr>
            <p:spPr>
              <a:xfrm>
                <a:off x="1941448" y="2306262"/>
                <a:ext cx="1948882" cy="315949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zh-TW" sz="2400" kern="100" dirty="0">
                    <a:cs typeface="Times New Roman" panose="02020603050405020304" pitchFamily="18" charset="0"/>
                  </a:rPr>
                  <a:t>一、</a:t>
                </a:r>
                <a:r>
                  <a:rPr lang="zh-TW" altLang="en-US" sz="2400" kern="100" dirty="0">
                    <a:cs typeface="Times New Roman" panose="02020603050405020304" pitchFamily="18" charset="0"/>
                  </a:rPr>
                  <a:t>辦理小組專案研討，增進成員專業知能成長。</a:t>
                </a:r>
                <a:endParaRPr lang="en-US" altLang="zh-CN" dirty="0">
                  <a:solidFill>
                    <a:schemeClr val="tx1">
                      <a:lumMod val="75000"/>
                      <a:lumOff val="25000"/>
                    </a:schemeClr>
                  </a:solidFill>
                </a:endParaRPr>
              </a:p>
            </p:txBody>
          </p:sp>
          <p:sp>
            <p:nvSpPr>
              <p:cNvPr id="34" name="矩形 33">
                <a:extLst>
                  <a:ext uri="{FF2B5EF4-FFF2-40B4-BE49-F238E27FC236}">
                    <a16:creationId xmlns:a16="http://schemas.microsoft.com/office/drawing/2014/main" id="{71725EEE-DBE0-4147-B69A-0E012676A58E}"/>
                  </a:ext>
                </a:extLst>
              </p:cNvPr>
              <p:cNvSpPr/>
              <p:nvPr/>
            </p:nvSpPr>
            <p:spPr>
              <a:xfrm>
                <a:off x="1954260" y="2048535"/>
                <a:ext cx="1923259" cy="5443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39" name="群組 38">
              <a:extLst>
                <a:ext uri="{FF2B5EF4-FFF2-40B4-BE49-F238E27FC236}">
                  <a16:creationId xmlns:a16="http://schemas.microsoft.com/office/drawing/2014/main" id="{0A50B372-6ECB-4346-9363-3F6573EF07A2}"/>
                </a:ext>
              </a:extLst>
            </p:cNvPr>
            <p:cNvGrpSpPr/>
            <p:nvPr/>
          </p:nvGrpSpPr>
          <p:grpSpPr>
            <a:xfrm>
              <a:off x="4521247" y="1471415"/>
              <a:ext cx="2782720" cy="4449934"/>
              <a:chOff x="4521247" y="1471415"/>
              <a:chExt cx="2782720" cy="4449934"/>
            </a:xfrm>
          </p:grpSpPr>
          <p:grpSp>
            <p:nvGrpSpPr>
              <p:cNvPr id="25" name="组合 16">
                <a:extLst>
                  <a:ext uri="{FF2B5EF4-FFF2-40B4-BE49-F238E27FC236}">
                    <a16:creationId xmlns:a16="http://schemas.microsoft.com/office/drawing/2014/main" id="{537AF487-C4DD-4C66-B421-C0B570A080C1}"/>
                  </a:ext>
                </a:extLst>
              </p:cNvPr>
              <p:cNvGrpSpPr/>
              <p:nvPr/>
            </p:nvGrpSpPr>
            <p:grpSpPr>
              <a:xfrm>
                <a:off x="4521247" y="1471415"/>
                <a:ext cx="2782720" cy="4449934"/>
                <a:chOff x="1003300" y="2978194"/>
                <a:chExt cx="3225800" cy="3737425"/>
              </a:xfrm>
            </p:grpSpPr>
            <p:sp>
              <p:nvSpPr>
                <p:cNvPr id="29" name="矩形 15">
                  <a:extLst>
                    <a:ext uri="{FF2B5EF4-FFF2-40B4-BE49-F238E27FC236}">
                      <a16:creationId xmlns:a16="http://schemas.microsoft.com/office/drawing/2014/main" id="{546E951B-6A09-422D-9720-D9C914C31895}"/>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矩形 15">
                  <a:extLst>
                    <a:ext uri="{FF2B5EF4-FFF2-40B4-BE49-F238E27FC236}">
                      <a16:creationId xmlns:a16="http://schemas.microsoft.com/office/drawing/2014/main" id="{8A031DC9-BEB0-49C5-B535-0AC29C7D0782}"/>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文本框 20">
                <a:extLst>
                  <a:ext uri="{FF2B5EF4-FFF2-40B4-BE49-F238E27FC236}">
                    <a16:creationId xmlns:a16="http://schemas.microsoft.com/office/drawing/2014/main" id="{E6735DDF-97CE-41AD-8DC9-193473AA0515}"/>
                  </a:ext>
                </a:extLst>
              </p:cNvPr>
              <p:cNvSpPr txBox="1"/>
              <p:nvPr/>
            </p:nvSpPr>
            <p:spPr>
              <a:xfrm>
                <a:off x="4938166" y="2048535"/>
                <a:ext cx="1923259" cy="366453"/>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7" name="文本框 21">
                <a:extLst>
                  <a:ext uri="{FF2B5EF4-FFF2-40B4-BE49-F238E27FC236}">
                    <a16:creationId xmlns:a16="http://schemas.microsoft.com/office/drawing/2014/main" id="{609F9F93-A027-4BE3-B4C3-59EC374773CD}"/>
                  </a:ext>
                </a:extLst>
              </p:cNvPr>
              <p:cNvSpPr txBox="1"/>
              <p:nvPr/>
            </p:nvSpPr>
            <p:spPr>
              <a:xfrm>
                <a:off x="4925354" y="2306263"/>
                <a:ext cx="1948882" cy="3230518"/>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二、維護總務輔導團資訊服務平台，提供採購資訊交流與參考。</a:t>
                </a:r>
                <a:endParaRPr lang="en-US" altLang="zh-CN" dirty="0">
                  <a:solidFill>
                    <a:schemeClr val="tx1">
                      <a:lumMod val="75000"/>
                      <a:lumOff val="25000"/>
                    </a:schemeClr>
                  </a:solidFill>
                </a:endParaRPr>
              </a:p>
            </p:txBody>
          </p:sp>
          <p:sp>
            <p:nvSpPr>
              <p:cNvPr id="28" name="矩形 27">
                <a:extLst>
                  <a:ext uri="{FF2B5EF4-FFF2-40B4-BE49-F238E27FC236}">
                    <a16:creationId xmlns:a16="http://schemas.microsoft.com/office/drawing/2014/main" id="{87E0F2E9-FA30-49D5-A742-DDBD82D6E612}"/>
                  </a:ext>
                </a:extLst>
              </p:cNvPr>
              <p:cNvSpPr/>
              <p:nvPr/>
            </p:nvSpPr>
            <p:spPr>
              <a:xfrm>
                <a:off x="4938166" y="2048535"/>
                <a:ext cx="1923259" cy="5443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40" name="群組 39">
              <a:extLst>
                <a:ext uri="{FF2B5EF4-FFF2-40B4-BE49-F238E27FC236}">
                  <a16:creationId xmlns:a16="http://schemas.microsoft.com/office/drawing/2014/main" id="{1C526CEC-45AB-4096-AC40-E46220CCB9B3}"/>
                </a:ext>
              </a:extLst>
            </p:cNvPr>
            <p:cNvGrpSpPr/>
            <p:nvPr/>
          </p:nvGrpSpPr>
          <p:grpSpPr>
            <a:xfrm>
              <a:off x="8160291" y="1415871"/>
              <a:ext cx="2782720" cy="4449934"/>
              <a:chOff x="7498191" y="1471415"/>
              <a:chExt cx="2782720" cy="4449934"/>
            </a:xfrm>
          </p:grpSpPr>
          <p:grpSp>
            <p:nvGrpSpPr>
              <p:cNvPr id="19" name="组合 16">
                <a:extLst>
                  <a:ext uri="{FF2B5EF4-FFF2-40B4-BE49-F238E27FC236}">
                    <a16:creationId xmlns:a16="http://schemas.microsoft.com/office/drawing/2014/main" id="{ADED7E37-395B-47FE-8074-AE5E7AB11123}"/>
                  </a:ext>
                </a:extLst>
              </p:cNvPr>
              <p:cNvGrpSpPr/>
              <p:nvPr/>
            </p:nvGrpSpPr>
            <p:grpSpPr>
              <a:xfrm>
                <a:off x="7498191" y="1471415"/>
                <a:ext cx="2782720" cy="4449934"/>
                <a:chOff x="1003300" y="2978194"/>
                <a:chExt cx="3225800" cy="3737425"/>
              </a:xfrm>
            </p:grpSpPr>
            <p:sp>
              <p:nvSpPr>
                <p:cNvPr id="23" name="矩形 15">
                  <a:extLst>
                    <a:ext uri="{FF2B5EF4-FFF2-40B4-BE49-F238E27FC236}">
                      <a16:creationId xmlns:a16="http://schemas.microsoft.com/office/drawing/2014/main" id="{16AFDEDA-1EC2-4C93-8D2B-01272DA07B6F}"/>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15">
                  <a:extLst>
                    <a:ext uri="{FF2B5EF4-FFF2-40B4-BE49-F238E27FC236}">
                      <a16:creationId xmlns:a16="http://schemas.microsoft.com/office/drawing/2014/main" id="{69114DB3-2748-4CAB-AA7F-43C04692ED4F}"/>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0" name="文本框 20">
                <a:extLst>
                  <a:ext uri="{FF2B5EF4-FFF2-40B4-BE49-F238E27FC236}">
                    <a16:creationId xmlns:a16="http://schemas.microsoft.com/office/drawing/2014/main" id="{E6332DC4-2AC1-4CE3-8D4A-164AC915AF6B}"/>
                  </a:ext>
                </a:extLst>
              </p:cNvPr>
              <p:cNvSpPr txBox="1"/>
              <p:nvPr/>
            </p:nvSpPr>
            <p:spPr>
              <a:xfrm>
                <a:off x="7915110" y="2048535"/>
                <a:ext cx="1923259" cy="366453"/>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1" name="文本框 21">
                <a:extLst>
                  <a:ext uri="{FF2B5EF4-FFF2-40B4-BE49-F238E27FC236}">
                    <a16:creationId xmlns:a16="http://schemas.microsoft.com/office/drawing/2014/main" id="{09716909-2730-4E5F-A961-C83DF918E888}"/>
                  </a:ext>
                </a:extLst>
              </p:cNvPr>
              <p:cNvSpPr txBox="1"/>
              <p:nvPr/>
            </p:nvSpPr>
            <p:spPr>
              <a:xfrm>
                <a:off x="7902298" y="2306262"/>
                <a:ext cx="1948882" cy="332951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三、參與團務會議及教育訓練，提昇業務品質。</a:t>
                </a:r>
                <a:endParaRPr lang="en-US" altLang="zh-CN" dirty="0">
                  <a:solidFill>
                    <a:schemeClr val="tx1">
                      <a:lumMod val="75000"/>
                      <a:lumOff val="25000"/>
                    </a:schemeClr>
                  </a:solidFill>
                </a:endParaRPr>
              </a:p>
            </p:txBody>
          </p:sp>
          <p:sp>
            <p:nvSpPr>
              <p:cNvPr id="22" name="矩形 21">
                <a:extLst>
                  <a:ext uri="{FF2B5EF4-FFF2-40B4-BE49-F238E27FC236}">
                    <a16:creationId xmlns:a16="http://schemas.microsoft.com/office/drawing/2014/main" id="{0C09FDFB-4F79-42F7-AF83-42A7049736FA}"/>
                  </a:ext>
                </a:extLst>
              </p:cNvPr>
              <p:cNvSpPr/>
              <p:nvPr/>
            </p:nvSpPr>
            <p:spPr>
              <a:xfrm>
                <a:off x="7915110" y="2048535"/>
                <a:ext cx="1923259" cy="5443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pic>
        <p:nvPicPr>
          <p:cNvPr id="37" name="圖片 36">
            <a:extLst>
              <a:ext uri="{FF2B5EF4-FFF2-40B4-BE49-F238E27FC236}">
                <a16:creationId xmlns:a16="http://schemas.microsoft.com/office/drawing/2014/main" id="{F26AB099-25D5-4CCA-AA25-636A2508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406915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16">
            <a:extLst>
              <a:ext uri="{FF2B5EF4-FFF2-40B4-BE49-F238E27FC236}">
                <a16:creationId xmlns:a16="http://schemas.microsoft.com/office/drawing/2014/main" id="{E04170B3-EA18-414B-AC49-CD6BB5CB7AA0}"/>
              </a:ext>
            </a:extLst>
          </p:cNvPr>
          <p:cNvSpPr/>
          <p:nvPr/>
        </p:nvSpPr>
        <p:spPr>
          <a:xfrm>
            <a:off x="2031691" y="360265"/>
            <a:ext cx="2406959" cy="449243"/>
          </a:xfrm>
          <a:prstGeom prst="roundRect">
            <a:avLst>
              <a:gd name="adj" fmla="val 50000"/>
            </a:avLst>
          </a:prstGeom>
          <a:gradFill>
            <a:gsLst>
              <a:gs pos="0">
                <a:schemeClr val="accent3">
                  <a:lumMod val="110000"/>
                  <a:satMod val="105000"/>
                  <a:tint val="67000"/>
                  <a:alpha val="0"/>
                </a:schemeClr>
              </a:gs>
              <a:gs pos="82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altLang="zh-CN" sz="1600" dirty="0">
              <a:latin typeface="+mj-ea"/>
              <a:ea typeface="+mj-ea"/>
            </a:endParaRPr>
          </a:p>
        </p:txBody>
      </p:sp>
      <p:grpSp>
        <p:nvGrpSpPr>
          <p:cNvPr id="3" name="群組 2">
            <a:extLst>
              <a:ext uri="{FF2B5EF4-FFF2-40B4-BE49-F238E27FC236}">
                <a16:creationId xmlns:a16="http://schemas.microsoft.com/office/drawing/2014/main" id="{CE4B697F-8C7C-419D-9C8F-15035FE7CC33}"/>
              </a:ext>
            </a:extLst>
          </p:cNvPr>
          <p:cNvGrpSpPr/>
          <p:nvPr/>
        </p:nvGrpSpPr>
        <p:grpSpPr>
          <a:xfrm>
            <a:off x="-70614" y="6469719"/>
            <a:ext cx="12271081" cy="391847"/>
            <a:chOff x="-70614" y="6469719"/>
            <a:chExt cx="12271081" cy="391847"/>
          </a:xfrm>
        </p:grpSpPr>
        <p:sp>
          <p:nvSpPr>
            <p:cNvPr id="4" name="文本框 40">
              <a:extLst>
                <a:ext uri="{FF2B5EF4-FFF2-40B4-BE49-F238E27FC236}">
                  <a16:creationId xmlns:a16="http://schemas.microsoft.com/office/drawing/2014/main" id="{3D5D36F5-1F31-47E1-A9CC-83489F6851D0}"/>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 name="文本框 40">
              <a:extLst>
                <a:ext uri="{FF2B5EF4-FFF2-40B4-BE49-F238E27FC236}">
                  <a16:creationId xmlns:a16="http://schemas.microsoft.com/office/drawing/2014/main" id="{A2CB9A6A-8A93-4EEE-8233-684C82A50A2D}"/>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6" name="文本框 40">
              <a:extLst>
                <a:ext uri="{FF2B5EF4-FFF2-40B4-BE49-F238E27FC236}">
                  <a16:creationId xmlns:a16="http://schemas.microsoft.com/office/drawing/2014/main" id="{48A2F47C-C6A2-4798-A712-F366CC17945F}"/>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sp>
        <p:nvSpPr>
          <p:cNvPr id="7" name="文字版面配置區 1">
            <a:extLst>
              <a:ext uri="{FF2B5EF4-FFF2-40B4-BE49-F238E27FC236}">
                <a16:creationId xmlns:a16="http://schemas.microsoft.com/office/drawing/2014/main" id="{6C2DA602-12DE-4537-A444-E89CFE66270A}"/>
              </a:ext>
            </a:extLst>
          </p:cNvPr>
          <p:cNvSpPr>
            <a:spLocks noGrp="1"/>
          </p:cNvSpPr>
          <p:nvPr>
            <p:ph type="body" sz="quarter" idx="10"/>
          </p:nvPr>
        </p:nvSpPr>
        <p:spPr>
          <a:xfrm>
            <a:off x="528896" y="369564"/>
            <a:ext cx="7354475" cy="553998"/>
          </a:xfrm>
        </p:spPr>
        <p:txBody>
          <a:bodyPr/>
          <a:lstStyle/>
          <a:p>
            <a:r>
              <a:rPr lang="zh-TW" altLang="en-US" dirty="0"/>
              <a:t>輔導團 </a:t>
            </a:r>
            <a:r>
              <a:rPr lang="en-US" altLang="zh-TW" dirty="0"/>
              <a:t>-</a:t>
            </a:r>
            <a:r>
              <a:rPr lang="zh-TW" altLang="en-US" dirty="0"/>
              <a:t> </a:t>
            </a:r>
            <a:r>
              <a:rPr lang="ar-SA" altLang="zh-TW" dirty="0"/>
              <a:t>教育訓練小組</a:t>
            </a:r>
            <a:r>
              <a:rPr lang="zh-TW" altLang="en-US" dirty="0"/>
              <a:t>工作目標： </a:t>
            </a:r>
          </a:p>
        </p:txBody>
      </p:sp>
      <p:grpSp>
        <p:nvGrpSpPr>
          <p:cNvPr id="8" name="群組 7">
            <a:extLst>
              <a:ext uri="{FF2B5EF4-FFF2-40B4-BE49-F238E27FC236}">
                <a16:creationId xmlns:a16="http://schemas.microsoft.com/office/drawing/2014/main" id="{9A1DD950-5610-4F46-AA1F-60D97C102E9D}"/>
              </a:ext>
            </a:extLst>
          </p:cNvPr>
          <p:cNvGrpSpPr/>
          <p:nvPr/>
        </p:nvGrpSpPr>
        <p:grpSpPr>
          <a:xfrm>
            <a:off x="213464" y="1678487"/>
            <a:ext cx="11694457" cy="4450854"/>
            <a:chOff x="232263" y="1687364"/>
            <a:chExt cx="11694457" cy="4450854"/>
          </a:xfrm>
        </p:grpSpPr>
        <p:grpSp>
          <p:nvGrpSpPr>
            <p:cNvPr id="9" name="群組 8">
              <a:extLst>
                <a:ext uri="{FF2B5EF4-FFF2-40B4-BE49-F238E27FC236}">
                  <a16:creationId xmlns:a16="http://schemas.microsoft.com/office/drawing/2014/main" id="{CFDF2278-320F-4B66-B9D6-0B4F607A6362}"/>
                </a:ext>
              </a:extLst>
            </p:cNvPr>
            <p:cNvGrpSpPr/>
            <p:nvPr/>
          </p:nvGrpSpPr>
          <p:grpSpPr>
            <a:xfrm>
              <a:off x="232263" y="1687364"/>
              <a:ext cx="2782720" cy="4449934"/>
              <a:chOff x="976832" y="2607813"/>
              <a:chExt cx="3225801" cy="3737425"/>
            </a:xfrm>
          </p:grpSpPr>
          <p:grpSp>
            <p:nvGrpSpPr>
              <p:cNvPr id="31" name="组合 16">
                <a:extLst>
                  <a:ext uri="{FF2B5EF4-FFF2-40B4-BE49-F238E27FC236}">
                    <a16:creationId xmlns:a16="http://schemas.microsoft.com/office/drawing/2014/main" id="{E55B11B2-FD32-4152-9622-63DD95FA6977}"/>
                  </a:ext>
                </a:extLst>
              </p:cNvPr>
              <p:cNvGrpSpPr/>
              <p:nvPr/>
            </p:nvGrpSpPr>
            <p:grpSpPr>
              <a:xfrm>
                <a:off x="976832" y="2607813"/>
                <a:ext cx="3225801" cy="3737425"/>
                <a:chOff x="1003300" y="2978194"/>
                <a:chExt cx="3225801" cy="3737425"/>
              </a:xfrm>
            </p:grpSpPr>
            <p:sp>
              <p:nvSpPr>
                <p:cNvPr id="35" name="矩形 15">
                  <a:extLst>
                    <a:ext uri="{FF2B5EF4-FFF2-40B4-BE49-F238E27FC236}">
                      <a16:creationId xmlns:a16="http://schemas.microsoft.com/office/drawing/2014/main" id="{B3E96824-1C54-405A-845A-7A021EC4A8C9}"/>
                    </a:ext>
                  </a:extLst>
                </p:cNvPr>
                <p:cNvSpPr/>
                <p:nvPr/>
              </p:nvSpPr>
              <p:spPr>
                <a:xfrm>
                  <a:off x="1003300" y="2978194"/>
                  <a:ext cx="3225801"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15">
                  <a:extLst>
                    <a:ext uri="{FF2B5EF4-FFF2-40B4-BE49-F238E27FC236}">
                      <a16:creationId xmlns:a16="http://schemas.microsoft.com/office/drawing/2014/main" id="{14F6C067-F1F2-4CBF-93A3-62E645E44963}"/>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2" name="文本框 20">
                <a:extLst>
                  <a:ext uri="{FF2B5EF4-FFF2-40B4-BE49-F238E27FC236}">
                    <a16:creationId xmlns:a16="http://schemas.microsoft.com/office/drawing/2014/main" id="{764EEEA3-0B03-467B-B405-861E588DF10A}"/>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33" name="文本框 21">
                <a:extLst>
                  <a:ext uri="{FF2B5EF4-FFF2-40B4-BE49-F238E27FC236}">
                    <a16:creationId xmlns:a16="http://schemas.microsoft.com/office/drawing/2014/main" id="{5D37C90D-A59F-4A6E-904E-8DCB0A5AE9A5}"/>
                  </a:ext>
                </a:extLst>
              </p:cNvPr>
              <p:cNvSpPr txBox="1"/>
              <p:nvPr/>
            </p:nvSpPr>
            <p:spPr>
              <a:xfrm>
                <a:off x="1445283" y="3308987"/>
                <a:ext cx="2259194" cy="265360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zh-TW" sz="2400" kern="100" dirty="0">
                    <a:cs typeface="Times New Roman" panose="02020603050405020304" pitchFamily="18" charset="0"/>
                  </a:rPr>
                  <a:t>一、</a:t>
                </a:r>
                <a:r>
                  <a:rPr lang="zh-TW" altLang="en-US" sz="2400" kern="100" dirty="0">
                    <a:cs typeface="Times New Roman" panose="02020603050405020304" pitchFamily="18" charset="0"/>
                  </a:rPr>
                  <a:t>協助推動總務各項工作，落實支援教學之目標。</a:t>
                </a:r>
                <a:endParaRPr lang="en-US" altLang="zh-CN" dirty="0">
                  <a:solidFill>
                    <a:schemeClr val="tx1">
                      <a:lumMod val="75000"/>
                      <a:lumOff val="25000"/>
                    </a:schemeClr>
                  </a:solidFill>
                </a:endParaRPr>
              </a:p>
            </p:txBody>
          </p:sp>
          <p:sp>
            <p:nvSpPr>
              <p:cNvPr id="34" name="矩形 33">
                <a:extLst>
                  <a:ext uri="{FF2B5EF4-FFF2-40B4-BE49-F238E27FC236}">
                    <a16:creationId xmlns:a16="http://schemas.microsoft.com/office/drawing/2014/main" id="{96FF39E0-1F8B-4638-941A-C9A51D6C874E}"/>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0" name="群組 9">
              <a:extLst>
                <a:ext uri="{FF2B5EF4-FFF2-40B4-BE49-F238E27FC236}">
                  <a16:creationId xmlns:a16="http://schemas.microsoft.com/office/drawing/2014/main" id="{FBEAA863-CD4A-4946-B36E-2D684D59CBAA}"/>
                </a:ext>
              </a:extLst>
            </p:cNvPr>
            <p:cNvGrpSpPr/>
            <p:nvPr/>
          </p:nvGrpSpPr>
          <p:grpSpPr>
            <a:xfrm>
              <a:off x="3216169" y="1687364"/>
              <a:ext cx="2782720" cy="4449934"/>
              <a:chOff x="976832" y="2607813"/>
              <a:chExt cx="3225800" cy="3737425"/>
            </a:xfrm>
          </p:grpSpPr>
          <p:grpSp>
            <p:nvGrpSpPr>
              <p:cNvPr id="25" name="组合 16">
                <a:extLst>
                  <a:ext uri="{FF2B5EF4-FFF2-40B4-BE49-F238E27FC236}">
                    <a16:creationId xmlns:a16="http://schemas.microsoft.com/office/drawing/2014/main" id="{B414F3DB-4C0C-45D8-80E6-5DC943300E73}"/>
                  </a:ext>
                </a:extLst>
              </p:cNvPr>
              <p:cNvGrpSpPr/>
              <p:nvPr/>
            </p:nvGrpSpPr>
            <p:grpSpPr>
              <a:xfrm>
                <a:off x="976832" y="2607813"/>
                <a:ext cx="3225800" cy="3737425"/>
                <a:chOff x="1003300" y="2978194"/>
                <a:chExt cx="3225800" cy="3737425"/>
              </a:xfrm>
            </p:grpSpPr>
            <p:sp>
              <p:nvSpPr>
                <p:cNvPr id="29" name="矩形 15">
                  <a:extLst>
                    <a:ext uri="{FF2B5EF4-FFF2-40B4-BE49-F238E27FC236}">
                      <a16:creationId xmlns:a16="http://schemas.microsoft.com/office/drawing/2014/main" id="{C0DD7130-079E-4E2F-92C6-4E37061E36E6}"/>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矩形 15">
                  <a:extLst>
                    <a:ext uri="{FF2B5EF4-FFF2-40B4-BE49-F238E27FC236}">
                      <a16:creationId xmlns:a16="http://schemas.microsoft.com/office/drawing/2014/main" id="{D8DCDD08-02CB-4B36-B02F-B645B0E057F4}"/>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文本框 20">
                <a:extLst>
                  <a:ext uri="{FF2B5EF4-FFF2-40B4-BE49-F238E27FC236}">
                    <a16:creationId xmlns:a16="http://schemas.microsoft.com/office/drawing/2014/main" id="{040C592B-E67C-4D0D-9325-1C3A11423C06}"/>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7" name="文本框 21">
                <a:extLst>
                  <a:ext uri="{FF2B5EF4-FFF2-40B4-BE49-F238E27FC236}">
                    <a16:creationId xmlns:a16="http://schemas.microsoft.com/office/drawing/2014/main" id="{072AED19-D4B0-44A9-87A4-8A27AE47D67C}"/>
                  </a:ext>
                </a:extLst>
              </p:cNvPr>
              <p:cNvSpPr txBox="1"/>
              <p:nvPr/>
            </p:nvSpPr>
            <p:spPr>
              <a:xfrm>
                <a:off x="1445283" y="3308988"/>
                <a:ext cx="2259194" cy="2713258"/>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二、輔導熟稔政府採購作業，強化採購人員之知能。 </a:t>
                </a:r>
                <a:endParaRPr lang="en-US" altLang="zh-CN" dirty="0">
                  <a:solidFill>
                    <a:schemeClr val="tx1">
                      <a:lumMod val="75000"/>
                      <a:lumOff val="25000"/>
                    </a:schemeClr>
                  </a:solidFill>
                </a:endParaRPr>
              </a:p>
            </p:txBody>
          </p:sp>
          <p:sp>
            <p:nvSpPr>
              <p:cNvPr id="28" name="矩形 27">
                <a:extLst>
                  <a:ext uri="{FF2B5EF4-FFF2-40B4-BE49-F238E27FC236}">
                    <a16:creationId xmlns:a16="http://schemas.microsoft.com/office/drawing/2014/main" id="{791E939E-7547-4A10-991E-6332120612F4}"/>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1" name="群組 10">
              <a:extLst>
                <a:ext uri="{FF2B5EF4-FFF2-40B4-BE49-F238E27FC236}">
                  <a16:creationId xmlns:a16="http://schemas.microsoft.com/office/drawing/2014/main" id="{E0708931-51E2-40E6-96D2-22A2AEA5951F}"/>
                </a:ext>
              </a:extLst>
            </p:cNvPr>
            <p:cNvGrpSpPr/>
            <p:nvPr/>
          </p:nvGrpSpPr>
          <p:grpSpPr>
            <a:xfrm>
              <a:off x="6193113" y="1687364"/>
              <a:ext cx="2782720" cy="4449934"/>
              <a:chOff x="976832" y="2607813"/>
              <a:chExt cx="3225800" cy="3737425"/>
            </a:xfrm>
          </p:grpSpPr>
          <p:grpSp>
            <p:nvGrpSpPr>
              <p:cNvPr id="19" name="组合 16">
                <a:extLst>
                  <a:ext uri="{FF2B5EF4-FFF2-40B4-BE49-F238E27FC236}">
                    <a16:creationId xmlns:a16="http://schemas.microsoft.com/office/drawing/2014/main" id="{5437586E-9E0A-45AE-915F-2CEBD07476F8}"/>
                  </a:ext>
                </a:extLst>
              </p:cNvPr>
              <p:cNvGrpSpPr/>
              <p:nvPr/>
            </p:nvGrpSpPr>
            <p:grpSpPr>
              <a:xfrm>
                <a:off x="976832" y="2607813"/>
                <a:ext cx="3225800" cy="3737425"/>
                <a:chOff x="1003300" y="2978194"/>
                <a:chExt cx="3225800" cy="3737425"/>
              </a:xfrm>
            </p:grpSpPr>
            <p:sp>
              <p:nvSpPr>
                <p:cNvPr id="23" name="矩形 15">
                  <a:extLst>
                    <a:ext uri="{FF2B5EF4-FFF2-40B4-BE49-F238E27FC236}">
                      <a16:creationId xmlns:a16="http://schemas.microsoft.com/office/drawing/2014/main" id="{D0C37B33-94A8-4B42-80F7-7ECC8F9CDC9A}"/>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15">
                  <a:extLst>
                    <a:ext uri="{FF2B5EF4-FFF2-40B4-BE49-F238E27FC236}">
                      <a16:creationId xmlns:a16="http://schemas.microsoft.com/office/drawing/2014/main" id="{76316F81-5081-44D0-AB73-C3BF1F5D19A6}"/>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0" name="文本框 20">
                <a:extLst>
                  <a:ext uri="{FF2B5EF4-FFF2-40B4-BE49-F238E27FC236}">
                    <a16:creationId xmlns:a16="http://schemas.microsoft.com/office/drawing/2014/main" id="{E3A6C793-CFCA-45CB-8CF9-A1F165433ABB}"/>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21" name="文本框 21">
                <a:extLst>
                  <a:ext uri="{FF2B5EF4-FFF2-40B4-BE49-F238E27FC236}">
                    <a16:creationId xmlns:a16="http://schemas.microsoft.com/office/drawing/2014/main" id="{39E1C404-778D-4946-9E23-61AF49CB426A}"/>
                  </a:ext>
                </a:extLst>
              </p:cNvPr>
              <p:cNvSpPr txBox="1"/>
              <p:nvPr/>
            </p:nvSpPr>
            <p:spPr>
              <a:xfrm>
                <a:off x="1445283" y="3308987"/>
                <a:ext cx="2259194" cy="279640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三、研究發展創新工作方法，提升學校行政之效率。 </a:t>
                </a:r>
                <a:endParaRPr lang="en-US" altLang="zh-CN" dirty="0">
                  <a:solidFill>
                    <a:schemeClr val="tx1">
                      <a:lumMod val="75000"/>
                      <a:lumOff val="25000"/>
                    </a:schemeClr>
                  </a:solidFill>
                </a:endParaRPr>
              </a:p>
            </p:txBody>
          </p:sp>
          <p:sp>
            <p:nvSpPr>
              <p:cNvPr id="22" name="矩形 21">
                <a:extLst>
                  <a:ext uri="{FF2B5EF4-FFF2-40B4-BE49-F238E27FC236}">
                    <a16:creationId xmlns:a16="http://schemas.microsoft.com/office/drawing/2014/main" id="{6963E5DB-E818-47C7-95D2-C8E1145B1F92}"/>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nvGrpSpPr>
            <p:cNvPr id="12" name="群組 11">
              <a:extLst>
                <a:ext uri="{FF2B5EF4-FFF2-40B4-BE49-F238E27FC236}">
                  <a16:creationId xmlns:a16="http://schemas.microsoft.com/office/drawing/2014/main" id="{423BD34E-9096-488D-BD21-35002FCD5967}"/>
                </a:ext>
              </a:extLst>
            </p:cNvPr>
            <p:cNvGrpSpPr/>
            <p:nvPr/>
          </p:nvGrpSpPr>
          <p:grpSpPr>
            <a:xfrm>
              <a:off x="9144000" y="1688284"/>
              <a:ext cx="2782720" cy="4449934"/>
              <a:chOff x="976832" y="2607813"/>
              <a:chExt cx="3225800" cy="3737425"/>
            </a:xfrm>
          </p:grpSpPr>
          <p:grpSp>
            <p:nvGrpSpPr>
              <p:cNvPr id="13" name="组合 16">
                <a:extLst>
                  <a:ext uri="{FF2B5EF4-FFF2-40B4-BE49-F238E27FC236}">
                    <a16:creationId xmlns:a16="http://schemas.microsoft.com/office/drawing/2014/main" id="{8861A022-884D-4736-ACE1-25772394DFF6}"/>
                  </a:ext>
                </a:extLst>
              </p:cNvPr>
              <p:cNvGrpSpPr/>
              <p:nvPr/>
            </p:nvGrpSpPr>
            <p:grpSpPr>
              <a:xfrm>
                <a:off x="976832" y="2607813"/>
                <a:ext cx="3225800" cy="3737425"/>
                <a:chOff x="1003300" y="2978194"/>
                <a:chExt cx="3225800" cy="3737425"/>
              </a:xfrm>
            </p:grpSpPr>
            <p:sp>
              <p:nvSpPr>
                <p:cNvPr id="17" name="矩形 15">
                  <a:extLst>
                    <a:ext uri="{FF2B5EF4-FFF2-40B4-BE49-F238E27FC236}">
                      <a16:creationId xmlns:a16="http://schemas.microsoft.com/office/drawing/2014/main" id="{F1FE4ECC-A70C-4E23-8682-6ABC71810518}"/>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15">
                  <a:extLst>
                    <a:ext uri="{FF2B5EF4-FFF2-40B4-BE49-F238E27FC236}">
                      <a16:creationId xmlns:a16="http://schemas.microsoft.com/office/drawing/2014/main" id="{45E68EFC-515B-4249-8882-3387A3382281}"/>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4" name="文本框 20">
                <a:extLst>
                  <a:ext uri="{FF2B5EF4-FFF2-40B4-BE49-F238E27FC236}">
                    <a16:creationId xmlns:a16="http://schemas.microsoft.com/office/drawing/2014/main" id="{9A460281-B732-480B-A353-406F5FFA343E}"/>
                  </a:ext>
                </a:extLst>
              </p:cNvPr>
              <p:cNvSpPr txBox="1"/>
              <p:nvPr/>
            </p:nvSpPr>
            <p:spPr>
              <a:xfrm>
                <a:off x="1460135" y="3092526"/>
                <a:ext cx="2229491" cy="307778"/>
              </a:xfrm>
              <a:prstGeom prst="rect">
                <a:avLst/>
              </a:prstGeom>
              <a:noFill/>
            </p:spPr>
            <p:txBody>
              <a:bodyPr wrap="square" lIns="0" tIns="0" rIns="0" bIns="0" rtlCol="0">
                <a:noAutofit/>
              </a:bodyPr>
              <a:lstStyle/>
              <a:p>
                <a:pPr algn="ctr"/>
                <a:endParaRPr lang="zh-CN" altLang="en-US" sz="2400" spc="300" dirty="0">
                  <a:solidFill>
                    <a:schemeClr val="accent2"/>
                  </a:solidFill>
                  <a:latin typeface="+mj-ea"/>
                  <a:ea typeface="+mj-ea"/>
                  <a:cs typeface="阿里巴巴普惠体 H" panose="00020600040101010101" pitchFamily="18" charset="-122"/>
                </a:endParaRPr>
              </a:p>
            </p:txBody>
          </p:sp>
          <p:sp>
            <p:nvSpPr>
              <p:cNvPr id="15" name="文本框 21">
                <a:extLst>
                  <a:ext uri="{FF2B5EF4-FFF2-40B4-BE49-F238E27FC236}">
                    <a16:creationId xmlns:a16="http://schemas.microsoft.com/office/drawing/2014/main" id="{A9D2FD42-92E0-4566-B809-32F95B20CDF5}"/>
                  </a:ext>
                </a:extLst>
              </p:cNvPr>
              <p:cNvSpPr txBox="1"/>
              <p:nvPr/>
            </p:nvSpPr>
            <p:spPr>
              <a:xfrm>
                <a:off x="1445283" y="3308988"/>
                <a:ext cx="2259194" cy="30354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400" kern="100" dirty="0">
                    <a:cs typeface="Times New Roman" panose="02020603050405020304" pitchFamily="18" charset="0"/>
                  </a:rPr>
                  <a:t>四、促進總務人員對話交流，增益總務專業之成長。 </a:t>
                </a:r>
                <a:endParaRPr lang="en-US" altLang="zh-CN" dirty="0">
                  <a:solidFill>
                    <a:schemeClr val="tx1">
                      <a:lumMod val="75000"/>
                      <a:lumOff val="25000"/>
                    </a:schemeClr>
                  </a:solidFill>
                </a:endParaRPr>
              </a:p>
            </p:txBody>
          </p:sp>
          <p:sp>
            <p:nvSpPr>
              <p:cNvPr id="16" name="矩形 15">
                <a:extLst>
                  <a:ext uri="{FF2B5EF4-FFF2-40B4-BE49-F238E27FC236}">
                    <a16:creationId xmlns:a16="http://schemas.microsoft.com/office/drawing/2014/main" id="{55C75C3C-4C2D-4ADE-BD75-2BAB88B357EF}"/>
                  </a:ext>
                </a:extLst>
              </p:cNvPr>
              <p:cNvSpPr/>
              <p:nvPr/>
            </p:nvSpPr>
            <p:spPr>
              <a:xfrm>
                <a:off x="1460135" y="3092526"/>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grpSp>
      <p:pic>
        <p:nvPicPr>
          <p:cNvPr id="37" name="圖片 36">
            <a:extLst>
              <a:ext uri="{FF2B5EF4-FFF2-40B4-BE49-F238E27FC236}">
                <a16:creationId xmlns:a16="http://schemas.microsoft.com/office/drawing/2014/main" id="{F56752C0-9244-4F9B-B4FD-618C21D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47329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862DC30-9CE3-47CA-4FB3-2929023B9030}"/>
              </a:ext>
            </a:extLst>
          </p:cNvPr>
          <p:cNvSpPr/>
          <p:nvPr/>
        </p:nvSpPr>
        <p:spPr>
          <a:xfrm>
            <a:off x="944275" y="3850580"/>
            <a:ext cx="5278725"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21DD5FD-53EB-8A1C-74E6-EBA64C27125C}"/>
              </a:ext>
            </a:extLst>
          </p:cNvPr>
          <p:cNvSpPr txBox="1"/>
          <p:nvPr/>
        </p:nvSpPr>
        <p:spPr>
          <a:xfrm>
            <a:off x="944275" y="1713567"/>
            <a:ext cx="7620000" cy="1569660"/>
          </a:xfrm>
          <a:prstGeom prst="rect">
            <a:avLst/>
          </a:prstGeom>
          <a:noFill/>
        </p:spPr>
        <p:txBody>
          <a:bodyPr wrap="square" rtlCol="0">
            <a:spAutoFit/>
          </a:bodyPr>
          <a:lstStyle/>
          <a:p>
            <a:r>
              <a:rPr lang="en-US" altLang="zh-CN" sz="9600" dirty="0">
                <a:ln w="12700">
                  <a:solidFill>
                    <a:schemeClr val="accent4"/>
                  </a:solidFill>
                </a:ln>
                <a:noFill/>
                <a:latin typeface="+mj-lt"/>
              </a:rPr>
              <a:t>PART 04</a:t>
            </a:r>
            <a:endParaRPr lang="zh-CN" altLang="en-US" sz="9600" dirty="0">
              <a:ln w="12700">
                <a:solidFill>
                  <a:schemeClr val="accent4"/>
                </a:solidFill>
              </a:ln>
              <a:noFill/>
              <a:latin typeface="+mj-lt"/>
            </a:endParaRPr>
          </a:p>
        </p:txBody>
      </p:sp>
      <p:sp>
        <p:nvSpPr>
          <p:cNvPr id="12" name="文本框 11">
            <a:extLst>
              <a:ext uri="{FF2B5EF4-FFF2-40B4-BE49-F238E27FC236}">
                <a16:creationId xmlns:a16="http://schemas.microsoft.com/office/drawing/2014/main" id="{FD230CED-8E32-2196-A19A-7742A2D98BC2}"/>
              </a:ext>
            </a:extLst>
          </p:cNvPr>
          <p:cNvSpPr txBox="1"/>
          <p:nvPr/>
        </p:nvSpPr>
        <p:spPr>
          <a:xfrm>
            <a:off x="944275" y="3294934"/>
            <a:ext cx="5365085" cy="830997"/>
          </a:xfrm>
          <a:prstGeom prst="rect">
            <a:avLst/>
          </a:prstGeom>
          <a:noFill/>
        </p:spPr>
        <p:txBody>
          <a:bodyPr wrap="square">
            <a:spAutoFit/>
          </a:bodyPr>
          <a:lstStyle/>
          <a:p>
            <a:r>
              <a:rPr lang="zh-TW" altLang="en-US" sz="4800" dirty="0">
                <a:solidFill>
                  <a:schemeClr val="accent4"/>
                </a:solidFill>
                <a:latin typeface="+mj-ea"/>
                <a:ea typeface="+mj-ea"/>
              </a:rPr>
              <a:t>未來展望</a:t>
            </a:r>
            <a:endParaRPr lang="zh-CN" altLang="en-US" sz="4800" dirty="0">
              <a:solidFill>
                <a:schemeClr val="accent4"/>
              </a:solidFill>
              <a:latin typeface="+mj-ea"/>
              <a:ea typeface="+mj-ea"/>
            </a:endParaRPr>
          </a:p>
        </p:txBody>
      </p:sp>
      <p:sp>
        <p:nvSpPr>
          <p:cNvPr id="17" name="矩形: 圆角 16">
            <a:extLst>
              <a:ext uri="{FF2B5EF4-FFF2-40B4-BE49-F238E27FC236}">
                <a16:creationId xmlns:a16="http://schemas.microsoft.com/office/drawing/2014/main" id="{8F52519E-6719-AC61-6FA8-B9BF3F6BDC61}"/>
              </a:ext>
            </a:extLst>
          </p:cNvPr>
          <p:cNvSpPr/>
          <p:nvPr/>
        </p:nvSpPr>
        <p:spPr>
          <a:xfrm>
            <a:off x="944276" y="4232334"/>
            <a:ext cx="2501658" cy="449243"/>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mj-ea"/>
                <a:ea typeface="+mj-ea"/>
              </a:rPr>
              <a:t>PLANS FOR THE FUTURE</a:t>
            </a:r>
          </a:p>
        </p:txBody>
      </p:sp>
      <p:pic>
        <p:nvPicPr>
          <p:cNvPr id="7" name="圖片 6">
            <a:extLst>
              <a:ext uri="{FF2B5EF4-FFF2-40B4-BE49-F238E27FC236}">
                <a16:creationId xmlns:a16="http://schemas.microsoft.com/office/drawing/2014/main" id="{67061686-C9ED-469E-A42C-0AEAF2E7C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118730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51726CF-88D2-A21B-457A-1CB42C3644DF}"/>
              </a:ext>
            </a:extLst>
          </p:cNvPr>
          <p:cNvSpPr>
            <a:spLocks noGrp="1"/>
          </p:cNvSpPr>
          <p:nvPr>
            <p:ph type="body" sz="quarter" idx="10"/>
          </p:nvPr>
        </p:nvSpPr>
        <p:spPr/>
        <p:txBody>
          <a:bodyPr/>
          <a:lstStyle/>
          <a:p>
            <a:r>
              <a:rPr lang="zh-TW" altLang="en-US" dirty="0"/>
              <a:t>年度</a:t>
            </a:r>
            <a:r>
              <a:rPr lang="zh-CN" altLang="en-US" dirty="0"/>
              <a:t>工作</a:t>
            </a:r>
            <a:r>
              <a:rPr lang="zh-TW" altLang="en-US" dirty="0"/>
              <a:t>計畫</a:t>
            </a:r>
            <a:endParaRPr lang="zh-CN" altLang="en-US" dirty="0"/>
          </a:p>
        </p:txBody>
      </p:sp>
      <p:grpSp>
        <p:nvGrpSpPr>
          <p:cNvPr id="3" name="组合 2">
            <a:extLst>
              <a:ext uri="{FF2B5EF4-FFF2-40B4-BE49-F238E27FC236}">
                <a16:creationId xmlns:a16="http://schemas.microsoft.com/office/drawing/2014/main" id="{5AC630C3-1EE8-999F-FDD7-84024A089134}"/>
              </a:ext>
            </a:extLst>
          </p:cNvPr>
          <p:cNvGrpSpPr/>
          <p:nvPr/>
        </p:nvGrpSpPr>
        <p:grpSpPr>
          <a:xfrm>
            <a:off x="1656781" y="3130392"/>
            <a:ext cx="1058494" cy="1058494"/>
            <a:chOff x="7844794" y="2047215"/>
            <a:chExt cx="750566" cy="750566"/>
          </a:xfrm>
        </p:grpSpPr>
        <p:sp>
          <p:nvSpPr>
            <p:cNvPr id="4" name="椭圆 3">
              <a:extLst>
                <a:ext uri="{FF2B5EF4-FFF2-40B4-BE49-F238E27FC236}">
                  <a16:creationId xmlns:a16="http://schemas.microsoft.com/office/drawing/2014/main" id="{0D6E0FCF-3E8C-894B-468D-20CFBD7B7857}"/>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 name="椭圆 4">
              <a:extLst>
                <a:ext uri="{FF2B5EF4-FFF2-40B4-BE49-F238E27FC236}">
                  <a16:creationId xmlns:a16="http://schemas.microsoft.com/office/drawing/2014/main" id="{ABD86E4D-89BE-DEA5-86EB-38671A100B95}"/>
                </a:ext>
              </a:extLst>
            </p:cNvPr>
            <p:cNvSpPr/>
            <p:nvPr/>
          </p:nvSpPr>
          <p:spPr>
            <a:xfrm>
              <a:off x="7913030"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ea typeface="+mj-ea"/>
                </a:rPr>
                <a:t>1</a:t>
              </a:r>
              <a:endParaRPr lang="zh-CN" altLang="en-US" sz="3200" dirty="0">
                <a:solidFill>
                  <a:schemeClr val="bg1"/>
                </a:solidFill>
                <a:latin typeface="Antique Olive Compact" panose="020B0904030504030204" pitchFamily="34" charset="0"/>
                <a:ea typeface="+mj-ea"/>
              </a:endParaRPr>
            </a:p>
          </p:txBody>
        </p:sp>
      </p:grpSp>
      <p:grpSp>
        <p:nvGrpSpPr>
          <p:cNvPr id="6" name="组合 5">
            <a:extLst>
              <a:ext uri="{FF2B5EF4-FFF2-40B4-BE49-F238E27FC236}">
                <a16:creationId xmlns:a16="http://schemas.microsoft.com/office/drawing/2014/main" id="{87C51EA3-5ECC-4352-6994-DD501B670786}"/>
              </a:ext>
            </a:extLst>
          </p:cNvPr>
          <p:cNvGrpSpPr/>
          <p:nvPr/>
        </p:nvGrpSpPr>
        <p:grpSpPr>
          <a:xfrm>
            <a:off x="2544657" y="3512777"/>
            <a:ext cx="1073947" cy="293723"/>
            <a:chOff x="1964106" y="3397773"/>
            <a:chExt cx="1509089" cy="412733"/>
          </a:xfrm>
        </p:grpSpPr>
        <p:sp>
          <p:nvSpPr>
            <p:cNvPr id="7" name="箭头: 右 6">
              <a:extLst>
                <a:ext uri="{FF2B5EF4-FFF2-40B4-BE49-F238E27FC236}">
                  <a16:creationId xmlns:a16="http://schemas.microsoft.com/office/drawing/2014/main" id="{CB1C6311-03BA-212B-3553-74A78598FB28}"/>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8" name="箭头: 右 7">
              <a:extLst>
                <a:ext uri="{FF2B5EF4-FFF2-40B4-BE49-F238E27FC236}">
                  <a16:creationId xmlns:a16="http://schemas.microsoft.com/office/drawing/2014/main" id="{C808AC83-DC16-70AA-09BE-C90608F2AA14}"/>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9" name="箭头: 右 8">
              <a:extLst>
                <a:ext uri="{FF2B5EF4-FFF2-40B4-BE49-F238E27FC236}">
                  <a16:creationId xmlns:a16="http://schemas.microsoft.com/office/drawing/2014/main" id="{D8DB7140-F3A2-61FC-648C-6173056E430E}"/>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0" name="箭头: 右 9">
              <a:extLst>
                <a:ext uri="{FF2B5EF4-FFF2-40B4-BE49-F238E27FC236}">
                  <a16:creationId xmlns:a16="http://schemas.microsoft.com/office/drawing/2014/main" id="{89D08FC8-FF13-7859-BA31-C642A26DC221}"/>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1" name="箭头: 右 10">
              <a:extLst>
                <a:ext uri="{FF2B5EF4-FFF2-40B4-BE49-F238E27FC236}">
                  <a16:creationId xmlns:a16="http://schemas.microsoft.com/office/drawing/2014/main" id="{3144D226-331F-70B7-B06C-C1D867029C2E}"/>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2" name="箭头: 右 11">
              <a:extLst>
                <a:ext uri="{FF2B5EF4-FFF2-40B4-BE49-F238E27FC236}">
                  <a16:creationId xmlns:a16="http://schemas.microsoft.com/office/drawing/2014/main" id="{F90B7388-AABB-C491-D256-AAF45DF1CB28}"/>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grpSp>
        <p:nvGrpSpPr>
          <p:cNvPr id="14" name="组合 13">
            <a:extLst>
              <a:ext uri="{FF2B5EF4-FFF2-40B4-BE49-F238E27FC236}">
                <a16:creationId xmlns:a16="http://schemas.microsoft.com/office/drawing/2014/main" id="{51F0F855-7EB8-ADCF-F502-5ECA41B58F29}"/>
              </a:ext>
            </a:extLst>
          </p:cNvPr>
          <p:cNvGrpSpPr/>
          <p:nvPr/>
        </p:nvGrpSpPr>
        <p:grpSpPr>
          <a:xfrm>
            <a:off x="4109957" y="3130392"/>
            <a:ext cx="1058494" cy="1058494"/>
            <a:chOff x="7844794" y="2047215"/>
            <a:chExt cx="750566" cy="750566"/>
          </a:xfrm>
        </p:grpSpPr>
        <p:sp>
          <p:nvSpPr>
            <p:cNvPr id="15" name="椭圆 14">
              <a:extLst>
                <a:ext uri="{FF2B5EF4-FFF2-40B4-BE49-F238E27FC236}">
                  <a16:creationId xmlns:a16="http://schemas.microsoft.com/office/drawing/2014/main" id="{899C8D2F-DE73-0A97-4BF9-CAD8FB6F5AAF}"/>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6" name="椭圆 15">
              <a:extLst>
                <a:ext uri="{FF2B5EF4-FFF2-40B4-BE49-F238E27FC236}">
                  <a16:creationId xmlns:a16="http://schemas.microsoft.com/office/drawing/2014/main" id="{B30E7293-9E2F-2E48-6FD3-293E40D8752A}"/>
                </a:ext>
              </a:extLst>
            </p:cNvPr>
            <p:cNvSpPr/>
            <p:nvPr/>
          </p:nvSpPr>
          <p:spPr>
            <a:xfrm>
              <a:off x="7913027"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ea typeface="+mj-ea"/>
                </a:rPr>
                <a:t>2</a:t>
              </a:r>
              <a:endParaRPr lang="zh-CN" altLang="en-US" sz="3200" dirty="0">
                <a:solidFill>
                  <a:schemeClr val="bg1"/>
                </a:solidFill>
                <a:latin typeface="Antique Olive Compact" panose="020B0904030504030204" pitchFamily="34" charset="0"/>
                <a:ea typeface="+mj-ea"/>
              </a:endParaRPr>
            </a:p>
          </p:txBody>
        </p:sp>
      </p:grpSp>
      <p:grpSp>
        <p:nvGrpSpPr>
          <p:cNvPr id="17" name="组合 16">
            <a:extLst>
              <a:ext uri="{FF2B5EF4-FFF2-40B4-BE49-F238E27FC236}">
                <a16:creationId xmlns:a16="http://schemas.microsoft.com/office/drawing/2014/main" id="{B31E2DEC-8A7F-31C2-7A00-89757135C1F1}"/>
              </a:ext>
            </a:extLst>
          </p:cNvPr>
          <p:cNvGrpSpPr/>
          <p:nvPr/>
        </p:nvGrpSpPr>
        <p:grpSpPr>
          <a:xfrm>
            <a:off x="6563133" y="3130392"/>
            <a:ext cx="1058494" cy="1058494"/>
            <a:chOff x="7844794" y="2047215"/>
            <a:chExt cx="750566" cy="750566"/>
          </a:xfrm>
        </p:grpSpPr>
        <p:sp>
          <p:nvSpPr>
            <p:cNvPr id="18" name="椭圆 17">
              <a:extLst>
                <a:ext uri="{FF2B5EF4-FFF2-40B4-BE49-F238E27FC236}">
                  <a16:creationId xmlns:a16="http://schemas.microsoft.com/office/drawing/2014/main" id="{C6035115-6287-9297-8933-F07C4D9F7595}"/>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9" name="椭圆 18">
              <a:extLst>
                <a:ext uri="{FF2B5EF4-FFF2-40B4-BE49-F238E27FC236}">
                  <a16:creationId xmlns:a16="http://schemas.microsoft.com/office/drawing/2014/main" id="{5EB146C4-BD06-B08B-1C7A-153E94DC55FE}"/>
                </a:ext>
              </a:extLst>
            </p:cNvPr>
            <p:cNvSpPr/>
            <p:nvPr/>
          </p:nvSpPr>
          <p:spPr>
            <a:xfrm>
              <a:off x="7913027"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ea typeface="+mj-ea"/>
                </a:rPr>
                <a:t>3</a:t>
              </a:r>
              <a:endParaRPr lang="zh-CN" altLang="en-US" sz="3200" dirty="0">
                <a:solidFill>
                  <a:schemeClr val="bg1"/>
                </a:solidFill>
                <a:latin typeface="Antique Olive Compact" panose="020B0904030504030204" pitchFamily="34" charset="0"/>
                <a:ea typeface="+mj-ea"/>
              </a:endParaRPr>
            </a:p>
          </p:txBody>
        </p:sp>
      </p:grpSp>
      <p:grpSp>
        <p:nvGrpSpPr>
          <p:cNvPr id="23" name="组合 22">
            <a:extLst>
              <a:ext uri="{FF2B5EF4-FFF2-40B4-BE49-F238E27FC236}">
                <a16:creationId xmlns:a16="http://schemas.microsoft.com/office/drawing/2014/main" id="{4032E472-2AA1-E5A2-F483-3552346C6597}"/>
              </a:ext>
            </a:extLst>
          </p:cNvPr>
          <p:cNvGrpSpPr/>
          <p:nvPr/>
        </p:nvGrpSpPr>
        <p:grpSpPr>
          <a:xfrm>
            <a:off x="5096437" y="3506999"/>
            <a:ext cx="964742" cy="293723"/>
            <a:chOff x="1964106" y="3397773"/>
            <a:chExt cx="1509089" cy="412733"/>
          </a:xfrm>
        </p:grpSpPr>
        <p:sp>
          <p:nvSpPr>
            <p:cNvPr id="24" name="箭头: 右 23">
              <a:extLst>
                <a:ext uri="{FF2B5EF4-FFF2-40B4-BE49-F238E27FC236}">
                  <a16:creationId xmlns:a16="http://schemas.microsoft.com/office/drawing/2014/main" id="{79820AB2-BDB4-CB60-86B9-11D0A906ED1D}"/>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5" name="箭头: 右 24">
              <a:extLst>
                <a:ext uri="{FF2B5EF4-FFF2-40B4-BE49-F238E27FC236}">
                  <a16:creationId xmlns:a16="http://schemas.microsoft.com/office/drawing/2014/main" id="{A35B6732-80FC-04AC-560E-AB0BE45FD289}"/>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6" name="箭头: 右 25">
              <a:extLst>
                <a:ext uri="{FF2B5EF4-FFF2-40B4-BE49-F238E27FC236}">
                  <a16:creationId xmlns:a16="http://schemas.microsoft.com/office/drawing/2014/main" id="{330BC909-BB0A-531B-10AB-B0EE81BF9967}"/>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7" name="箭头: 右 26">
              <a:extLst>
                <a:ext uri="{FF2B5EF4-FFF2-40B4-BE49-F238E27FC236}">
                  <a16:creationId xmlns:a16="http://schemas.microsoft.com/office/drawing/2014/main" id="{51B61886-F205-74A7-6A3B-7ED59507FE1B}"/>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8" name="箭头: 右 27">
              <a:extLst>
                <a:ext uri="{FF2B5EF4-FFF2-40B4-BE49-F238E27FC236}">
                  <a16:creationId xmlns:a16="http://schemas.microsoft.com/office/drawing/2014/main" id="{EA3AB13E-87FB-F6A8-F8E7-E196D2A58C21}"/>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9" name="箭头: 右 28">
              <a:extLst>
                <a:ext uri="{FF2B5EF4-FFF2-40B4-BE49-F238E27FC236}">
                  <a16:creationId xmlns:a16="http://schemas.microsoft.com/office/drawing/2014/main" id="{A64E9B02-2537-7DB4-C0CC-126E5137F581}"/>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grpSp>
        <p:nvGrpSpPr>
          <p:cNvPr id="31" name="组合 30">
            <a:extLst>
              <a:ext uri="{FF2B5EF4-FFF2-40B4-BE49-F238E27FC236}">
                <a16:creationId xmlns:a16="http://schemas.microsoft.com/office/drawing/2014/main" id="{875B683C-5271-BDF8-2A13-5A58ABD2488C}"/>
              </a:ext>
            </a:extLst>
          </p:cNvPr>
          <p:cNvGrpSpPr/>
          <p:nvPr/>
        </p:nvGrpSpPr>
        <p:grpSpPr>
          <a:xfrm>
            <a:off x="7532411" y="3503259"/>
            <a:ext cx="1073947" cy="293723"/>
            <a:chOff x="1964106" y="3397773"/>
            <a:chExt cx="1509089" cy="412733"/>
          </a:xfrm>
        </p:grpSpPr>
        <p:sp>
          <p:nvSpPr>
            <p:cNvPr id="32" name="箭头: 右 31">
              <a:extLst>
                <a:ext uri="{FF2B5EF4-FFF2-40B4-BE49-F238E27FC236}">
                  <a16:creationId xmlns:a16="http://schemas.microsoft.com/office/drawing/2014/main" id="{C78E1333-EC00-0294-F783-228CACB7698C}"/>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3" name="箭头: 右 32">
              <a:extLst>
                <a:ext uri="{FF2B5EF4-FFF2-40B4-BE49-F238E27FC236}">
                  <a16:creationId xmlns:a16="http://schemas.microsoft.com/office/drawing/2014/main" id="{7516857F-5B84-BB40-5D5C-AAAB4535D332}"/>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4" name="箭头: 右 33">
              <a:extLst>
                <a:ext uri="{FF2B5EF4-FFF2-40B4-BE49-F238E27FC236}">
                  <a16:creationId xmlns:a16="http://schemas.microsoft.com/office/drawing/2014/main" id="{9341A2B8-CF11-23C1-815A-C2D129B89F10}"/>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5" name="箭头: 右 34">
              <a:extLst>
                <a:ext uri="{FF2B5EF4-FFF2-40B4-BE49-F238E27FC236}">
                  <a16:creationId xmlns:a16="http://schemas.microsoft.com/office/drawing/2014/main" id="{2F21E6CD-3BAC-4B45-C344-5BB59B8A2739}"/>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6" name="箭头: 右 35">
              <a:extLst>
                <a:ext uri="{FF2B5EF4-FFF2-40B4-BE49-F238E27FC236}">
                  <a16:creationId xmlns:a16="http://schemas.microsoft.com/office/drawing/2014/main" id="{604B4221-3843-5741-0FE5-FB0A39B60CAE}"/>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7" name="箭头: 右 36">
              <a:extLst>
                <a:ext uri="{FF2B5EF4-FFF2-40B4-BE49-F238E27FC236}">
                  <a16:creationId xmlns:a16="http://schemas.microsoft.com/office/drawing/2014/main" id="{9E757E85-26AB-21F7-DE55-8ED0940F38D6}"/>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sp>
        <p:nvSpPr>
          <p:cNvPr id="39" name="文本框 38">
            <a:extLst>
              <a:ext uri="{FF2B5EF4-FFF2-40B4-BE49-F238E27FC236}">
                <a16:creationId xmlns:a16="http://schemas.microsoft.com/office/drawing/2014/main" id="{2761E9DF-3E5F-02DA-275D-DC7FA97B6191}"/>
              </a:ext>
            </a:extLst>
          </p:cNvPr>
          <p:cNvSpPr txBox="1"/>
          <p:nvPr/>
        </p:nvSpPr>
        <p:spPr>
          <a:xfrm>
            <a:off x="2276060" y="1451564"/>
            <a:ext cx="4699422"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en-US" altLang="zh-TW" dirty="0">
                <a:solidFill>
                  <a:schemeClr val="tx1">
                    <a:lumMod val="75000"/>
                    <a:lumOff val="25000"/>
                  </a:schemeClr>
                </a:solidFill>
              </a:rPr>
              <a:t>1.</a:t>
            </a:r>
            <a:r>
              <a:rPr lang="zh-TW" altLang="en-US" dirty="0">
                <a:solidFill>
                  <a:schemeClr val="tx1">
                    <a:lumMod val="75000"/>
                    <a:lumOff val="25000"/>
                  </a:schemeClr>
                </a:solidFill>
              </a:rPr>
              <a:t>參加對象：以市府承辦單位、副執行秘書</a:t>
            </a:r>
            <a:endParaRPr lang="en-US" altLang="zh-TW" dirty="0">
              <a:solidFill>
                <a:schemeClr val="tx1">
                  <a:lumMod val="75000"/>
                  <a:lumOff val="25000"/>
                </a:schemeClr>
              </a:solidFill>
            </a:endParaRPr>
          </a:p>
          <a:p>
            <a:r>
              <a:rPr lang="zh-TW" altLang="en-US" dirty="0">
                <a:solidFill>
                  <a:schemeClr val="tx1">
                    <a:lumMod val="75000"/>
                    <a:lumOff val="25000"/>
                  </a:schemeClr>
                </a:solidFill>
              </a:rPr>
              <a:t>   、組長、副組長及專任輔導員為對象，成</a:t>
            </a:r>
            <a:endParaRPr lang="en-US" altLang="zh-TW" dirty="0">
              <a:solidFill>
                <a:schemeClr val="tx1">
                  <a:lumMod val="75000"/>
                  <a:lumOff val="25000"/>
                </a:schemeClr>
              </a:solidFill>
            </a:endParaRPr>
          </a:p>
          <a:p>
            <a:r>
              <a:rPr lang="zh-TW" altLang="en-US" dirty="0">
                <a:solidFill>
                  <a:schemeClr val="tx1">
                    <a:lumMod val="75000"/>
                    <a:lumOff val="25000"/>
                  </a:schemeClr>
                </a:solidFill>
              </a:rPr>
              <a:t>   員總計約</a:t>
            </a:r>
            <a:r>
              <a:rPr lang="en-US" altLang="zh-TW" dirty="0">
                <a:solidFill>
                  <a:schemeClr val="tx1">
                    <a:lumMod val="75000"/>
                    <a:lumOff val="25000"/>
                  </a:schemeClr>
                </a:solidFill>
              </a:rPr>
              <a:t>25</a:t>
            </a:r>
            <a:r>
              <a:rPr lang="zh-TW" altLang="en-US" dirty="0">
                <a:solidFill>
                  <a:schemeClr val="tx1">
                    <a:lumMod val="75000"/>
                    <a:lumOff val="25000"/>
                  </a:schemeClr>
                </a:solidFill>
              </a:rPr>
              <a:t>人。</a:t>
            </a:r>
          </a:p>
          <a:p>
            <a:r>
              <a:rPr lang="en-US" altLang="zh-TW" dirty="0">
                <a:solidFill>
                  <a:schemeClr val="tx1">
                    <a:lumMod val="75000"/>
                    <a:lumOff val="25000"/>
                  </a:schemeClr>
                </a:solidFill>
              </a:rPr>
              <a:t>2.</a:t>
            </a:r>
            <a:r>
              <a:rPr lang="zh-TW" altLang="en-US" dirty="0">
                <a:solidFill>
                  <a:schemeClr val="tx1">
                    <a:lumMod val="75000"/>
                    <a:lumOff val="25000"/>
                  </a:schemeClr>
                </a:solidFill>
              </a:rPr>
              <a:t>辦理方式：</a:t>
            </a:r>
            <a:r>
              <a:rPr lang="en-US" altLang="zh-TW" dirty="0">
                <a:solidFill>
                  <a:schemeClr val="tx1">
                    <a:lumMod val="75000"/>
                    <a:lumOff val="25000"/>
                  </a:schemeClr>
                </a:solidFill>
              </a:rPr>
              <a:t>(1)</a:t>
            </a:r>
            <a:r>
              <a:rPr lang="zh-TW" altLang="en-US" dirty="0">
                <a:solidFill>
                  <a:schemeClr val="tx1">
                    <a:lumMod val="75000"/>
                    <a:lumOff val="25000"/>
                  </a:schemeClr>
                </a:solidFill>
              </a:rPr>
              <a:t>每月召開</a:t>
            </a:r>
            <a:r>
              <a:rPr lang="en-US" altLang="zh-TW" dirty="0">
                <a:solidFill>
                  <a:schemeClr val="tx1">
                    <a:lumMod val="75000"/>
                    <a:lumOff val="25000"/>
                  </a:schemeClr>
                </a:solidFill>
              </a:rPr>
              <a:t>1</a:t>
            </a:r>
            <a:r>
              <a:rPr lang="zh-TW" altLang="en-US" dirty="0">
                <a:solidFill>
                  <a:schemeClr val="tx1">
                    <a:lumMod val="75000"/>
                    <a:lumOff val="25000"/>
                  </a:schemeClr>
                </a:solidFill>
              </a:rPr>
              <a:t>次。</a:t>
            </a:r>
            <a:endParaRPr lang="en-US" altLang="zh-TW" dirty="0">
              <a:solidFill>
                <a:schemeClr val="tx1">
                  <a:lumMod val="75000"/>
                  <a:lumOff val="25000"/>
                </a:schemeClr>
              </a:solidFill>
            </a:endParaRPr>
          </a:p>
          <a:p>
            <a:r>
              <a:rPr lang="zh-TW" altLang="en-US" dirty="0">
                <a:solidFill>
                  <a:schemeClr val="tx1">
                    <a:lumMod val="75000"/>
                    <a:lumOff val="25000"/>
                  </a:schemeClr>
                </a:solidFill>
              </a:rPr>
              <a:t>                    </a:t>
            </a:r>
            <a:r>
              <a:rPr lang="en-US" altLang="zh-TW" dirty="0">
                <a:solidFill>
                  <a:schemeClr val="tx1">
                    <a:lumMod val="75000"/>
                    <a:lumOff val="25000"/>
                  </a:schemeClr>
                </a:solidFill>
              </a:rPr>
              <a:t>(2)</a:t>
            </a:r>
            <a:r>
              <a:rPr lang="zh-TW" altLang="en-US" dirty="0">
                <a:solidFill>
                  <a:schemeClr val="tx1">
                    <a:lumMod val="75000"/>
                    <a:lumOff val="25000"/>
                  </a:schemeClr>
                </a:solidFill>
              </a:rPr>
              <a:t>辦理地點以仁和國小為原則。</a:t>
            </a:r>
          </a:p>
          <a:p>
            <a:endParaRPr lang="en-US" altLang="zh-CN" dirty="0">
              <a:solidFill>
                <a:schemeClr val="tx1">
                  <a:lumMod val="75000"/>
                  <a:lumOff val="25000"/>
                </a:schemeClr>
              </a:solidFill>
            </a:endParaRPr>
          </a:p>
        </p:txBody>
      </p:sp>
      <p:cxnSp>
        <p:nvCxnSpPr>
          <p:cNvPr id="41" name="直接连接符 40">
            <a:extLst>
              <a:ext uri="{FF2B5EF4-FFF2-40B4-BE49-F238E27FC236}">
                <a16:creationId xmlns:a16="http://schemas.microsoft.com/office/drawing/2014/main" id="{1D71B2E8-DDB1-AF9F-09CE-C62B1DDC0E08}"/>
              </a:ext>
            </a:extLst>
          </p:cNvPr>
          <p:cNvCxnSpPr>
            <a:cxnSpLocks/>
          </p:cNvCxnSpPr>
          <p:nvPr/>
        </p:nvCxnSpPr>
        <p:spPr>
          <a:xfrm>
            <a:off x="2186028" y="1656214"/>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77214B67-62B0-03F0-11D6-30C017991EC4}"/>
              </a:ext>
            </a:extLst>
          </p:cNvPr>
          <p:cNvSpPr txBox="1"/>
          <p:nvPr/>
        </p:nvSpPr>
        <p:spPr>
          <a:xfrm>
            <a:off x="7288273" y="2023517"/>
            <a:ext cx="1810549" cy="619721"/>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43" name="文本框 42">
            <a:extLst>
              <a:ext uri="{FF2B5EF4-FFF2-40B4-BE49-F238E27FC236}">
                <a16:creationId xmlns:a16="http://schemas.microsoft.com/office/drawing/2014/main" id="{8D5CA58C-514A-332B-437A-022BDBFEF5FE}"/>
              </a:ext>
            </a:extLst>
          </p:cNvPr>
          <p:cNvSpPr txBox="1"/>
          <p:nvPr/>
        </p:nvSpPr>
        <p:spPr>
          <a:xfrm>
            <a:off x="7269773" y="1619568"/>
            <a:ext cx="2626482" cy="276999"/>
          </a:xfrm>
          <a:prstGeom prst="rect">
            <a:avLst/>
          </a:prstGeom>
          <a:noFill/>
        </p:spPr>
        <p:txBody>
          <a:bodyPr wrap="square" lIns="0" tIns="0" rIns="0" bIns="0" rtlCol="0">
            <a:noAutofit/>
          </a:bodyPr>
          <a:lstStyle/>
          <a:p>
            <a:endParaRPr lang="zh-CN" altLang="en-US" dirty="0">
              <a:solidFill>
                <a:schemeClr val="accent4"/>
              </a:solidFill>
              <a:latin typeface="+mj-ea"/>
              <a:ea typeface="+mj-ea"/>
              <a:cs typeface="阿里巴巴普惠体 H" panose="00020600040101010101" pitchFamily="18" charset="-122"/>
            </a:endParaRPr>
          </a:p>
        </p:txBody>
      </p:sp>
      <p:cxnSp>
        <p:nvCxnSpPr>
          <p:cNvPr id="44" name="直接连接符 43">
            <a:extLst>
              <a:ext uri="{FF2B5EF4-FFF2-40B4-BE49-F238E27FC236}">
                <a16:creationId xmlns:a16="http://schemas.microsoft.com/office/drawing/2014/main" id="{CC4F7340-D520-96D5-AED4-261F14A80BAD}"/>
              </a:ext>
            </a:extLst>
          </p:cNvPr>
          <p:cNvCxnSpPr>
            <a:cxnSpLocks/>
          </p:cNvCxnSpPr>
          <p:nvPr/>
        </p:nvCxnSpPr>
        <p:spPr>
          <a:xfrm>
            <a:off x="7078667" y="1656214"/>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2A06714A-D2C8-2F7B-EFE5-9F80BEF2D5C6}"/>
              </a:ext>
            </a:extLst>
          </p:cNvPr>
          <p:cNvSpPr txBox="1"/>
          <p:nvPr/>
        </p:nvSpPr>
        <p:spPr>
          <a:xfrm>
            <a:off x="4847832" y="4631641"/>
            <a:ext cx="1810549" cy="70551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46" name="文本框 45">
            <a:extLst>
              <a:ext uri="{FF2B5EF4-FFF2-40B4-BE49-F238E27FC236}">
                <a16:creationId xmlns:a16="http://schemas.microsoft.com/office/drawing/2014/main" id="{D3D69E3B-D082-908F-52BE-4C3A70051EC1}"/>
              </a:ext>
            </a:extLst>
          </p:cNvPr>
          <p:cNvSpPr txBox="1"/>
          <p:nvPr/>
        </p:nvSpPr>
        <p:spPr>
          <a:xfrm>
            <a:off x="4829332" y="5422711"/>
            <a:ext cx="2626482" cy="276999"/>
          </a:xfrm>
          <a:prstGeom prst="rect">
            <a:avLst/>
          </a:prstGeom>
          <a:noFill/>
        </p:spPr>
        <p:txBody>
          <a:bodyPr wrap="square" lIns="0" tIns="0" rIns="0" bIns="0" rtlCol="0">
            <a:noAutofit/>
          </a:bodyPr>
          <a:lstStyle/>
          <a:p>
            <a:endParaRPr lang="zh-CN" altLang="en-US" dirty="0">
              <a:solidFill>
                <a:schemeClr val="accent4"/>
              </a:solidFill>
              <a:latin typeface="+mj-ea"/>
              <a:ea typeface="+mj-ea"/>
              <a:cs typeface="阿里巴巴普惠体 H" panose="00020600040101010101" pitchFamily="18" charset="-122"/>
            </a:endParaRPr>
          </a:p>
        </p:txBody>
      </p:sp>
      <p:cxnSp>
        <p:nvCxnSpPr>
          <p:cNvPr id="47" name="直接连接符 46">
            <a:extLst>
              <a:ext uri="{FF2B5EF4-FFF2-40B4-BE49-F238E27FC236}">
                <a16:creationId xmlns:a16="http://schemas.microsoft.com/office/drawing/2014/main" id="{772AA3F4-69EA-6BDF-4A85-6D5E7A860B40}"/>
              </a:ext>
            </a:extLst>
          </p:cNvPr>
          <p:cNvCxnSpPr>
            <a:cxnSpLocks/>
          </p:cNvCxnSpPr>
          <p:nvPr/>
        </p:nvCxnSpPr>
        <p:spPr>
          <a:xfrm flipV="1">
            <a:off x="4638226" y="4191313"/>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2E425B0-56A9-4156-4D27-A73FD874CCFA}"/>
              </a:ext>
            </a:extLst>
          </p:cNvPr>
          <p:cNvCxnSpPr>
            <a:cxnSpLocks/>
          </p:cNvCxnSpPr>
          <p:nvPr/>
        </p:nvCxnSpPr>
        <p:spPr>
          <a:xfrm flipV="1">
            <a:off x="9545555" y="4191313"/>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821A7A86-E322-E517-C53A-79CC89FA6E18}"/>
              </a:ext>
            </a:extLst>
          </p:cNvPr>
          <p:cNvGrpSpPr/>
          <p:nvPr/>
        </p:nvGrpSpPr>
        <p:grpSpPr>
          <a:xfrm>
            <a:off x="12516" y="2403036"/>
            <a:ext cx="1471760" cy="2501653"/>
            <a:chOff x="0" y="2677356"/>
            <a:chExt cx="1471760" cy="2501653"/>
          </a:xfrm>
        </p:grpSpPr>
        <p:sp>
          <p:nvSpPr>
            <p:cNvPr id="52" name="任意多边形: 形状 51">
              <a:extLst>
                <a:ext uri="{FF2B5EF4-FFF2-40B4-BE49-F238E27FC236}">
                  <a16:creationId xmlns:a16="http://schemas.microsoft.com/office/drawing/2014/main" id="{E0754500-7F00-CC2B-3AC9-972B8E301A65}"/>
                </a:ext>
              </a:extLst>
            </p:cNvPr>
            <p:cNvSpPr/>
            <p:nvPr/>
          </p:nvSpPr>
          <p:spPr>
            <a:xfrm rot="5400000">
              <a:off x="-394743" y="3364078"/>
              <a:ext cx="1917694" cy="1128207"/>
            </a:xfrm>
            <a:custGeom>
              <a:avLst/>
              <a:gdLst>
                <a:gd name="connsiteX0" fmla="*/ 0 w 1917694"/>
                <a:gd name="connsiteY0" fmla="*/ 1128207 h 1128207"/>
                <a:gd name="connsiteX1" fmla="*/ 958847 w 1917694"/>
                <a:gd name="connsiteY1" fmla="*/ 0 h 1128207"/>
                <a:gd name="connsiteX2" fmla="*/ 1917694 w 1917694"/>
                <a:gd name="connsiteY2" fmla="*/ 1128207 h 1128207"/>
              </a:gdLst>
              <a:ahLst/>
              <a:cxnLst>
                <a:cxn ang="0">
                  <a:pos x="connsiteX0" y="connsiteY0"/>
                </a:cxn>
                <a:cxn ang="0">
                  <a:pos x="connsiteX1" y="connsiteY1"/>
                </a:cxn>
                <a:cxn ang="0">
                  <a:pos x="connsiteX2" y="connsiteY2"/>
                </a:cxn>
              </a:cxnLst>
              <a:rect l="l" t="t" r="r" b="b"/>
              <a:pathLst>
                <a:path w="1917694" h="1128207">
                  <a:moveTo>
                    <a:pt x="0" y="1128207"/>
                  </a:moveTo>
                  <a:lnTo>
                    <a:pt x="958847" y="0"/>
                  </a:lnTo>
                  <a:lnTo>
                    <a:pt x="1917694" y="1128207"/>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sp>
          <p:nvSpPr>
            <p:cNvPr id="53" name="任意多边形: 形状 52">
              <a:extLst>
                <a:ext uri="{FF2B5EF4-FFF2-40B4-BE49-F238E27FC236}">
                  <a16:creationId xmlns:a16="http://schemas.microsoft.com/office/drawing/2014/main" id="{B260A02F-9341-F9E2-BD68-6699ED0ADBC2}"/>
                </a:ext>
              </a:extLst>
            </p:cNvPr>
            <p:cNvSpPr/>
            <p:nvPr/>
          </p:nvSpPr>
          <p:spPr>
            <a:xfrm rot="5400000">
              <a:off x="-514946" y="3192303"/>
              <a:ext cx="2501653" cy="1471759"/>
            </a:xfrm>
            <a:custGeom>
              <a:avLst/>
              <a:gdLst>
                <a:gd name="connsiteX0" fmla="*/ 0 w 2501653"/>
                <a:gd name="connsiteY0" fmla="*/ 1471759 h 1471759"/>
                <a:gd name="connsiteX1" fmla="*/ 1250826 w 2501653"/>
                <a:gd name="connsiteY1" fmla="*/ 0 h 1471759"/>
                <a:gd name="connsiteX2" fmla="*/ 2501653 w 2501653"/>
                <a:gd name="connsiteY2" fmla="*/ 1471759 h 1471759"/>
              </a:gdLst>
              <a:ahLst/>
              <a:cxnLst>
                <a:cxn ang="0">
                  <a:pos x="connsiteX0" y="connsiteY0"/>
                </a:cxn>
                <a:cxn ang="0">
                  <a:pos x="connsiteX1" y="connsiteY1"/>
                </a:cxn>
                <a:cxn ang="0">
                  <a:pos x="connsiteX2" y="connsiteY2"/>
                </a:cxn>
              </a:cxnLst>
              <a:rect l="l" t="t" r="r" b="b"/>
              <a:pathLst>
                <a:path w="2501653" h="1471759">
                  <a:moveTo>
                    <a:pt x="0" y="1471759"/>
                  </a:moveTo>
                  <a:lnTo>
                    <a:pt x="1250826" y="0"/>
                  </a:lnTo>
                  <a:lnTo>
                    <a:pt x="2501653" y="1471759"/>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sp>
        <p:nvSpPr>
          <p:cNvPr id="57" name="任意多边形: 形状 56">
            <a:extLst>
              <a:ext uri="{FF2B5EF4-FFF2-40B4-BE49-F238E27FC236}">
                <a16:creationId xmlns:a16="http://schemas.microsoft.com/office/drawing/2014/main" id="{833FBF4F-DDD7-4406-E7D5-0F771F2109C7}"/>
              </a:ext>
            </a:extLst>
          </p:cNvPr>
          <p:cNvSpPr/>
          <p:nvPr/>
        </p:nvSpPr>
        <p:spPr>
          <a:xfrm rot="5400000">
            <a:off x="8589064" y="2917983"/>
            <a:ext cx="2501653" cy="1471759"/>
          </a:xfrm>
          <a:custGeom>
            <a:avLst/>
            <a:gdLst>
              <a:gd name="connsiteX0" fmla="*/ 0 w 2501653"/>
              <a:gd name="connsiteY0" fmla="*/ 1471759 h 1471759"/>
              <a:gd name="connsiteX1" fmla="*/ 1250826 w 2501653"/>
              <a:gd name="connsiteY1" fmla="*/ 0 h 1471759"/>
              <a:gd name="connsiteX2" fmla="*/ 2501653 w 2501653"/>
              <a:gd name="connsiteY2" fmla="*/ 1471759 h 1471759"/>
            </a:gdLst>
            <a:ahLst/>
            <a:cxnLst>
              <a:cxn ang="0">
                <a:pos x="connsiteX0" y="connsiteY0"/>
              </a:cxn>
              <a:cxn ang="0">
                <a:pos x="connsiteX1" y="connsiteY1"/>
              </a:cxn>
              <a:cxn ang="0">
                <a:pos x="connsiteX2" y="connsiteY2"/>
              </a:cxn>
            </a:cxnLst>
            <a:rect l="l" t="t" r="r" b="b"/>
            <a:pathLst>
              <a:path w="2501653" h="1471759">
                <a:moveTo>
                  <a:pt x="0" y="1471759"/>
                </a:moveTo>
                <a:lnTo>
                  <a:pt x="1250826" y="0"/>
                </a:lnTo>
                <a:lnTo>
                  <a:pt x="2501653" y="1471759"/>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nvGrpSpPr>
          <p:cNvPr id="30" name="群組 29">
            <a:extLst>
              <a:ext uri="{FF2B5EF4-FFF2-40B4-BE49-F238E27FC236}">
                <a16:creationId xmlns:a16="http://schemas.microsoft.com/office/drawing/2014/main" id="{0B504994-3375-4ACF-9D38-75B3357EA3D0}"/>
              </a:ext>
            </a:extLst>
          </p:cNvPr>
          <p:cNvGrpSpPr/>
          <p:nvPr/>
        </p:nvGrpSpPr>
        <p:grpSpPr>
          <a:xfrm>
            <a:off x="9085722" y="2695015"/>
            <a:ext cx="1128207" cy="1917694"/>
            <a:chOff x="10484754" y="2695015"/>
            <a:chExt cx="1128207" cy="1917694"/>
          </a:xfrm>
        </p:grpSpPr>
        <p:sp>
          <p:nvSpPr>
            <p:cNvPr id="56" name="任意多边形: 形状 55">
              <a:extLst>
                <a:ext uri="{FF2B5EF4-FFF2-40B4-BE49-F238E27FC236}">
                  <a16:creationId xmlns:a16="http://schemas.microsoft.com/office/drawing/2014/main" id="{3FE60E51-4C30-250D-3BD5-70A810C82392}"/>
                </a:ext>
              </a:extLst>
            </p:cNvPr>
            <p:cNvSpPr/>
            <p:nvPr/>
          </p:nvSpPr>
          <p:spPr>
            <a:xfrm rot="5400000">
              <a:off x="10090011" y="3089758"/>
              <a:ext cx="1917694" cy="1128207"/>
            </a:xfrm>
            <a:custGeom>
              <a:avLst/>
              <a:gdLst>
                <a:gd name="connsiteX0" fmla="*/ 0 w 1917694"/>
                <a:gd name="connsiteY0" fmla="*/ 1128207 h 1128207"/>
                <a:gd name="connsiteX1" fmla="*/ 958847 w 1917694"/>
                <a:gd name="connsiteY1" fmla="*/ 0 h 1128207"/>
                <a:gd name="connsiteX2" fmla="*/ 1917694 w 1917694"/>
                <a:gd name="connsiteY2" fmla="*/ 1128207 h 1128207"/>
              </a:gdLst>
              <a:ahLst/>
              <a:cxnLst>
                <a:cxn ang="0">
                  <a:pos x="connsiteX0" y="connsiteY0"/>
                </a:cxn>
                <a:cxn ang="0">
                  <a:pos x="connsiteX1" y="connsiteY1"/>
                </a:cxn>
                <a:cxn ang="0">
                  <a:pos x="connsiteX2" y="connsiteY2"/>
                </a:cxn>
              </a:cxnLst>
              <a:rect l="l" t="t" r="r" b="b"/>
              <a:pathLst>
                <a:path w="1917694" h="1128207">
                  <a:moveTo>
                    <a:pt x="0" y="1128207"/>
                  </a:moveTo>
                  <a:lnTo>
                    <a:pt x="958847" y="0"/>
                  </a:lnTo>
                  <a:lnTo>
                    <a:pt x="1917694" y="1128207"/>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sp>
          <p:nvSpPr>
            <p:cNvPr id="58" name="任意多边形: 形状 57">
              <a:extLst>
                <a:ext uri="{FF2B5EF4-FFF2-40B4-BE49-F238E27FC236}">
                  <a16:creationId xmlns:a16="http://schemas.microsoft.com/office/drawing/2014/main" id="{F2817B4B-B542-ED11-72E7-0BF6B98F03F8}"/>
                </a:ext>
              </a:extLst>
            </p:cNvPr>
            <p:cNvSpPr/>
            <p:nvPr/>
          </p:nvSpPr>
          <p:spPr>
            <a:xfrm rot="5400000">
              <a:off x="10261759" y="3261534"/>
              <a:ext cx="1333734" cy="784655"/>
            </a:xfrm>
            <a:custGeom>
              <a:avLst/>
              <a:gdLst>
                <a:gd name="connsiteX0" fmla="*/ 0 w 1333734"/>
                <a:gd name="connsiteY0" fmla="*/ 784655 h 784655"/>
                <a:gd name="connsiteX1" fmla="*/ 666867 w 1333734"/>
                <a:gd name="connsiteY1" fmla="*/ 0 h 784655"/>
                <a:gd name="connsiteX2" fmla="*/ 1333734 w 1333734"/>
                <a:gd name="connsiteY2" fmla="*/ 784655 h 784655"/>
              </a:gdLst>
              <a:ahLst/>
              <a:cxnLst>
                <a:cxn ang="0">
                  <a:pos x="connsiteX0" y="connsiteY0"/>
                </a:cxn>
                <a:cxn ang="0">
                  <a:pos x="connsiteX1" y="connsiteY1"/>
                </a:cxn>
                <a:cxn ang="0">
                  <a:pos x="connsiteX2" y="connsiteY2"/>
                </a:cxn>
              </a:cxnLst>
              <a:rect l="l" t="t" r="r" b="b"/>
              <a:pathLst>
                <a:path w="1333734" h="784655">
                  <a:moveTo>
                    <a:pt x="0" y="784655"/>
                  </a:moveTo>
                  <a:lnTo>
                    <a:pt x="666867" y="0"/>
                  </a:lnTo>
                  <a:lnTo>
                    <a:pt x="1333734" y="784655"/>
                  </a:lnTo>
                  <a:close/>
                </a:path>
              </a:pathLst>
            </a:custGeom>
            <a:gradFill flip="none" rotWithShape="1">
              <a:gsLst>
                <a:gs pos="18000">
                  <a:srgbClr val="05CFA6"/>
                </a:gs>
                <a:gs pos="0">
                  <a:schemeClr val="accent2"/>
                </a:gs>
                <a:gs pos="100000">
                  <a:schemeClr val="accent1">
                    <a:alpha val="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sp>
        <p:nvSpPr>
          <p:cNvPr id="59" name="任意多边形: 形状 58">
            <a:extLst>
              <a:ext uri="{FF2B5EF4-FFF2-40B4-BE49-F238E27FC236}">
                <a16:creationId xmlns:a16="http://schemas.microsoft.com/office/drawing/2014/main" id="{4FB3B5B9-22C5-97E6-15EB-44F01D916EA4}"/>
              </a:ext>
            </a:extLst>
          </p:cNvPr>
          <p:cNvSpPr/>
          <p:nvPr/>
        </p:nvSpPr>
        <p:spPr>
          <a:xfrm rot="5400000">
            <a:off x="-274539" y="3261534"/>
            <a:ext cx="1333734" cy="784655"/>
          </a:xfrm>
          <a:custGeom>
            <a:avLst/>
            <a:gdLst>
              <a:gd name="connsiteX0" fmla="*/ 0 w 1333734"/>
              <a:gd name="connsiteY0" fmla="*/ 784655 h 784655"/>
              <a:gd name="connsiteX1" fmla="*/ 666867 w 1333734"/>
              <a:gd name="connsiteY1" fmla="*/ 0 h 784655"/>
              <a:gd name="connsiteX2" fmla="*/ 1333734 w 1333734"/>
              <a:gd name="connsiteY2" fmla="*/ 784655 h 784655"/>
            </a:gdLst>
            <a:ahLst/>
            <a:cxnLst>
              <a:cxn ang="0">
                <a:pos x="connsiteX0" y="connsiteY0"/>
              </a:cxn>
              <a:cxn ang="0">
                <a:pos x="connsiteX1" y="connsiteY1"/>
              </a:cxn>
              <a:cxn ang="0">
                <a:pos x="connsiteX2" y="connsiteY2"/>
              </a:cxn>
            </a:cxnLst>
            <a:rect l="l" t="t" r="r" b="b"/>
            <a:pathLst>
              <a:path w="1333734" h="784655">
                <a:moveTo>
                  <a:pt x="0" y="784655"/>
                </a:moveTo>
                <a:lnTo>
                  <a:pt x="666867" y="0"/>
                </a:lnTo>
                <a:lnTo>
                  <a:pt x="1333734" y="784655"/>
                </a:lnTo>
                <a:close/>
              </a:path>
            </a:pathLst>
          </a:custGeom>
          <a:gradFill flip="none" rotWithShape="1">
            <a:gsLst>
              <a:gs pos="0">
                <a:schemeClr val="accent2"/>
              </a:gs>
              <a:gs pos="99000">
                <a:schemeClr val="accent1">
                  <a:alpha val="5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nvGrpSpPr>
          <p:cNvPr id="69" name="群組 68">
            <a:extLst>
              <a:ext uri="{FF2B5EF4-FFF2-40B4-BE49-F238E27FC236}">
                <a16:creationId xmlns:a16="http://schemas.microsoft.com/office/drawing/2014/main" id="{29BB10A2-75B8-4603-85F0-22877B9C99EC}"/>
              </a:ext>
            </a:extLst>
          </p:cNvPr>
          <p:cNvGrpSpPr/>
          <p:nvPr/>
        </p:nvGrpSpPr>
        <p:grpSpPr>
          <a:xfrm>
            <a:off x="-70614" y="6469719"/>
            <a:ext cx="12271081" cy="391847"/>
            <a:chOff x="-70614" y="6469719"/>
            <a:chExt cx="12271081" cy="391847"/>
          </a:xfrm>
        </p:grpSpPr>
        <p:sp>
          <p:nvSpPr>
            <p:cNvPr id="70" name="文本框 40">
              <a:extLst>
                <a:ext uri="{FF2B5EF4-FFF2-40B4-BE49-F238E27FC236}">
                  <a16:creationId xmlns:a16="http://schemas.microsoft.com/office/drawing/2014/main" id="{8D7263FC-4B21-4777-B3D6-DB4220645B0C}"/>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71" name="文本框 40">
              <a:extLst>
                <a:ext uri="{FF2B5EF4-FFF2-40B4-BE49-F238E27FC236}">
                  <a16:creationId xmlns:a16="http://schemas.microsoft.com/office/drawing/2014/main" id="{6EC61D37-007F-4336-BF22-3B4A577661C4}"/>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72" name="文本框 40">
              <a:extLst>
                <a:ext uri="{FF2B5EF4-FFF2-40B4-BE49-F238E27FC236}">
                  <a16:creationId xmlns:a16="http://schemas.microsoft.com/office/drawing/2014/main" id="{E86FC7E4-4019-41A3-BB1F-32290783340C}"/>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73" name="圖片 72">
            <a:extLst>
              <a:ext uri="{FF2B5EF4-FFF2-40B4-BE49-F238E27FC236}">
                <a16:creationId xmlns:a16="http://schemas.microsoft.com/office/drawing/2014/main" id="{0BB84380-FEB6-4696-9B6D-1CB7492B3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60" name="群組 59">
            <a:extLst>
              <a:ext uri="{FF2B5EF4-FFF2-40B4-BE49-F238E27FC236}">
                <a16:creationId xmlns:a16="http://schemas.microsoft.com/office/drawing/2014/main" id="{70FB82DE-3B0D-4C46-AEE0-84EADE476CA8}"/>
              </a:ext>
            </a:extLst>
          </p:cNvPr>
          <p:cNvGrpSpPr/>
          <p:nvPr/>
        </p:nvGrpSpPr>
        <p:grpSpPr>
          <a:xfrm>
            <a:off x="1704469" y="959949"/>
            <a:ext cx="1903303" cy="405996"/>
            <a:chOff x="3893414" y="1758046"/>
            <a:chExt cx="1576159" cy="405996"/>
          </a:xfrm>
        </p:grpSpPr>
        <p:sp>
          <p:nvSpPr>
            <p:cNvPr id="61" name="矩形: 圆角 97">
              <a:extLst>
                <a:ext uri="{FF2B5EF4-FFF2-40B4-BE49-F238E27FC236}">
                  <a16:creationId xmlns:a16="http://schemas.microsoft.com/office/drawing/2014/main" id="{37A460AC-0465-44B8-A07F-C4E10C0C84CB}"/>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圆角 98">
              <a:extLst>
                <a:ext uri="{FF2B5EF4-FFF2-40B4-BE49-F238E27FC236}">
                  <a16:creationId xmlns:a16="http://schemas.microsoft.com/office/drawing/2014/main" id="{2F86D738-1E14-40E8-A36E-C901ACCDF649}"/>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一、團務會議</a:t>
              </a:r>
              <a:endParaRPr lang="zh-CN" altLang="en-US" dirty="0">
                <a:latin typeface="+mj-ea"/>
                <a:ea typeface="+mj-ea"/>
              </a:endParaRPr>
            </a:p>
          </p:txBody>
        </p:sp>
      </p:grpSp>
      <p:grpSp>
        <p:nvGrpSpPr>
          <p:cNvPr id="63" name="群組 62">
            <a:extLst>
              <a:ext uri="{FF2B5EF4-FFF2-40B4-BE49-F238E27FC236}">
                <a16:creationId xmlns:a16="http://schemas.microsoft.com/office/drawing/2014/main" id="{4E767C5C-D20D-4D5E-B0D3-45E05A361C82}"/>
              </a:ext>
            </a:extLst>
          </p:cNvPr>
          <p:cNvGrpSpPr/>
          <p:nvPr/>
        </p:nvGrpSpPr>
        <p:grpSpPr>
          <a:xfrm>
            <a:off x="3554471" y="5984110"/>
            <a:ext cx="2608841" cy="405996"/>
            <a:chOff x="3893414" y="1758046"/>
            <a:chExt cx="1576159" cy="405996"/>
          </a:xfrm>
        </p:grpSpPr>
        <p:sp>
          <p:nvSpPr>
            <p:cNvPr id="64" name="矩形: 圆角 97">
              <a:extLst>
                <a:ext uri="{FF2B5EF4-FFF2-40B4-BE49-F238E27FC236}">
                  <a16:creationId xmlns:a16="http://schemas.microsoft.com/office/drawing/2014/main" id="{39293165-C071-4B26-866C-5E11A1A5655A}"/>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98">
              <a:extLst>
                <a:ext uri="{FF2B5EF4-FFF2-40B4-BE49-F238E27FC236}">
                  <a16:creationId xmlns:a16="http://schemas.microsoft.com/office/drawing/2014/main" id="{8C604C47-A07D-4C25-AE51-9901ED2314E5}"/>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二、到學校輔導訪視</a:t>
              </a:r>
              <a:endParaRPr lang="zh-CN" altLang="en-US" dirty="0">
                <a:latin typeface="+mj-ea"/>
                <a:ea typeface="+mj-ea"/>
              </a:endParaRPr>
            </a:p>
          </p:txBody>
        </p:sp>
      </p:grpSp>
      <p:sp>
        <p:nvSpPr>
          <p:cNvPr id="66" name="文本框 38">
            <a:extLst>
              <a:ext uri="{FF2B5EF4-FFF2-40B4-BE49-F238E27FC236}">
                <a16:creationId xmlns:a16="http://schemas.microsoft.com/office/drawing/2014/main" id="{94427D56-DB8A-4439-921B-41D8ECA665E1}"/>
              </a:ext>
            </a:extLst>
          </p:cNvPr>
          <p:cNvSpPr txBox="1"/>
          <p:nvPr/>
        </p:nvSpPr>
        <p:spPr>
          <a:xfrm>
            <a:off x="4781509" y="4097508"/>
            <a:ext cx="6753137"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en-US" altLang="zh-TW" dirty="0"/>
              <a:t>1.</a:t>
            </a:r>
            <a:r>
              <a:rPr lang="zh-TW" altLang="zh-TW" dirty="0"/>
              <a:t>執行人員</a:t>
            </a:r>
            <a:r>
              <a:rPr lang="zh-TW" altLang="en-US" dirty="0"/>
              <a:t>：</a:t>
            </a:r>
            <a:r>
              <a:rPr lang="en-US" altLang="zh-TW" dirty="0"/>
              <a:t>(1)</a:t>
            </a:r>
            <a:r>
              <a:rPr lang="zh-TW" altLang="zh-TW" dirty="0"/>
              <a:t>由副執行秘書統籌調度</a:t>
            </a:r>
            <a:r>
              <a:rPr lang="ar-SA" altLang="zh-TW" dirty="0"/>
              <a:t>總務諮詢輔導團</a:t>
            </a:r>
            <a:r>
              <a:rPr lang="zh-TW" altLang="zh-TW" dirty="0"/>
              <a:t>各</a:t>
            </a:r>
            <a:r>
              <a:rPr lang="ar-SA" altLang="zh-TW" dirty="0"/>
              <a:t>成員或所請學者專家</a:t>
            </a:r>
            <a:r>
              <a:rPr lang="zh-TW" altLang="zh-TW" dirty="0"/>
              <a:t>前往相關學校輔導訪視</a:t>
            </a:r>
            <a:r>
              <a:rPr lang="zh-TW" altLang="en-US" dirty="0"/>
              <a:t>。</a:t>
            </a:r>
            <a:r>
              <a:rPr lang="ar-SA" altLang="zh-TW" dirty="0"/>
              <a:t> </a:t>
            </a:r>
            <a:r>
              <a:rPr lang="en-US" altLang="zh-TW" dirty="0"/>
              <a:t>(2)</a:t>
            </a:r>
            <a:r>
              <a:rPr lang="zh-TW" altLang="zh-TW" dirty="0"/>
              <a:t>每次訪視以</a:t>
            </a:r>
            <a:r>
              <a:rPr lang="en-US" altLang="zh-TW" dirty="0"/>
              <a:t>2</a:t>
            </a:r>
            <a:r>
              <a:rPr lang="zh-TW" altLang="zh-TW" dirty="0"/>
              <a:t>人</a:t>
            </a:r>
            <a:r>
              <a:rPr lang="en-US" altLang="zh-TW" dirty="0"/>
              <a:t>1</a:t>
            </a:r>
            <a:r>
              <a:rPr lang="zh-TW" altLang="zh-TW" dirty="0"/>
              <a:t>組為原則</a:t>
            </a:r>
            <a:r>
              <a:rPr lang="zh-TW" altLang="en-US" dirty="0"/>
              <a:t>。</a:t>
            </a:r>
            <a:endParaRPr lang="en-US" altLang="zh-TW" dirty="0"/>
          </a:p>
          <a:p>
            <a:r>
              <a:rPr lang="en-US" altLang="zh-TW" dirty="0"/>
              <a:t>2.</a:t>
            </a:r>
            <a:r>
              <a:rPr lang="zh-TW" altLang="zh-TW" dirty="0"/>
              <a:t>辦理方式</a:t>
            </a:r>
            <a:r>
              <a:rPr lang="ar-SA" altLang="zh-TW" dirty="0"/>
              <a:t>：</a:t>
            </a:r>
            <a:r>
              <a:rPr lang="en-US" altLang="zh-TW" dirty="0"/>
              <a:t> (1)</a:t>
            </a:r>
            <a:r>
              <a:rPr lang="zh-TW" altLang="zh-TW" dirty="0"/>
              <a:t>專案輔導案件：</a:t>
            </a:r>
            <a:r>
              <a:rPr lang="zh-TW" altLang="en-US" dirty="0"/>
              <a:t>由教育局確認需輔導訪視學校，由副執行秘書排定時程。</a:t>
            </a:r>
            <a:r>
              <a:rPr lang="en-US" altLang="zh-TW" dirty="0"/>
              <a:t>(2)</a:t>
            </a:r>
            <a:r>
              <a:rPr lang="zh-TW" altLang="zh-TW" dirty="0"/>
              <a:t>一般輔導案件：各校依需求至總務諮詢輔導團網頁平台填寫到校輔導申請單，由組長作電話回覆或到校輔導的人員安排</a:t>
            </a:r>
            <a:endParaRPr lang="en-US" altLang="zh-CN" dirty="0">
              <a:solidFill>
                <a:schemeClr val="tx1">
                  <a:lumMod val="75000"/>
                  <a:lumOff val="25000"/>
                </a:schemeClr>
              </a:solidFill>
            </a:endParaRPr>
          </a:p>
        </p:txBody>
      </p:sp>
      <p:sp>
        <p:nvSpPr>
          <p:cNvPr id="67" name="文本框 47">
            <a:extLst>
              <a:ext uri="{FF2B5EF4-FFF2-40B4-BE49-F238E27FC236}">
                <a16:creationId xmlns:a16="http://schemas.microsoft.com/office/drawing/2014/main" id="{FD944966-C22F-426A-B1E6-9B5A241D588B}"/>
              </a:ext>
            </a:extLst>
          </p:cNvPr>
          <p:cNvSpPr txBox="1"/>
          <p:nvPr/>
        </p:nvSpPr>
        <p:spPr>
          <a:xfrm>
            <a:off x="14628192" y="4670747"/>
            <a:ext cx="1810549" cy="705519"/>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grpSp>
        <p:nvGrpSpPr>
          <p:cNvPr id="68" name="群組 67">
            <a:extLst>
              <a:ext uri="{FF2B5EF4-FFF2-40B4-BE49-F238E27FC236}">
                <a16:creationId xmlns:a16="http://schemas.microsoft.com/office/drawing/2014/main" id="{CFF470FA-2746-47C8-84FB-F6340CB9753A}"/>
              </a:ext>
            </a:extLst>
          </p:cNvPr>
          <p:cNvGrpSpPr/>
          <p:nvPr/>
        </p:nvGrpSpPr>
        <p:grpSpPr>
          <a:xfrm>
            <a:off x="6473953" y="936999"/>
            <a:ext cx="2376372" cy="405996"/>
            <a:chOff x="3893414" y="1758046"/>
            <a:chExt cx="1576159" cy="405996"/>
          </a:xfrm>
        </p:grpSpPr>
        <p:sp>
          <p:nvSpPr>
            <p:cNvPr id="74" name="矩形: 圆角 97">
              <a:extLst>
                <a:ext uri="{FF2B5EF4-FFF2-40B4-BE49-F238E27FC236}">
                  <a16:creationId xmlns:a16="http://schemas.microsoft.com/office/drawing/2014/main" id="{4C55EB4B-A421-4252-A8EA-7B9C8F5FAB02}"/>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98">
              <a:extLst>
                <a:ext uri="{FF2B5EF4-FFF2-40B4-BE49-F238E27FC236}">
                  <a16:creationId xmlns:a16="http://schemas.microsoft.com/office/drawing/2014/main" id="{2F3D7C0E-9790-4135-9CD5-AB1B0D6E87B6}"/>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三、電話諮詢案件</a:t>
              </a:r>
              <a:endParaRPr lang="zh-CN" altLang="en-US" dirty="0">
                <a:latin typeface="+mj-ea"/>
                <a:ea typeface="+mj-ea"/>
              </a:endParaRPr>
            </a:p>
          </p:txBody>
        </p:sp>
      </p:grpSp>
      <p:sp>
        <p:nvSpPr>
          <p:cNvPr id="76" name="文本框 38">
            <a:extLst>
              <a:ext uri="{FF2B5EF4-FFF2-40B4-BE49-F238E27FC236}">
                <a16:creationId xmlns:a16="http://schemas.microsoft.com/office/drawing/2014/main" id="{57FC2D0D-09DA-4590-9770-A97291FFEAC0}"/>
              </a:ext>
            </a:extLst>
          </p:cNvPr>
          <p:cNvSpPr txBox="1"/>
          <p:nvPr/>
        </p:nvSpPr>
        <p:spPr>
          <a:xfrm>
            <a:off x="7143085" y="1342995"/>
            <a:ext cx="4391561"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dirty="0">
                <a:solidFill>
                  <a:schemeClr val="tx1">
                    <a:lumMod val="75000"/>
                    <a:lumOff val="25000"/>
                  </a:schemeClr>
                </a:solidFill>
              </a:rPr>
              <a:t> </a:t>
            </a:r>
            <a:r>
              <a:rPr lang="en-US" altLang="zh-TW" dirty="0">
                <a:solidFill>
                  <a:schemeClr val="tx1">
                    <a:lumMod val="75000"/>
                    <a:lumOff val="25000"/>
                  </a:schemeClr>
                </a:solidFill>
              </a:rPr>
              <a:t>1.</a:t>
            </a:r>
            <a:r>
              <a:rPr lang="zh-TW" altLang="en-US" dirty="0">
                <a:solidFill>
                  <a:schemeClr val="tx1">
                    <a:lumMod val="75000"/>
                    <a:lumOff val="25000"/>
                  </a:schemeClr>
                </a:solidFill>
              </a:rPr>
              <a:t>執行人員：各組輔導團團員協助辦理。</a:t>
            </a:r>
          </a:p>
          <a:p>
            <a:r>
              <a:rPr lang="zh-TW" altLang="en-US" dirty="0">
                <a:solidFill>
                  <a:schemeClr val="tx1">
                    <a:lumMod val="75000"/>
                    <a:lumOff val="25000"/>
                  </a:schemeClr>
                </a:solidFill>
              </a:rPr>
              <a:t> </a:t>
            </a:r>
            <a:r>
              <a:rPr lang="en-US" altLang="zh-TW" dirty="0">
                <a:solidFill>
                  <a:schemeClr val="tx1">
                    <a:lumMod val="75000"/>
                    <a:lumOff val="25000"/>
                  </a:schemeClr>
                </a:solidFill>
              </a:rPr>
              <a:t>2.</a:t>
            </a:r>
            <a:r>
              <a:rPr lang="zh-TW" altLang="en-US" dirty="0">
                <a:solidFill>
                  <a:schemeClr val="tx1">
                    <a:lumMod val="75000"/>
                    <a:lumOff val="25000"/>
                  </a:schemeClr>
                </a:solidFill>
              </a:rPr>
              <a:t>辦理方式：</a:t>
            </a:r>
          </a:p>
          <a:p>
            <a:r>
              <a:rPr lang="zh-TW" altLang="en-US" dirty="0">
                <a:solidFill>
                  <a:schemeClr val="tx1">
                    <a:lumMod val="75000"/>
                    <a:lumOff val="25000"/>
                  </a:schemeClr>
                </a:solidFill>
              </a:rPr>
              <a:t>   </a:t>
            </a:r>
            <a:r>
              <a:rPr lang="en-US" altLang="zh-TW" dirty="0">
                <a:solidFill>
                  <a:schemeClr val="tx1">
                    <a:lumMod val="75000"/>
                    <a:lumOff val="25000"/>
                  </a:schemeClr>
                </a:solidFill>
              </a:rPr>
              <a:t>(1)</a:t>
            </a:r>
            <a:r>
              <a:rPr lang="zh-TW" altLang="en-US" dirty="0">
                <a:solidFill>
                  <a:schemeClr val="tx1">
                    <a:lumMod val="75000"/>
                    <a:lumOff val="25000"/>
                  </a:schemeClr>
                </a:solidFill>
              </a:rPr>
              <a:t>網頁申請電話諮詢：案件需求，由各</a:t>
            </a:r>
            <a:endParaRPr lang="en-US" altLang="zh-TW" dirty="0">
              <a:solidFill>
                <a:schemeClr val="tx1">
                  <a:lumMod val="75000"/>
                  <a:lumOff val="25000"/>
                </a:schemeClr>
              </a:solidFill>
            </a:endParaRPr>
          </a:p>
          <a:p>
            <a:r>
              <a:rPr lang="zh-TW" altLang="en-US" dirty="0">
                <a:solidFill>
                  <a:schemeClr val="tx1">
                    <a:lumMod val="75000"/>
                    <a:lumOff val="25000"/>
                  </a:schemeClr>
                </a:solidFill>
              </a:rPr>
              <a:t>       組指派人員回覆</a:t>
            </a:r>
            <a:endParaRPr lang="en-US" altLang="zh-TW" dirty="0">
              <a:solidFill>
                <a:schemeClr val="tx1">
                  <a:lumMod val="75000"/>
                  <a:lumOff val="25000"/>
                </a:schemeClr>
              </a:solidFill>
            </a:endParaRPr>
          </a:p>
          <a:p>
            <a:r>
              <a:rPr lang="zh-TW" altLang="en-US" dirty="0">
                <a:solidFill>
                  <a:schemeClr val="tx1">
                    <a:lumMod val="75000"/>
                    <a:lumOff val="25000"/>
                  </a:schemeClr>
                </a:solidFill>
              </a:rPr>
              <a:t>   </a:t>
            </a:r>
            <a:r>
              <a:rPr lang="en-US" altLang="zh-TW" dirty="0">
                <a:solidFill>
                  <a:schemeClr val="tx1">
                    <a:lumMod val="75000"/>
                    <a:lumOff val="25000"/>
                  </a:schemeClr>
                </a:solidFill>
              </a:rPr>
              <a:t>(2)</a:t>
            </a:r>
            <a:r>
              <a:rPr lang="zh-TW" altLang="en-US" dirty="0">
                <a:solidFill>
                  <a:schemeClr val="tx1">
                    <a:lumMod val="75000"/>
                    <a:lumOff val="25000"/>
                  </a:schemeClr>
                </a:solidFill>
              </a:rPr>
              <a:t>需求學校自行電訪：輔導團團員依已</a:t>
            </a:r>
            <a:endParaRPr lang="en-US" altLang="zh-TW" dirty="0">
              <a:solidFill>
                <a:schemeClr val="tx1">
                  <a:lumMod val="75000"/>
                  <a:lumOff val="25000"/>
                </a:schemeClr>
              </a:solidFill>
            </a:endParaRPr>
          </a:p>
          <a:p>
            <a:r>
              <a:rPr lang="zh-TW" altLang="en-US" dirty="0">
                <a:solidFill>
                  <a:schemeClr val="tx1">
                    <a:lumMod val="75000"/>
                    <a:lumOff val="25000"/>
                  </a:schemeClr>
                </a:solidFill>
              </a:rPr>
              <a:t>       回覆後自行上網登錄回覆內容</a:t>
            </a:r>
          </a:p>
        </p:txBody>
      </p:sp>
    </p:spTree>
    <p:extLst>
      <p:ext uri="{BB962C8B-B14F-4D97-AF65-F5344CB8AC3E}">
        <p14:creationId xmlns:p14="http://schemas.microsoft.com/office/powerpoint/2010/main" val="346812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EEE9FC4-36E6-4712-B7FA-A73F46F0898E}"/>
              </a:ext>
            </a:extLst>
          </p:cNvPr>
          <p:cNvSpPr>
            <a:spLocks noGrp="1"/>
          </p:cNvSpPr>
          <p:nvPr>
            <p:ph type="body" sz="quarter" idx="10"/>
          </p:nvPr>
        </p:nvSpPr>
        <p:spPr/>
        <p:txBody>
          <a:bodyPr/>
          <a:lstStyle/>
          <a:p>
            <a:r>
              <a:rPr lang="zh-TW" altLang="en-US" dirty="0"/>
              <a:t>年度</a:t>
            </a:r>
            <a:r>
              <a:rPr lang="zh-CN" altLang="en-US" dirty="0"/>
              <a:t>工作</a:t>
            </a:r>
            <a:r>
              <a:rPr lang="zh-TW" altLang="en-US" dirty="0"/>
              <a:t>計畫</a:t>
            </a:r>
            <a:endParaRPr lang="zh-CN" altLang="en-US" dirty="0"/>
          </a:p>
        </p:txBody>
      </p:sp>
      <p:grpSp>
        <p:nvGrpSpPr>
          <p:cNvPr id="4" name="组合 2">
            <a:extLst>
              <a:ext uri="{FF2B5EF4-FFF2-40B4-BE49-F238E27FC236}">
                <a16:creationId xmlns:a16="http://schemas.microsoft.com/office/drawing/2014/main" id="{5AAA6CF4-D3CF-4EDA-A752-E028DF9EDF10}"/>
              </a:ext>
            </a:extLst>
          </p:cNvPr>
          <p:cNvGrpSpPr/>
          <p:nvPr/>
        </p:nvGrpSpPr>
        <p:grpSpPr>
          <a:xfrm>
            <a:off x="1656781" y="3130392"/>
            <a:ext cx="1058494" cy="1058494"/>
            <a:chOff x="7844794" y="2047215"/>
            <a:chExt cx="750566" cy="750566"/>
          </a:xfrm>
        </p:grpSpPr>
        <p:sp>
          <p:nvSpPr>
            <p:cNvPr id="5" name="椭圆 3">
              <a:extLst>
                <a:ext uri="{FF2B5EF4-FFF2-40B4-BE49-F238E27FC236}">
                  <a16:creationId xmlns:a16="http://schemas.microsoft.com/office/drawing/2014/main" id="{FC2BF008-9131-4D85-9760-65F2F254F044}"/>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 name="椭圆 4">
              <a:extLst>
                <a:ext uri="{FF2B5EF4-FFF2-40B4-BE49-F238E27FC236}">
                  <a16:creationId xmlns:a16="http://schemas.microsoft.com/office/drawing/2014/main" id="{C5D81707-E0AB-4538-9DFA-BF341059F53B}"/>
                </a:ext>
              </a:extLst>
            </p:cNvPr>
            <p:cNvSpPr/>
            <p:nvPr/>
          </p:nvSpPr>
          <p:spPr>
            <a:xfrm>
              <a:off x="7913030"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rPr>
                <a:t>4</a:t>
              </a:r>
              <a:endParaRPr lang="zh-CN" altLang="en-US" sz="3200" dirty="0">
                <a:solidFill>
                  <a:schemeClr val="bg1"/>
                </a:solidFill>
                <a:latin typeface="Antique Olive Compact" panose="020B0904030504030204" pitchFamily="34" charset="0"/>
              </a:endParaRPr>
            </a:p>
          </p:txBody>
        </p:sp>
      </p:grpSp>
      <p:grpSp>
        <p:nvGrpSpPr>
          <p:cNvPr id="7" name="组合 5">
            <a:extLst>
              <a:ext uri="{FF2B5EF4-FFF2-40B4-BE49-F238E27FC236}">
                <a16:creationId xmlns:a16="http://schemas.microsoft.com/office/drawing/2014/main" id="{F7C3E4C6-0DD5-401E-8F45-2585C2EEB54B}"/>
              </a:ext>
            </a:extLst>
          </p:cNvPr>
          <p:cNvGrpSpPr/>
          <p:nvPr/>
        </p:nvGrpSpPr>
        <p:grpSpPr>
          <a:xfrm>
            <a:off x="2544657" y="3512777"/>
            <a:ext cx="1073947" cy="293723"/>
            <a:chOff x="1964106" y="3397773"/>
            <a:chExt cx="1509089" cy="412733"/>
          </a:xfrm>
        </p:grpSpPr>
        <p:sp>
          <p:nvSpPr>
            <p:cNvPr id="8" name="箭头: 右 6">
              <a:extLst>
                <a:ext uri="{FF2B5EF4-FFF2-40B4-BE49-F238E27FC236}">
                  <a16:creationId xmlns:a16="http://schemas.microsoft.com/office/drawing/2014/main" id="{6522A97F-5648-4FAE-A0DE-0577B2DC71E0}"/>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9" name="箭头: 右 7">
              <a:extLst>
                <a:ext uri="{FF2B5EF4-FFF2-40B4-BE49-F238E27FC236}">
                  <a16:creationId xmlns:a16="http://schemas.microsoft.com/office/drawing/2014/main" id="{51FD9B2E-40DA-463D-84E7-73D338374C4E}"/>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0" name="箭头: 右 8">
              <a:extLst>
                <a:ext uri="{FF2B5EF4-FFF2-40B4-BE49-F238E27FC236}">
                  <a16:creationId xmlns:a16="http://schemas.microsoft.com/office/drawing/2014/main" id="{FF2A9488-2337-4A98-89BA-9C2A7721D33C}"/>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1" name="箭头: 右 9">
              <a:extLst>
                <a:ext uri="{FF2B5EF4-FFF2-40B4-BE49-F238E27FC236}">
                  <a16:creationId xmlns:a16="http://schemas.microsoft.com/office/drawing/2014/main" id="{FA7F7112-2D5F-4754-9B3E-982CCEDBF611}"/>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2" name="箭头: 右 10">
              <a:extLst>
                <a:ext uri="{FF2B5EF4-FFF2-40B4-BE49-F238E27FC236}">
                  <a16:creationId xmlns:a16="http://schemas.microsoft.com/office/drawing/2014/main" id="{BFD0FF42-BF42-4C1E-856B-649603E76275}"/>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13" name="箭头: 右 11">
              <a:extLst>
                <a:ext uri="{FF2B5EF4-FFF2-40B4-BE49-F238E27FC236}">
                  <a16:creationId xmlns:a16="http://schemas.microsoft.com/office/drawing/2014/main" id="{BF68C1E1-89F7-4F07-9A62-C04EF363C112}"/>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grpSp>
        <p:nvGrpSpPr>
          <p:cNvPr id="14" name="组合 13">
            <a:extLst>
              <a:ext uri="{FF2B5EF4-FFF2-40B4-BE49-F238E27FC236}">
                <a16:creationId xmlns:a16="http://schemas.microsoft.com/office/drawing/2014/main" id="{ACD5E002-E8D1-4A67-A1D1-5B77B9C836E9}"/>
              </a:ext>
            </a:extLst>
          </p:cNvPr>
          <p:cNvGrpSpPr/>
          <p:nvPr/>
        </p:nvGrpSpPr>
        <p:grpSpPr>
          <a:xfrm>
            <a:off x="4109957" y="3130392"/>
            <a:ext cx="1058494" cy="1058494"/>
            <a:chOff x="7844794" y="2047215"/>
            <a:chExt cx="750566" cy="750566"/>
          </a:xfrm>
        </p:grpSpPr>
        <p:sp>
          <p:nvSpPr>
            <p:cNvPr id="15" name="椭圆 14">
              <a:extLst>
                <a:ext uri="{FF2B5EF4-FFF2-40B4-BE49-F238E27FC236}">
                  <a16:creationId xmlns:a16="http://schemas.microsoft.com/office/drawing/2014/main" id="{93BAEB7B-F9A6-4538-B19B-4CF6958FA05E}"/>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6" name="椭圆 15">
              <a:extLst>
                <a:ext uri="{FF2B5EF4-FFF2-40B4-BE49-F238E27FC236}">
                  <a16:creationId xmlns:a16="http://schemas.microsoft.com/office/drawing/2014/main" id="{275E0EED-AB7B-44A3-AAB3-8885B06DA694}"/>
                </a:ext>
              </a:extLst>
            </p:cNvPr>
            <p:cNvSpPr/>
            <p:nvPr/>
          </p:nvSpPr>
          <p:spPr>
            <a:xfrm>
              <a:off x="7913027"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rPr>
                <a:t>5</a:t>
              </a:r>
              <a:endParaRPr lang="zh-CN" altLang="en-US" sz="3200" dirty="0">
                <a:solidFill>
                  <a:schemeClr val="bg1"/>
                </a:solidFill>
                <a:latin typeface="Antique Olive Compact" panose="020B0904030504030204" pitchFamily="34" charset="0"/>
              </a:endParaRPr>
            </a:p>
          </p:txBody>
        </p:sp>
      </p:grpSp>
      <p:grpSp>
        <p:nvGrpSpPr>
          <p:cNvPr id="17" name="组合 16">
            <a:extLst>
              <a:ext uri="{FF2B5EF4-FFF2-40B4-BE49-F238E27FC236}">
                <a16:creationId xmlns:a16="http://schemas.microsoft.com/office/drawing/2014/main" id="{4EB26BB2-91FC-4764-9C1D-FA6FE3D90BD0}"/>
              </a:ext>
            </a:extLst>
          </p:cNvPr>
          <p:cNvGrpSpPr/>
          <p:nvPr/>
        </p:nvGrpSpPr>
        <p:grpSpPr>
          <a:xfrm>
            <a:off x="6563133" y="3130392"/>
            <a:ext cx="1058494" cy="1058494"/>
            <a:chOff x="7844794" y="2047215"/>
            <a:chExt cx="750566" cy="750566"/>
          </a:xfrm>
        </p:grpSpPr>
        <p:sp>
          <p:nvSpPr>
            <p:cNvPr id="18" name="椭圆 17">
              <a:extLst>
                <a:ext uri="{FF2B5EF4-FFF2-40B4-BE49-F238E27FC236}">
                  <a16:creationId xmlns:a16="http://schemas.microsoft.com/office/drawing/2014/main" id="{94C5E7FE-9FAC-4C6B-8DB7-367C61F47C5F}"/>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9" name="椭圆 18">
              <a:extLst>
                <a:ext uri="{FF2B5EF4-FFF2-40B4-BE49-F238E27FC236}">
                  <a16:creationId xmlns:a16="http://schemas.microsoft.com/office/drawing/2014/main" id="{33672AD9-D111-4B4D-9C37-24428E2E38D4}"/>
                </a:ext>
              </a:extLst>
            </p:cNvPr>
            <p:cNvSpPr/>
            <p:nvPr/>
          </p:nvSpPr>
          <p:spPr>
            <a:xfrm>
              <a:off x="7913027"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TW" sz="3200" dirty="0">
                  <a:solidFill>
                    <a:schemeClr val="bg1"/>
                  </a:solidFill>
                  <a:latin typeface="Antique Olive Compact" panose="020B0904030504030204" pitchFamily="34" charset="0"/>
                </a:rPr>
                <a:t>6</a:t>
              </a:r>
              <a:endParaRPr lang="zh-CN" altLang="en-US" sz="3200" dirty="0">
                <a:solidFill>
                  <a:schemeClr val="bg1"/>
                </a:solidFill>
                <a:latin typeface="Antique Olive Compact" panose="020B0904030504030204" pitchFamily="34" charset="0"/>
              </a:endParaRPr>
            </a:p>
          </p:txBody>
        </p:sp>
      </p:grpSp>
      <p:grpSp>
        <p:nvGrpSpPr>
          <p:cNvPr id="23" name="组合 22">
            <a:extLst>
              <a:ext uri="{FF2B5EF4-FFF2-40B4-BE49-F238E27FC236}">
                <a16:creationId xmlns:a16="http://schemas.microsoft.com/office/drawing/2014/main" id="{DD7ABFFE-6DF9-4B3E-8E89-9FED1D446A2B}"/>
              </a:ext>
            </a:extLst>
          </p:cNvPr>
          <p:cNvGrpSpPr/>
          <p:nvPr/>
        </p:nvGrpSpPr>
        <p:grpSpPr>
          <a:xfrm>
            <a:off x="5096437" y="3506999"/>
            <a:ext cx="964742" cy="293723"/>
            <a:chOff x="1964106" y="3397773"/>
            <a:chExt cx="1509089" cy="412733"/>
          </a:xfrm>
        </p:grpSpPr>
        <p:sp>
          <p:nvSpPr>
            <p:cNvPr id="24" name="箭头: 右 23">
              <a:extLst>
                <a:ext uri="{FF2B5EF4-FFF2-40B4-BE49-F238E27FC236}">
                  <a16:creationId xmlns:a16="http://schemas.microsoft.com/office/drawing/2014/main" id="{EB5F3054-57CD-4C37-97CF-47447E192BD9}"/>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5" name="箭头: 右 24">
              <a:extLst>
                <a:ext uri="{FF2B5EF4-FFF2-40B4-BE49-F238E27FC236}">
                  <a16:creationId xmlns:a16="http://schemas.microsoft.com/office/drawing/2014/main" id="{11FD3C41-F9AE-4777-98AE-E06BD1F42354}"/>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6" name="箭头: 右 25">
              <a:extLst>
                <a:ext uri="{FF2B5EF4-FFF2-40B4-BE49-F238E27FC236}">
                  <a16:creationId xmlns:a16="http://schemas.microsoft.com/office/drawing/2014/main" id="{28436E1B-30FC-4DF9-A4E0-AC366A93B7E9}"/>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7" name="箭头: 右 26">
              <a:extLst>
                <a:ext uri="{FF2B5EF4-FFF2-40B4-BE49-F238E27FC236}">
                  <a16:creationId xmlns:a16="http://schemas.microsoft.com/office/drawing/2014/main" id="{885AF4C1-9421-47A0-8332-0344E6144445}"/>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8" name="箭头: 右 27">
              <a:extLst>
                <a:ext uri="{FF2B5EF4-FFF2-40B4-BE49-F238E27FC236}">
                  <a16:creationId xmlns:a16="http://schemas.microsoft.com/office/drawing/2014/main" id="{4F3AE324-12C2-442F-81A6-655DD43299D2}"/>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29" name="箭头: 右 28">
              <a:extLst>
                <a:ext uri="{FF2B5EF4-FFF2-40B4-BE49-F238E27FC236}">
                  <a16:creationId xmlns:a16="http://schemas.microsoft.com/office/drawing/2014/main" id="{6D0ACC1D-E1A1-4CB0-97B9-F25E345AAA93}"/>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grpSp>
        <p:nvGrpSpPr>
          <p:cNvPr id="30" name="组合 30">
            <a:extLst>
              <a:ext uri="{FF2B5EF4-FFF2-40B4-BE49-F238E27FC236}">
                <a16:creationId xmlns:a16="http://schemas.microsoft.com/office/drawing/2014/main" id="{5DDFD19C-23D5-4BAA-AB5B-5C0C61A8580B}"/>
              </a:ext>
            </a:extLst>
          </p:cNvPr>
          <p:cNvGrpSpPr/>
          <p:nvPr/>
        </p:nvGrpSpPr>
        <p:grpSpPr>
          <a:xfrm>
            <a:off x="7532411" y="3503259"/>
            <a:ext cx="1073947" cy="293723"/>
            <a:chOff x="1964106" y="3397773"/>
            <a:chExt cx="1509089" cy="412733"/>
          </a:xfrm>
        </p:grpSpPr>
        <p:sp>
          <p:nvSpPr>
            <p:cNvPr id="31" name="箭头: 右 31">
              <a:extLst>
                <a:ext uri="{FF2B5EF4-FFF2-40B4-BE49-F238E27FC236}">
                  <a16:creationId xmlns:a16="http://schemas.microsoft.com/office/drawing/2014/main" id="{4C5FABB8-6FC9-4A72-8B25-FC3CF4B9F892}"/>
                </a:ext>
              </a:extLst>
            </p:cNvPr>
            <p:cNvSpPr/>
            <p:nvPr/>
          </p:nvSpPr>
          <p:spPr>
            <a:xfrm>
              <a:off x="2414701"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2" name="箭头: 右 32">
              <a:extLst>
                <a:ext uri="{FF2B5EF4-FFF2-40B4-BE49-F238E27FC236}">
                  <a16:creationId xmlns:a16="http://schemas.microsoft.com/office/drawing/2014/main" id="{BDE74329-F30B-48B9-A96E-BCA9316AE036}"/>
                </a:ext>
              </a:extLst>
            </p:cNvPr>
            <p:cNvSpPr/>
            <p:nvPr/>
          </p:nvSpPr>
          <p:spPr>
            <a:xfrm>
              <a:off x="1964106"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3" name="箭头: 右 33">
              <a:extLst>
                <a:ext uri="{FF2B5EF4-FFF2-40B4-BE49-F238E27FC236}">
                  <a16:creationId xmlns:a16="http://schemas.microsoft.com/office/drawing/2014/main" id="{0143221B-8502-4B67-94F3-21CC3C072843}"/>
                </a:ext>
              </a:extLst>
            </p:cNvPr>
            <p:cNvSpPr/>
            <p:nvPr/>
          </p:nvSpPr>
          <p:spPr>
            <a:xfrm>
              <a:off x="2054225"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4" name="箭头: 右 34">
              <a:extLst>
                <a:ext uri="{FF2B5EF4-FFF2-40B4-BE49-F238E27FC236}">
                  <a16:creationId xmlns:a16="http://schemas.microsoft.com/office/drawing/2014/main" id="{026D8E44-34B6-467E-830D-EB339A2F22A9}"/>
                </a:ext>
              </a:extLst>
            </p:cNvPr>
            <p:cNvSpPr/>
            <p:nvPr/>
          </p:nvSpPr>
          <p:spPr>
            <a:xfrm>
              <a:off x="2144344"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5" name="箭头: 右 35">
              <a:extLst>
                <a:ext uri="{FF2B5EF4-FFF2-40B4-BE49-F238E27FC236}">
                  <a16:creationId xmlns:a16="http://schemas.microsoft.com/office/drawing/2014/main" id="{F22FA930-BB6A-4C2C-89AA-2879BECD801A}"/>
                </a:ext>
              </a:extLst>
            </p:cNvPr>
            <p:cNvSpPr/>
            <p:nvPr/>
          </p:nvSpPr>
          <p:spPr>
            <a:xfrm>
              <a:off x="2234463"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sp>
          <p:nvSpPr>
            <p:cNvPr id="36" name="箭头: 右 36">
              <a:extLst>
                <a:ext uri="{FF2B5EF4-FFF2-40B4-BE49-F238E27FC236}">
                  <a16:creationId xmlns:a16="http://schemas.microsoft.com/office/drawing/2014/main" id="{20D2ACFB-E999-48D7-AC10-EAC3608C2A3E}"/>
                </a:ext>
              </a:extLst>
            </p:cNvPr>
            <p:cNvSpPr/>
            <p:nvPr/>
          </p:nvSpPr>
          <p:spPr>
            <a:xfrm>
              <a:off x="2324582" y="3397773"/>
              <a:ext cx="1058494" cy="412733"/>
            </a:xfrm>
            <a:prstGeom prst="rightArrow">
              <a:avLst/>
            </a:prstGeom>
            <a:noFill/>
            <a:ln w="6350">
              <a:gradFill>
                <a:gsLst>
                  <a:gs pos="78000">
                    <a:schemeClr val="accent2">
                      <a:alpha val="0"/>
                    </a:schemeClr>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000">
                <a:solidFill>
                  <a:schemeClr val="accent5"/>
                </a:solidFill>
                <a:latin typeface="+mj-ea"/>
                <a:ea typeface="+mj-ea"/>
              </a:endParaRPr>
            </a:p>
          </p:txBody>
        </p:sp>
      </p:grpSp>
      <p:cxnSp>
        <p:nvCxnSpPr>
          <p:cNvPr id="39" name="直接连接符 40">
            <a:extLst>
              <a:ext uri="{FF2B5EF4-FFF2-40B4-BE49-F238E27FC236}">
                <a16:creationId xmlns:a16="http://schemas.microsoft.com/office/drawing/2014/main" id="{3DD24496-3150-412E-856D-895CBCA37EFB}"/>
              </a:ext>
            </a:extLst>
          </p:cNvPr>
          <p:cNvCxnSpPr>
            <a:cxnSpLocks/>
          </p:cNvCxnSpPr>
          <p:nvPr/>
        </p:nvCxnSpPr>
        <p:spPr>
          <a:xfrm>
            <a:off x="2186028" y="1656214"/>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40" name="文本框 41">
            <a:extLst>
              <a:ext uri="{FF2B5EF4-FFF2-40B4-BE49-F238E27FC236}">
                <a16:creationId xmlns:a16="http://schemas.microsoft.com/office/drawing/2014/main" id="{8F52114A-A53A-45BC-865F-1BB80198842B}"/>
              </a:ext>
            </a:extLst>
          </p:cNvPr>
          <p:cNvSpPr txBox="1"/>
          <p:nvPr/>
        </p:nvSpPr>
        <p:spPr>
          <a:xfrm>
            <a:off x="7288273" y="2023517"/>
            <a:ext cx="1810549" cy="619721"/>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41" name="文本框 42">
            <a:extLst>
              <a:ext uri="{FF2B5EF4-FFF2-40B4-BE49-F238E27FC236}">
                <a16:creationId xmlns:a16="http://schemas.microsoft.com/office/drawing/2014/main" id="{A2597B3E-24BB-4336-B72C-B858178BAAAA}"/>
              </a:ext>
            </a:extLst>
          </p:cNvPr>
          <p:cNvSpPr txBox="1"/>
          <p:nvPr/>
        </p:nvSpPr>
        <p:spPr>
          <a:xfrm>
            <a:off x="7269773" y="1619568"/>
            <a:ext cx="2626482" cy="276999"/>
          </a:xfrm>
          <a:prstGeom prst="rect">
            <a:avLst/>
          </a:prstGeom>
          <a:noFill/>
        </p:spPr>
        <p:txBody>
          <a:bodyPr wrap="square" lIns="0" tIns="0" rIns="0" bIns="0" rtlCol="0">
            <a:noAutofit/>
          </a:bodyPr>
          <a:lstStyle/>
          <a:p>
            <a:endParaRPr lang="zh-CN" altLang="en-US" dirty="0">
              <a:solidFill>
                <a:schemeClr val="accent4"/>
              </a:solidFill>
              <a:latin typeface="+mj-ea"/>
              <a:ea typeface="+mj-ea"/>
              <a:cs typeface="阿里巴巴普惠体 H" panose="00020600040101010101" pitchFamily="18" charset="-122"/>
            </a:endParaRPr>
          </a:p>
        </p:txBody>
      </p:sp>
      <p:cxnSp>
        <p:nvCxnSpPr>
          <p:cNvPr id="42" name="直接连接符 43">
            <a:extLst>
              <a:ext uri="{FF2B5EF4-FFF2-40B4-BE49-F238E27FC236}">
                <a16:creationId xmlns:a16="http://schemas.microsoft.com/office/drawing/2014/main" id="{50D044D7-509E-4FE4-9ADF-B7FB36C3A193}"/>
              </a:ext>
            </a:extLst>
          </p:cNvPr>
          <p:cNvCxnSpPr>
            <a:cxnSpLocks/>
          </p:cNvCxnSpPr>
          <p:nvPr/>
        </p:nvCxnSpPr>
        <p:spPr>
          <a:xfrm>
            <a:off x="7078667" y="1656214"/>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45" name="直接连接符 46">
            <a:extLst>
              <a:ext uri="{FF2B5EF4-FFF2-40B4-BE49-F238E27FC236}">
                <a16:creationId xmlns:a16="http://schemas.microsoft.com/office/drawing/2014/main" id="{6920AC5E-98BD-4627-AF0C-C4D65FA78139}"/>
              </a:ext>
            </a:extLst>
          </p:cNvPr>
          <p:cNvCxnSpPr>
            <a:cxnSpLocks/>
          </p:cNvCxnSpPr>
          <p:nvPr/>
        </p:nvCxnSpPr>
        <p:spPr>
          <a:xfrm flipV="1">
            <a:off x="4638226" y="4191313"/>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9">
            <a:extLst>
              <a:ext uri="{FF2B5EF4-FFF2-40B4-BE49-F238E27FC236}">
                <a16:creationId xmlns:a16="http://schemas.microsoft.com/office/drawing/2014/main" id="{CA2A6AEC-D007-42D4-86E8-C56B3C79A271}"/>
              </a:ext>
            </a:extLst>
          </p:cNvPr>
          <p:cNvCxnSpPr>
            <a:cxnSpLocks/>
          </p:cNvCxnSpPr>
          <p:nvPr/>
        </p:nvCxnSpPr>
        <p:spPr>
          <a:xfrm flipV="1">
            <a:off x="9545555" y="4191313"/>
            <a:ext cx="0" cy="1474178"/>
          </a:xfrm>
          <a:prstGeom prst="line">
            <a:avLst/>
          </a:prstGeom>
          <a:ln w="3175">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grpSp>
        <p:nvGrpSpPr>
          <p:cNvPr id="49" name="组合 50">
            <a:extLst>
              <a:ext uri="{FF2B5EF4-FFF2-40B4-BE49-F238E27FC236}">
                <a16:creationId xmlns:a16="http://schemas.microsoft.com/office/drawing/2014/main" id="{8698F9AF-5BDA-4202-B33B-E9FEC16037CA}"/>
              </a:ext>
            </a:extLst>
          </p:cNvPr>
          <p:cNvGrpSpPr/>
          <p:nvPr/>
        </p:nvGrpSpPr>
        <p:grpSpPr>
          <a:xfrm>
            <a:off x="12516" y="2403036"/>
            <a:ext cx="1471760" cy="2501653"/>
            <a:chOff x="0" y="2677356"/>
            <a:chExt cx="1471760" cy="2501653"/>
          </a:xfrm>
        </p:grpSpPr>
        <p:sp>
          <p:nvSpPr>
            <p:cNvPr id="50" name="任意多边形: 形状 51">
              <a:extLst>
                <a:ext uri="{FF2B5EF4-FFF2-40B4-BE49-F238E27FC236}">
                  <a16:creationId xmlns:a16="http://schemas.microsoft.com/office/drawing/2014/main" id="{6087C9A0-A4A9-491F-97FA-2806E99C310C}"/>
                </a:ext>
              </a:extLst>
            </p:cNvPr>
            <p:cNvSpPr/>
            <p:nvPr/>
          </p:nvSpPr>
          <p:spPr>
            <a:xfrm rot="5400000">
              <a:off x="-394743" y="3364078"/>
              <a:ext cx="1917694" cy="1128207"/>
            </a:xfrm>
            <a:custGeom>
              <a:avLst/>
              <a:gdLst>
                <a:gd name="connsiteX0" fmla="*/ 0 w 1917694"/>
                <a:gd name="connsiteY0" fmla="*/ 1128207 h 1128207"/>
                <a:gd name="connsiteX1" fmla="*/ 958847 w 1917694"/>
                <a:gd name="connsiteY1" fmla="*/ 0 h 1128207"/>
                <a:gd name="connsiteX2" fmla="*/ 1917694 w 1917694"/>
                <a:gd name="connsiteY2" fmla="*/ 1128207 h 1128207"/>
              </a:gdLst>
              <a:ahLst/>
              <a:cxnLst>
                <a:cxn ang="0">
                  <a:pos x="connsiteX0" y="connsiteY0"/>
                </a:cxn>
                <a:cxn ang="0">
                  <a:pos x="connsiteX1" y="connsiteY1"/>
                </a:cxn>
                <a:cxn ang="0">
                  <a:pos x="connsiteX2" y="connsiteY2"/>
                </a:cxn>
              </a:cxnLst>
              <a:rect l="l" t="t" r="r" b="b"/>
              <a:pathLst>
                <a:path w="1917694" h="1128207">
                  <a:moveTo>
                    <a:pt x="0" y="1128207"/>
                  </a:moveTo>
                  <a:lnTo>
                    <a:pt x="958847" y="0"/>
                  </a:lnTo>
                  <a:lnTo>
                    <a:pt x="1917694" y="1128207"/>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sp>
          <p:nvSpPr>
            <p:cNvPr id="51" name="任意多边形: 形状 52">
              <a:extLst>
                <a:ext uri="{FF2B5EF4-FFF2-40B4-BE49-F238E27FC236}">
                  <a16:creationId xmlns:a16="http://schemas.microsoft.com/office/drawing/2014/main" id="{5C552C50-719F-4EA5-B0FA-993105552106}"/>
                </a:ext>
              </a:extLst>
            </p:cNvPr>
            <p:cNvSpPr/>
            <p:nvPr/>
          </p:nvSpPr>
          <p:spPr>
            <a:xfrm rot="5400000">
              <a:off x="-514946" y="3192303"/>
              <a:ext cx="2501653" cy="1471759"/>
            </a:xfrm>
            <a:custGeom>
              <a:avLst/>
              <a:gdLst>
                <a:gd name="connsiteX0" fmla="*/ 0 w 2501653"/>
                <a:gd name="connsiteY0" fmla="*/ 1471759 h 1471759"/>
                <a:gd name="connsiteX1" fmla="*/ 1250826 w 2501653"/>
                <a:gd name="connsiteY1" fmla="*/ 0 h 1471759"/>
                <a:gd name="connsiteX2" fmla="*/ 2501653 w 2501653"/>
                <a:gd name="connsiteY2" fmla="*/ 1471759 h 1471759"/>
              </a:gdLst>
              <a:ahLst/>
              <a:cxnLst>
                <a:cxn ang="0">
                  <a:pos x="connsiteX0" y="connsiteY0"/>
                </a:cxn>
                <a:cxn ang="0">
                  <a:pos x="connsiteX1" y="connsiteY1"/>
                </a:cxn>
                <a:cxn ang="0">
                  <a:pos x="connsiteX2" y="connsiteY2"/>
                </a:cxn>
              </a:cxnLst>
              <a:rect l="l" t="t" r="r" b="b"/>
              <a:pathLst>
                <a:path w="2501653" h="1471759">
                  <a:moveTo>
                    <a:pt x="0" y="1471759"/>
                  </a:moveTo>
                  <a:lnTo>
                    <a:pt x="1250826" y="0"/>
                  </a:lnTo>
                  <a:lnTo>
                    <a:pt x="2501653" y="1471759"/>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grpSp>
        <p:nvGrpSpPr>
          <p:cNvPr id="3" name="群組 2">
            <a:extLst>
              <a:ext uri="{FF2B5EF4-FFF2-40B4-BE49-F238E27FC236}">
                <a16:creationId xmlns:a16="http://schemas.microsoft.com/office/drawing/2014/main" id="{87BE9BA6-3367-4EF7-B946-60EA34E6F5FB}"/>
              </a:ext>
            </a:extLst>
          </p:cNvPr>
          <p:cNvGrpSpPr/>
          <p:nvPr/>
        </p:nvGrpSpPr>
        <p:grpSpPr>
          <a:xfrm>
            <a:off x="8931161" y="2403036"/>
            <a:ext cx="1471760" cy="2501653"/>
            <a:chOff x="10484754" y="2403036"/>
            <a:chExt cx="1471760" cy="2501653"/>
          </a:xfrm>
        </p:grpSpPr>
        <p:sp>
          <p:nvSpPr>
            <p:cNvPr id="52" name="任意多边形: 形状 55">
              <a:extLst>
                <a:ext uri="{FF2B5EF4-FFF2-40B4-BE49-F238E27FC236}">
                  <a16:creationId xmlns:a16="http://schemas.microsoft.com/office/drawing/2014/main" id="{26D60F9D-05A3-4DC6-9CB4-EA307B3CC7F6}"/>
                </a:ext>
              </a:extLst>
            </p:cNvPr>
            <p:cNvSpPr/>
            <p:nvPr/>
          </p:nvSpPr>
          <p:spPr>
            <a:xfrm rot="5400000">
              <a:off x="10090011" y="3089758"/>
              <a:ext cx="1917694" cy="1128207"/>
            </a:xfrm>
            <a:custGeom>
              <a:avLst/>
              <a:gdLst>
                <a:gd name="connsiteX0" fmla="*/ 0 w 1917694"/>
                <a:gd name="connsiteY0" fmla="*/ 1128207 h 1128207"/>
                <a:gd name="connsiteX1" fmla="*/ 958847 w 1917694"/>
                <a:gd name="connsiteY1" fmla="*/ 0 h 1128207"/>
                <a:gd name="connsiteX2" fmla="*/ 1917694 w 1917694"/>
                <a:gd name="connsiteY2" fmla="*/ 1128207 h 1128207"/>
              </a:gdLst>
              <a:ahLst/>
              <a:cxnLst>
                <a:cxn ang="0">
                  <a:pos x="connsiteX0" y="connsiteY0"/>
                </a:cxn>
                <a:cxn ang="0">
                  <a:pos x="connsiteX1" y="connsiteY1"/>
                </a:cxn>
                <a:cxn ang="0">
                  <a:pos x="connsiteX2" y="connsiteY2"/>
                </a:cxn>
              </a:cxnLst>
              <a:rect l="l" t="t" r="r" b="b"/>
              <a:pathLst>
                <a:path w="1917694" h="1128207">
                  <a:moveTo>
                    <a:pt x="0" y="1128207"/>
                  </a:moveTo>
                  <a:lnTo>
                    <a:pt x="958847" y="0"/>
                  </a:lnTo>
                  <a:lnTo>
                    <a:pt x="1917694" y="1128207"/>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sp>
          <p:nvSpPr>
            <p:cNvPr id="53" name="任意多边形: 形状 56">
              <a:extLst>
                <a:ext uri="{FF2B5EF4-FFF2-40B4-BE49-F238E27FC236}">
                  <a16:creationId xmlns:a16="http://schemas.microsoft.com/office/drawing/2014/main" id="{37C99D72-F497-425C-994E-08E9D74A0CB8}"/>
                </a:ext>
              </a:extLst>
            </p:cNvPr>
            <p:cNvSpPr/>
            <p:nvPr/>
          </p:nvSpPr>
          <p:spPr>
            <a:xfrm rot="5400000">
              <a:off x="9969808" y="2917983"/>
              <a:ext cx="2501653" cy="1471759"/>
            </a:xfrm>
            <a:custGeom>
              <a:avLst/>
              <a:gdLst>
                <a:gd name="connsiteX0" fmla="*/ 0 w 2501653"/>
                <a:gd name="connsiteY0" fmla="*/ 1471759 h 1471759"/>
                <a:gd name="connsiteX1" fmla="*/ 1250826 w 2501653"/>
                <a:gd name="connsiteY1" fmla="*/ 0 h 1471759"/>
                <a:gd name="connsiteX2" fmla="*/ 2501653 w 2501653"/>
                <a:gd name="connsiteY2" fmla="*/ 1471759 h 1471759"/>
              </a:gdLst>
              <a:ahLst/>
              <a:cxnLst>
                <a:cxn ang="0">
                  <a:pos x="connsiteX0" y="connsiteY0"/>
                </a:cxn>
                <a:cxn ang="0">
                  <a:pos x="connsiteX1" y="connsiteY1"/>
                </a:cxn>
                <a:cxn ang="0">
                  <a:pos x="connsiteX2" y="connsiteY2"/>
                </a:cxn>
              </a:cxnLst>
              <a:rect l="l" t="t" r="r" b="b"/>
              <a:pathLst>
                <a:path w="2501653" h="1471759">
                  <a:moveTo>
                    <a:pt x="0" y="1471759"/>
                  </a:moveTo>
                  <a:lnTo>
                    <a:pt x="1250826" y="0"/>
                  </a:lnTo>
                  <a:lnTo>
                    <a:pt x="2501653" y="1471759"/>
                  </a:lnTo>
                  <a:close/>
                </a:path>
              </a:pathLst>
            </a:custGeom>
            <a:noFill/>
            <a:ln w="6350">
              <a:gradFill>
                <a:gsLst>
                  <a:gs pos="34000">
                    <a:schemeClr val="accent2">
                      <a:alpha val="0"/>
                    </a:schemeClr>
                  </a:gs>
                  <a:gs pos="100000">
                    <a:schemeClr val="accent2"/>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sp>
          <p:nvSpPr>
            <p:cNvPr id="54" name="任意多边形: 形状 57">
              <a:extLst>
                <a:ext uri="{FF2B5EF4-FFF2-40B4-BE49-F238E27FC236}">
                  <a16:creationId xmlns:a16="http://schemas.microsoft.com/office/drawing/2014/main" id="{2B8200B5-8A45-4494-BD3B-AAAF8EC3A168}"/>
                </a:ext>
              </a:extLst>
            </p:cNvPr>
            <p:cNvSpPr/>
            <p:nvPr/>
          </p:nvSpPr>
          <p:spPr>
            <a:xfrm rot="5400000">
              <a:off x="10261759" y="3261534"/>
              <a:ext cx="1333734" cy="784655"/>
            </a:xfrm>
            <a:custGeom>
              <a:avLst/>
              <a:gdLst>
                <a:gd name="connsiteX0" fmla="*/ 0 w 1333734"/>
                <a:gd name="connsiteY0" fmla="*/ 784655 h 784655"/>
                <a:gd name="connsiteX1" fmla="*/ 666867 w 1333734"/>
                <a:gd name="connsiteY1" fmla="*/ 0 h 784655"/>
                <a:gd name="connsiteX2" fmla="*/ 1333734 w 1333734"/>
                <a:gd name="connsiteY2" fmla="*/ 784655 h 784655"/>
              </a:gdLst>
              <a:ahLst/>
              <a:cxnLst>
                <a:cxn ang="0">
                  <a:pos x="connsiteX0" y="connsiteY0"/>
                </a:cxn>
                <a:cxn ang="0">
                  <a:pos x="connsiteX1" y="connsiteY1"/>
                </a:cxn>
                <a:cxn ang="0">
                  <a:pos x="connsiteX2" y="connsiteY2"/>
                </a:cxn>
              </a:cxnLst>
              <a:rect l="l" t="t" r="r" b="b"/>
              <a:pathLst>
                <a:path w="1333734" h="784655">
                  <a:moveTo>
                    <a:pt x="0" y="784655"/>
                  </a:moveTo>
                  <a:lnTo>
                    <a:pt x="666867" y="0"/>
                  </a:lnTo>
                  <a:lnTo>
                    <a:pt x="1333734" y="784655"/>
                  </a:lnTo>
                  <a:close/>
                </a:path>
              </a:pathLst>
            </a:custGeom>
            <a:gradFill flip="none" rotWithShape="1">
              <a:gsLst>
                <a:gs pos="18000">
                  <a:srgbClr val="05CFA6"/>
                </a:gs>
                <a:gs pos="0">
                  <a:schemeClr val="accent2"/>
                </a:gs>
                <a:gs pos="100000">
                  <a:schemeClr val="accent1">
                    <a:alpha val="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sp>
        <p:nvSpPr>
          <p:cNvPr id="55" name="任意多边形: 形状 58">
            <a:extLst>
              <a:ext uri="{FF2B5EF4-FFF2-40B4-BE49-F238E27FC236}">
                <a16:creationId xmlns:a16="http://schemas.microsoft.com/office/drawing/2014/main" id="{8B594349-2088-46A0-9D0F-35CADB95022D}"/>
              </a:ext>
            </a:extLst>
          </p:cNvPr>
          <p:cNvSpPr/>
          <p:nvPr/>
        </p:nvSpPr>
        <p:spPr>
          <a:xfrm rot="5400000">
            <a:off x="-274539" y="3261534"/>
            <a:ext cx="1333734" cy="784655"/>
          </a:xfrm>
          <a:custGeom>
            <a:avLst/>
            <a:gdLst>
              <a:gd name="connsiteX0" fmla="*/ 0 w 1333734"/>
              <a:gd name="connsiteY0" fmla="*/ 784655 h 784655"/>
              <a:gd name="connsiteX1" fmla="*/ 666867 w 1333734"/>
              <a:gd name="connsiteY1" fmla="*/ 0 h 784655"/>
              <a:gd name="connsiteX2" fmla="*/ 1333734 w 1333734"/>
              <a:gd name="connsiteY2" fmla="*/ 784655 h 784655"/>
            </a:gdLst>
            <a:ahLst/>
            <a:cxnLst>
              <a:cxn ang="0">
                <a:pos x="connsiteX0" y="connsiteY0"/>
              </a:cxn>
              <a:cxn ang="0">
                <a:pos x="connsiteX1" y="connsiteY1"/>
              </a:cxn>
              <a:cxn ang="0">
                <a:pos x="connsiteX2" y="connsiteY2"/>
              </a:cxn>
            </a:cxnLst>
            <a:rect l="l" t="t" r="r" b="b"/>
            <a:pathLst>
              <a:path w="1333734" h="784655">
                <a:moveTo>
                  <a:pt x="0" y="784655"/>
                </a:moveTo>
                <a:lnTo>
                  <a:pt x="666867" y="0"/>
                </a:lnTo>
                <a:lnTo>
                  <a:pt x="1333734" y="784655"/>
                </a:lnTo>
                <a:close/>
              </a:path>
            </a:pathLst>
          </a:custGeom>
          <a:gradFill flip="none" rotWithShape="1">
            <a:gsLst>
              <a:gs pos="0">
                <a:schemeClr val="accent2"/>
              </a:gs>
              <a:gs pos="99000">
                <a:schemeClr val="accent1">
                  <a:alpha val="5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000">
              <a:solidFill>
                <a:schemeClr val="accent5"/>
              </a:solidFill>
              <a:latin typeface="+mj-ea"/>
              <a:ea typeface="+mj-ea"/>
            </a:endParaRPr>
          </a:p>
        </p:txBody>
      </p:sp>
      <p:grpSp>
        <p:nvGrpSpPr>
          <p:cNvPr id="56" name="群組 55">
            <a:extLst>
              <a:ext uri="{FF2B5EF4-FFF2-40B4-BE49-F238E27FC236}">
                <a16:creationId xmlns:a16="http://schemas.microsoft.com/office/drawing/2014/main" id="{F425ED09-3098-4D38-841E-3C7835704A94}"/>
              </a:ext>
            </a:extLst>
          </p:cNvPr>
          <p:cNvGrpSpPr/>
          <p:nvPr/>
        </p:nvGrpSpPr>
        <p:grpSpPr>
          <a:xfrm>
            <a:off x="-70614" y="6469719"/>
            <a:ext cx="12271081" cy="391847"/>
            <a:chOff x="-70614" y="6469719"/>
            <a:chExt cx="12271081" cy="391847"/>
          </a:xfrm>
        </p:grpSpPr>
        <p:sp>
          <p:nvSpPr>
            <p:cNvPr id="57" name="文本框 40">
              <a:extLst>
                <a:ext uri="{FF2B5EF4-FFF2-40B4-BE49-F238E27FC236}">
                  <a16:creationId xmlns:a16="http://schemas.microsoft.com/office/drawing/2014/main" id="{C75FDD00-FCC8-4B42-BC99-298EAA1C39F0}"/>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8" name="文本框 40">
              <a:extLst>
                <a:ext uri="{FF2B5EF4-FFF2-40B4-BE49-F238E27FC236}">
                  <a16:creationId xmlns:a16="http://schemas.microsoft.com/office/drawing/2014/main" id="{1206B4ED-2E05-4C5D-BF92-4377D0D099E0}"/>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59" name="文本框 40">
              <a:extLst>
                <a:ext uri="{FF2B5EF4-FFF2-40B4-BE49-F238E27FC236}">
                  <a16:creationId xmlns:a16="http://schemas.microsoft.com/office/drawing/2014/main" id="{61FC075F-32FC-484A-8D68-24B11EF27D3D}"/>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60" name="圖片 59">
            <a:extLst>
              <a:ext uri="{FF2B5EF4-FFF2-40B4-BE49-F238E27FC236}">
                <a16:creationId xmlns:a16="http://schemas.microsoft.com/office/drawing/2014/main" id="{DBFD02E2-F7E2-4BFA-8261-7792E39DC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61" name="群組 60">
            <a:extLst>
              <a:ext uri="{FF2B5EF4-FFF2-40B4-BE49-F238E27FC236}">
                <a16:creationId xmlns:a16="http://schemas.microsoft.com/office/drawing/2014/main" id="{24583E0C-968A-4E52-B661-C8DBF72928C4}"/>
              </a:ext>
            </a:extLst>
          </p:cNvPr>
          <p:cNvGrpSpPr/>
          <p:nvPr/>
        </p:nvGrpSpPr>
        <p:grpSpPr>
          <a:xfrm>
            <a:off x="1296145" y="959949"/>
            <a:ext cx="2576804" cy="405996"/>
            <a:chOff x="3893414" y="1758046"/>
            <a:chExt cx="1576159" cy="405996"/>
          </a:xfrm>
        </p:grpSpPr>
        <p:sp>
          <p:nvSpPr>
            <p:cNvPr id="62" name="矩形: 圆角 97">
              <a:extLst>
                <a:ext uri="{FF2B5EF4-FFF2-40B4-BE49-F238E27FC236}">
                  <a16:creationId xmlns:a16="http://schemas.microsoft.com/office/drawing/2014/main" id="{46328261-3025-445A-9FBC-C41ABECF73A4}"/>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98">
              <a:extLst>
                <a:ext uri="{FF2B5EF4-FFF2-40B4-BE49-F238E27FC236}">
                  <a16:creationId xmlns:a16="http://schemas.microsoft.com/office/drawing/2014/main" id="{78E7FA41-BC46-46AF-B41A-51D74B250489}"/>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四、專案及計畫研究</a:t>
              </a:r>
              <a:endParaRPr lang="zh-CN" altLang="en-US" dirty="0">
                <a:latin typeface="+mj-ea"/>
                <a:ea typeface="+mj-ea"/>
              </a:endParaRPr>
            </a:p>
          </p:txBody>
        </p:sp>
      </p:grpSp>
      <p:sp>
        <p:nvSpPr>
          <p:cNvPr id="64" name="文本框 38">
            <a:extLst>
              <a:ext uri="{FF2B5EF4-FFF2-40B4-BE49-F238E27FC236}">
                <a16:creationId xmlns:a16="http://schemas.microsoft.com/office/drawing/2014/main" id="{6822355A-163F-4375-B1F9-A12389C14C27}"/>
              </a:ext>
            </a:extLst>
          </p:cNvPr>
          <p:cNvSpPr txBox="1"/>
          <p:nvPr/>
        </p:nvSpPr>
        <p:spPr>
          <a:xfrm>
            <a:off x="2276060" y="1451564"/>
            <a:ext cx="4391561"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en-US" altLang="zh-TW" dirty="0">
                <a:solidFill>
                  <a:schemeClr val="tx1">
                    <a:lumMod val="75000"/>
                    <a:lumOff val="25000"/>
                  </a:schemeClr>
                </a:solidFill>
              </a:rPr>
              <a:t>1.</a:t>
            </a:r>
            <a:r>
              <a:rPr lang="zh-TW" altLang="en-US" dirty="0">
                <a:solidFill>
                  <a:schemeClr val="tx1">
                    <a:lumMod val="75000"/>
                    <a:lumOff val="25000"/>
                  </a:schemeClr>
                </a:solidFill>
              </a:rPr>
              <a:t>執行人員：由副執行秘書依專案計畫內容</a:t>
            </a:r>
            <a:endParaRPr lang="en-US" altLang="zh-TW" dirty="0">
              <a:solidFill>
                <a:schemeClr val="tx1">
                  <a:lumMod val="75000"/>
                  <a:lumOff val="25000"/>
                </a:schemeClr>
              </a:solidFill>
            </a:endParaRPr>
          </a:p>
          <a:p>
            <a:r>
              <a:rPr lang="zh-TW" altLang="en-US" dirty="0">
                <a:solidFill>
                  <a:schemeClr val="tx1">
                    <a:lumMod val="75000"/>
                    <a:lumOff val="25000"/>
                  </a:schemeClr>
                </a:solidFill>
              </a:rPr>
              <a:t>   需要，邀請學者專家協助專案及計畫研討。</a:t>
            </a:r>
            <a:endParaRPr lang="en-US" altLang="zh-TW" dirty="0">
              <a:solidFill>
                <a:schemeClr val="tx1">
                  <a:lumMod val="75000"/>
                  <a:lumOff val="25000"/>
                </a:schemeClr>
              </a:solidFill>
            </a:endParaRPr>
          </a:p>
          <a:p>
            <a:r>
              <a:rPr lang="en-US" altLang="zh-TW" dirty="0">
                <a:solidFill>
                  <a:schemeClr val="tx1">
                    <a:lumMod val="75000"/>
                    <a:lumOff val="25000"/>
                  </a:schemeClr>
                </a:solidFill>
              </a:rPr>
              <a:t>2.</a:t>
            </a:r>
            <a:r>
              <a:rPr lang="zh-TW" altLang="en-US" dirty="0">
                <a:solidFill>
                  <a:schemeClr val="tx1">
                    <a:lumMod val="75000"/>
                    <a:lumOff val="25000"/>
                  </a:schemeClr>
                </a:solidFill>
              </a:rPr>
              <a:t>辦理方式：</a:t>
            </a:r>
            <a:r>
              <a:rPr lang="en-US" altLang="zh-TW" dirty="0">
                <a:solidFill>
                  <a:schemeClr val="tx1">
                    <a:lumMod val="75000"/>
                    <a:lumOff val="25000"/>
                  </a:schemeClr>
                </a:solidFill>
              </a:rPr>
              <a:t>(1)</a:t>
            </a:r>
            <a:r>
              <a:rPr lang="zh-TW" altLang="en-US" dirty="0">
                <a:solidFill>
                  <a:schemeClr val="tx1">
                    <a:lumMod val="75000"/>
                    <a:lumOff val="25000"/>
                  </a:schemeClr>
                </a:solidFill>
              </a:rPr>
              <a:t>教育局委託總務諮詢輔導團 </a:t>
            </a:r>
            <a:endParaRPr lang="en-US" altLang="zh-TW" dirty="0">
              <a:solidFill>
                <a:schemeClr val="tx1">
                  <a:lumMod val="75000"/>
                  <a:lumOff val="25000"/>
                </a:schemeClr>
              </a:solidFill>
            </a:endParaRPr>
          </a:p>
          <a:p>
            <a:r>
              <a:rPr lang="zh-TW" altLang="en-US" dirty="0">
                <a:solidFill>
                  <a:schemeClr val="tx1">
                    <a:lumMod val="75000"/>
                    <a:lumOff val="25000"/>
                  </a:schemeClr>
                </a:solidFill>
              </a:rPr>
              <a:t>   研討修正各項專案或計畫。</a:t>
            </a:r>
            <a:r>
              <a:rPr lang="en-US" altLang="zh-TW" dirty="0"/>
              <a:t>(2)</a:t>
            </a:r>
            <a:r>
              <a:rPr lang="zh-TW" altLang="zh-TW" dirty="0"/>
              <a:t>協辦教育局</a:t>
            </a:r>
            <a:endParaRPr lang="en-US" altLang="zh-TW" dirty="0"/>
          </a:p>
          <a:p>
            <a:r>
              <a:rPr lang="zh-TW" altLang="en-US" dirty="0"/>
              <a:t>   </a:t>
            </a:r>
            <a:r>
              <a:rPr lang="zh-TW" altLang="zh-TW" dirty="0"/>
              <a:t>委託之總務相關研習、會議等。</a:t>
            </a:r>
            <a:endParaRPr lang="zh-TW" altLang="en-US" dirty="0">
              <a:solidFill>
                <a:schemeClr val="tx1">
                  <a:lumMod val="75000"/>
                  <a:lumOff val="25000"/>
                </a:schemeClr>
              </a:solidFill>
            </a:endParaRPr>
          </a:p>
          <a:p>
            <a:endParaRPr lang="en-US" altLang="zh-CN" dirty="0">
              <a:solidFill>
                <a:schemeClr val="tx1">
                  <a:lumMod val="75000"/>
                  <a:lumOff val="25000"/>
                </a:schemeClr>
              </a:solidFill>
            </a:endParaRPr>
          </a:p>
        </p:txBody>
      </p:sp>
      <p:grpSp>
        <p:nvGrpSpPr>
          <p:cNvPr id="66" name="群組 65">
            <a:extLst>
              <a:ext uri="{FF2B5EF4-FFF2-40B4-BE49-F238E27FC236}">
                <a16:creationId xmlns:a16="http://schemas.microsoft.com/office/drawing/2014/main" id="{3312D547-B413-401D-BE7A-386143122A84}"/>
              </a:ext>
            </a:extLst>
          </p:cNvPr>
          <p:cNvGrpSpPr/>
          <p:nvPr/>
        </p:nvGrpSpPr>
        <p:grpSpPr>
          <a:xfrm>
            <a:off x="3426205" y="5878557"/>
            <a:ext cx="2794720" cy="405996"/>
            <a:chOff x="3893414" y="1758046"/>
            <a:chExt cx="1576159" cy="405996"/>
          </a:xfrm>
        </p:grpSpPr>
        <p:sp>
          <p:nvSpPr>
            <p:cNvPr id="67" name="矩形: 圆角 97">
              <a:extLst>
                <a:ext uri="{FF2B5EF4-FFF2-40B4-BE49-F238E27FC236}">
                  <a16:creationId xmlns:a16="http://schemas.microsoft.com/office/drawing/2014/main" id="{575A0B98-B9E4-4526-9621-0505D2D5DC56}"/>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98">
              <a:extLst>
                <a:ext uri="{FF2B5EF4-FFF2-40B4-BE49-F238E27FC236}">
                  <a16:creationId xmlns:a16="http://schemas.microsoft.com/office/drawing/2014/main" id="{DA80C48B-A3BA-4B4C-A15E-6B08D423A433}"/>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五、辦理專業成長研習</a:t>
              </a:r>
              <a:endParaRPr lang="zh-CN" altLang="en-US" dirty="0">
                <a:latin typeface="+mj-ea"/>
                <a:ea typeface="+mj-ea"/>
              </a:endParaRPr>
            </a:p>
          </p:txBody>
        </p:sp>
      </p:grpSp>
      <p:grpSp>
        <p:nvGrpSpPr>
          <p:cNvPr id="69" name="群組 68">
            <a:extLst>
              <a:ext uri="{FF2B5EF4-FFF2-40B4-BE49-F238E27FC236}">
                <a16:creationId xmlns:a16="http://schemas.microsoft.com/office/drawing/2014/main" id="{69E3ADED-E51E-430D-BB00-DE747BF5CC45}"/>
              </a:ext>
            </a:extLst>
          </p:cNvPr>
          <p:cNvGrpSpPr/>
          <p:nvPr/>
        </p:nvGrpSpPr>
        <p:grpSpPr>
          <a:xfrm>
            <a:off x="6285110" y="959949"/>
            <a:ext cx="3400425" cy="405996"/>
            <a:chOff x="3893414" y="1758046"/>
            <a:chExt cx="1576159" cy="405996"/>
          </a:xfrm>
        </p:grpSpPr>
        <p:sp>
          <p:nvSpPr>
            <p:cNvPr id="70" name="矩形: 圆角 97">
              <a:extLst>
                <a:ext uri="{FF2B5EF4-FFF2-40B4-BE49-F238E27FC236}">
                  <a16:creationId xmlns:a16="http://schemas.microsoft.com/office/drawing/2014/main" id="{115375C2-1DD8-44E9-BB65-86D96DDD60B4}"/>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98">
              <a:extLst>
                <a:ext uri="{FF2B5EF4-FFF2-40B4-BE49-F238E27FC236}">
                  <a16:creationId xmlns:a16="http://schemas.microsoft.com/office/drawing/2014/main" id="{29F84746-8360-456B-AD1B-1767A62E4447}"/>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六、承辦全市總務研習工作</a:t>
              </a:r>
              <a:endParaRPr lang="zh-CN" altLang="en-US" dirty="0">
                <a:latin typeface="+mj-ea"/>
                <a:ea typeface="+mj-ea"/>
              </a:endParaRPr>
            </a:p>
          </p:txBody>
        </p:sp>
      </p:grpSp>
      <p:sp>
        <p:nvSpPr>
          <p:cNvPr id="72" name="文本框 38">
            <a:extLst>
              <a:ext uri="{FF2B5EF4-FFF2-40B4-BE49-F238E27FC236}">
                <a16:creationId xmlns:a16="http://schemas.microsoft.com/office/drawing/2014/main" id="{18FE9358-7DFC-4DDD-A8DE-E67F1C3173EF}"/>
              </a:ext>
            </a:extLst>
          </p:cNvPr>
          <p:cNvSpPr txBox="1"/>
          <p:nvPr/>
        </p:nvSpPr>
        <p:spPr>
          <a:xfrm>
            <a:off x="4763189" y="4200576"/>
            <a:ext cx="5854499"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en-US" altLang="zh-TW" dirty="0">
                <a:solidFill>
                  <a:schemeClr val="tx1">
                    <a:lumMod val="75000"/>
                    <a:lumOff val="25000"/>
                  </a:schemeClr>
                </a:solidFill>
              </a:rPr>
              <a:t>1.</a:t>
            </a:r>
            <a:r>
              <a:rPr lang="zh-TW" altLang="en-US" dirty="0">
                <a:solidFill>
                  <a:schemeClr val="tx1">
                    <a:lumMod val="75000"/>
                    <a:lumOff val="25000"/>
                  </a:schemeClr>
                </a:solidFill>
              </a:rPr>
              <a:t>參加對象：原則上以總務諮詢輔導團輔導員為對象，成員  </a:t>
            </a:r>
            <a:endParaRPr lang="en-US" altLang="zh-TW" dirty="0">
              <a:solidFill>
                <a:schemeClr val="tx1">
                  <a:lumMod val="75000"/>
                  <a:lumOff val="25000"/>
                </a:schemeClr>
              </a:solidFill>
            </a:endParaRPr>
          </a:p>
          <a:p>
            <a:r>
              <a:rPr lang="zh-TW" altLang="en-US" dirty="0">
                <a:solidFill>
                  <a:schemeClr val="tx1">
                    <a:lumMod val="75000"/>
                    <a:lumOff val="25000"/>
                  </a:schemeClr>
                </a:solidFill>
              </a:rPr>
              <a:t>                    約</a:t>
            </a:r>
            <a:r>
              <a:rPr lang="en-US" altLang="zh-TW" dirty="0">
                <a:solidFill>
                  <a:schemeClr val="tx1">
                    <a:lumMod val="75000"/>
                    <a:lumOff val="25000"/>
                  </a:schemeClr>
                </a:solidFill>
              </a:rPr>
              <a:t>50</a:t>
            </a:r>
            <a:r>
              <a:rPr lang="zh-TW" altLang="en-US" dirty="0">
                <a:solidFill>
                  <a:schemeClr val="tx1">
                    <a:lumMod val="75000"/>
                    <a:lumOff val="25000"/>
                  </a:schemeClr>
                </a:solidFill>
              </a:rPr>
              <a:t>人。</a:t>
            </a:r>
          </a:p>
          <a:p>
            <a:r>
              <a:rPr lang="en-US" altLang="zh-TW" dirty="0">
                <a:solidFill>
                  <a:schemeClr val="tx1">
                    <a:lumMod val="75000"/>
                    <a:lumOff val="25000"/>
                  </a:schemeClr>
                </a:solidFill>
              </a:rPr>
              <a:t>2.</a:t>
            </a:r>
            <a:r>
              <a:rPr lang="zh-TW" altLang="en-US" dirty="0">
                <a:solidFill>
                  <a:schemeClr val="tx1">
                    <a:lumMod val="75000"/>
                    <a:lumOff val="25000"/>
                  </a:schemeClr>
                </a:solidFill>
              </a:rPr>
              <a:t>辦理方式：</a:t>
            </a:r>
            <a:r>
              <a:rPr lang="en-US" altLang="zh-TW" dirty="0">
                <a:solidFill>
                  <a:schemeClr val="tx1">
                    <a:lumMod val="75000"/>
                    <a:lumOff val="25000"/>
                  </a:schemeClr>
                </a:solidFill>
              </a:rPr>
              <a:t>(1)</a:t>
            </a:r>
            <a:r>
              <a:rPr lang="zh-TW" altLang="en-US" dirty="0">
                <a:solidFill>
                  <a:schemeClr val="tx1">
                    <a:lumMod val="75000"/>
                    <a:lumOff val="25000"/>
                  </a:schemeClr>
                </a:solidFill>
              </a:rPr>
              <a:t>以每年度辦理</a:t>
            </a:r>
            <a:r>
              <a:rPr lang="en-US" altLang="zh-TW" dirty="0">
                <a:solidFill>
                  <a:schemeClr val="tx1">
                    <a:lumMod val="75000"/>
                    <a:lumOff val="25000"/>
                  </a:schemeClr>
                </a:solidFill>
              </a:rPr>
              <a:t>2</a:t>
            </a:r>
            <a:r>
              <a:rPr lang="zh-TW" altLang="en-US" dirty="0">
                <a:solidFill>
                  <a:schemeClr val="tx1">
                    <a:lumMod val="75000"/>
                    <a:lumOff val="25000"/>
                  </a:schemeClr>
                </a:solidFill>
              </a:rPr>
              <a:t>次為原則，包含市外參訪。</a:t>
            </a:r>
            <a:endParaRPr lang="en-US" altLang="zh-TW" dirty="0">
              <a:solidFill>
                <a:schemeClr val="tx1">
                  <a:lumMod val="75000"/>
                  <a:lumOff val="25000"/>
                </a:schemeClr>
              </a:solidFill>
            </a:endParaRPr>
          </a:p>
          <a:p>
            <a:r>
              <a:rPr lang="zh-TW" altLang="en-US" dirty="0">
                <a:solidFill>
                  <a:schemeClr val="tx1">
                    <a:lumMod val="75000"/>
                    <a:lumOff val="25000"/>
                  </a:schemeClr>
                </a:solidFill>
              </a:rPr>
              <a:t>                    </a:t>
            </a:r>
            <a:r>
              <a:rPr lang="en-US" altLang="zh-TW" dirty="0">
                <a:solidFill>
                  <a:schemeClr val="tx1">
                    <a:lumMod val="75000"/>
                    <a:lumOff val="25000"/>
                  </a:schemeClr>
                </a:solidFill>
              </a:rPr>
              <a:t>(2)</a:t>
            </a:r>
            <a:r>
              <a:rPr lang="zh-TW" altLang="en-US" dirty="0">
                <a:solidFill>
                  <a:schemeClr val="tx1">
                    <a:lumMod val="75000"/>
                    <a:lumOff val="25000"/>
                  </a:schemeClr>
                </a:solidFill>
              </a:rPr>
              <a:t>辦理地點以仁和國小為主；市外參訪以專  </a:t>
            </a:r>
            <a:endParaRPr lang="en-US" altLang="zh-TW" dirty="0">
              <a:solidFill>
                <a:schemeClr val="tx1">
                  <a:lumMod val="75000"/>
                  <a:lumOff val="25000"/>
                </a:schemeClr>
              </a:solidFill>
            </a:endParaRPr>
          </a:p>
          <a:p>
            <a:r>
              <a:rPr lang="zh-TW" altLang="en-US" dirty="0">
                <a:solidFill>
                  <a:schemeClr val="tx1">
                    <a:lumMod val="75000"/>
                    <a:lumOff val="25000"/>
                  </a:schemeClr>
                </a:solidFill>
              </a:rPr>
              <a:t>                        案辦理為原則。</a:t>
            </a:r>
          </a:p>
          <a:p>
            <a:endParaRPr lang="en-US" altLang="zh-CN" dirty="0">
              <a:solidFill>
                <a:schemeClr val="tx1">
                  <a:lumMod val="75000"/>
                  <a:lumOff val="25000"/>
                </a:schemeClr>
              </a:solidFill>
            </a:endParaRPr>
          </a:p>
        </p:txBody>
      </p:sp>
      <p:sp>
        <p:nvSpPr>
          <p:cNvPr id="73" name="文本框 38">
            <a:extLst>
              <a:ext uri="{FF2B5EF4-FFF2-40B4-BE49-F238E27FC236}">
                <a16:creationId xmlns:a16="http://schemas.microsoft.com/office/drawing/2014/main" id="{6D1918CE-7CC8-4627-8EA4-C29EDBBA4F1A}"/>
              </a:ext>
            </a:extLst>
          </p:cNvPr>
          <p:cNvSpPr txBox="1"/>
          <p:nvPr/>
        </p:nvSpPr>
        <p:spPr>
          <a:xfrm>
            <a:off x="7178634" y="1492154"/>
            <a:ext cx="4633262" cy="1686077"/>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en-US" altLang="zh-TW" dirty="0">
                <a:solidFill>
                  <a:schemeClr val="tx1">
                    <a:lumMod val="75000"/>
                    <a:lumOff val="25000"/>
                  </a:schemeClr>
                </a:solidFill>
              </a:rPr>
              <a:t>1.</a:t>
            </a:r>
            <a:r>
              <a:rPr lang="zh-TW" altLang="en-US" dirty="0">
                <a:solidFill>
                  <a:schemeClr val="tx1">
                    <a:lumMod val="75000"/>
                    <a:lumOff val="25000"/>
                  </a:schemeClr>
                </a:solidFill>
              </a:rPr>
              <a:t>參加對象：以桃園市總務工作人員為對象，</a:t>
            </a:r>
            <a:endParaRPr lang="en-US" altLang="zh-TW" dirty="0">
              <a:solidFill>
                <a:schemeClr val="tx1">
                  <a:lumMod val="75000"/>
                  <a:lumOff val="25000"/>
                </a:schemeClr>
              </a:solidFill>
            </a:endParaRPr>
          </a:p>
          <a:p>
            <a:r>
              <a:rPr lang="zh-TW" altLang="en-US" dirty="0">
                <a:solidFill>
                  <a:schemeClr val="tx1">
                    <a:lumMod val="75000"/>
                    <a:lumOff val="25000"/>
                  </a:schemeClr>
                </a:solidFill>
              </a:rPr>
              <a:t>   人數約</a:t>
            </a:r>
            <a:r>
              <a:rPr lang="en-US" altLang="zh-TW" dirty="0">
                <a:solidFill>
                  <a:schemeClr val="tx1">
                    <a:lumMod val="75000"/>
                    <a:lumOff val="25000"/>
                  </a:schemeClr>
                </a:solidFill>
              </a:rPr>
              <a:t>320</a:t>
            </a:r>
            <a:r>
              <a:rPr lang="zh-TW" altLang="en-US" dirty="0">
                <a:solidFill>
                  <a:schemeClr val="tx1">
                    <a:lumMod val="75000"/>
                    <a:lumOff val="25000"/>
                  </a:schemeClr>
                </a:solidFill>
              </a:rPr>
              <a:t>人。</a:t>
            </a:r>
          </a:p>
          <a:p>
            <a:r>
              <a:rPr lang="en-US" altLang="zh-TW" dirty="0">
                <a:solidFill>
                  <a:schemeClr val="tx1">
                    <a:lumMod val="75000"/>
                    <a:lumOff val="25000"/>
                  </a:schemeClr>
                </a:solidFill>
              </a:rPr>
              <a:t>2.</a:t>
            </a:r>
            <a:r>
              <a:rPr lang="zh-TW" altLang="en-US" dirty="0">
                <a:solidFill>
                  <a:schemeClr val="tx1">
                    <a:lumMod val="75000"/>
                    <a:lumOff val="25000"/>
                  </a:schemeClr>
                </a:solidFill>
              </a:rPr>
              <a:t>辦理方式：</a:t>
            </a:r>
            <a:r>
              <a:rPr lang="en-US" altLang="zh-TW" dirty="0">
                <a:solidFill>
                  <a:schemeClr val="tx1">
                    <a:lumMod val="75000"/>
                    <a:lumOff val="25000"/>
                  </a:schemeClr>
                </a:solidFill>
              </a:rPr>
              <a:t>(1)</a:t>
            </a:r>
            <a:r>
              <a:rPr lang="zh-TW" altLang="en-US" dirty="0">
                <a:solidFill>
                  <a:schemeClr val="tx1">
                    <a:lumMod val="75000"/>
                    <a:lumOff val="25000"/>
                  </a:schemeClr>
                </a:solidFill>
              </a:rPr>
              <a:t>以每寒暑假各辦理</a:t>
            </a:r>
            <a:r>
              <a:rPr lang="en-US" altLang="zh-TW" dirty="0">
                <a:solidFill>
                  <a:schemeClr val="tx1">
                    <a:lumMod val="75000"/>
                    <a:lumOff val="25000"/>
                  </a:schemeClr>
                </a:solidFill>
              </a:rPr>
              <a:t>1</a:t>
            </a:r>
            <a:r>
              <a:rPr lang="zh-TW" altLang="en-US" dirty="0">
                <a:solidFill>
                  <a:schemeClr val="tx1">
                    <a:lumMod val="75000"/>
                    <a:lumOff val="25000"/>
                  </a:schemeClr>
                </a:solidFill>
              </a:rPr>
              <a:t>次為原則</a:t>
            </a:r>
            <a:endParaRPr lang="en-US" altLang="zh-TW" dirty="0">
              <a:solidFill>
                <a:schemeClr val="tx1">
                  <a:lumMod val="75000"/>
                  <a:lumOff val="25000"/>
                </a:schemeClr>
              </a:solidFill>
            </a:endParaRPr>
          </a:p>
          <a:p>
            <a:r>
              <a:rPr lang="zh-TW" altLang="en-US" dirty="0">
                <a:solidFill>
                  <a:schemeClr val="tx1">
                    <a:lumMod val="75000"/>
                    <a:lumOff val="25000"/>
                  </a:schemeClr>
                </a:solidFill>
              </a:rPr>
              <a:t>   ，必要時可增加次數。 </a:t>
            </a:r>
            <a:r>
              <a:rPr lang="en-US" altLang="zh-TW" dirty="0">
                <a:solidFill>
                  <a:schemeClr val="tx1">
                    <a:lumMod val="75000"/>
                    <a:lumOff val="25000"/>
                  </a:schemeClr>
                </a:solidFill>
              </a:rPr>
              <a:t>(2)</a:t>
            </a:r>
            <a:r>
              <a:rPr lang="zh-TW" altLang="en-US" dirty="0">
                <a:solidFill>
                  <a:schemeClr val="tx1">
                    <a:lumMod val="75000"/>
                    <a:lumOff val="25000"/>
                  </a:schemeClr>
                </a:solidFill>
              </a:rPr>
              <a:t>副執行秘書與各</a:t>
            </a:r>
            <a:endParaRPr lang="en-US" altLang="zh-TW" dirty="0">
              <a:solidFill>
                <a:schemeClr val="tx1">
                  <a:lumMod val="75000"/>
                  <a:lumOff val="25000"/>
                </a:schemeClr>
              </a:solidFill>
            </a:endParaRPr>
          </a:p>
          <a:p>
            <a:r>
              <a:rPr lang="zh-TW" altLang="en-US" dirty="0">
                <a:solidFill>
                  <a:schemeClr val="tx1">
                    <a:lumMod val="75000"/>
                    <a:lumOff val="25000"/>
                  </a:schemeClr>
                </a:solidFill>
              </a:rPr>
              <a:t>   組組長於組長會議中擬定總務研習課程。</a:t>
            </a:r>
          </a:p>
          <a:p>
            <a:endParaRPr lang="en-US" altLang="zh-CN" dirty="0">
              <a:solidFill>
                <a:schemeClr val="tx1">
                  <a:lumMod val="75000"/>
                  <a:lumOff val="25000"/>
                </a:schemeClr>
              </a:solidFill>
            </a:endParaRPr>
          </a:p>
        </p:txBody>
      </p:sp>
    </p:spTree>
    <p:extLst>
      <p:ext uri="{BB962C8B-B14F-4D97-AF65-F5344CB8AC3E}">
        <p14:creationId xmlns:p14="http://schemas.microsoft.com/office/powerpoint/2010/main" val="269810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4F6FA"/>
            </a:gs>
            <a:gs pos="100000">
              <a:srgbClr val="DDE9FC"/>
            </a:gs>
          </a:gsLst>
          <a:lin ang="18900000" scaled="1"/>
          <a:tileRect/>
        </a:gradFill>
        <a:effectLst/>
      </p:bgPr>
    </p:bg>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16881B83-D473-AA61-872D-811FCB42C9C6}"/>
              </a:ext>
            </a:extLst>
          </p:cNvPr>
          <p:cNvGrpSpPr/>
          <p:nvPr/>
        </p:nvGrpSpPr>
        <p:grpSpPr>
          <a:xfrm>
            <a:off x="1068441" y="1173024"/>
            <a:ext cx="4175772" cy="4207504"/>
            <a:chOff x="301426" y="938615"/>
            <a:chExt cx="4175772" cy="4207504"/>
          </a:xfrm>
        </p:grpSpPr>
        <p:pic>
          <p:nvPicPr>
            <p:cNvPr id="22" name="图片 21">
              <a:extLst>
                <a:ext uri="{FF2B5EF4-FFF2-40B4-BE49-F238E27FC236}">
                  <a16:creationId xmlns:a16="http://schemas.microsoft.com/office/drawing/2014/main" id="{F7DF7D3C-EED0-A194-09BC-F615E87C8FA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6255" b="96287" l="5596" r="97337"/>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01426" y="1001265"/>
              <a:ext cx="4175772" cy="2783848"/>
            </a:xfrm>
            <a:prstGeom prst="rect">
              <a:avLst/>
            </a:prstGeom>
          </p:spPr>
        </p:pic>
        <p:sp>
          <p:nvSpPr>
            <p:cNvPr id="23" name="矩形: 单圆角 22">
              <a:extLst>
                <a:ext uri="{FF2B5EF4-FFF2-40B4-BE49-F238E27FC236}">
                  <a16:creationId xmlns:a16="http://schemas.microsoft.com/office/drawing/2014/main" id="{B2064DC2-A511-0959-759F-F3076EF2A3DB}"/>
                </a:ext>
              </a:extLst>
            </p:cNvPr>
            <p:cNvSpPr/>
            <p:nvPr/>
          </p:nvSpPr>
          <p:spPr>
            <a:xfrm rot="10800000">
              <a:off x="565207" y="938615"/>
              <a:ext cx="3112543" cy="4207504"/>
            </a:xfrm>
            <a:prstGeom prst="round1Rect">
              <a:avLst>
                <a:gd name="adj" fmla="val 23650"/>
              </a:avLst>
            </a:prstGeom>
            <a:gradFill>
              <a:gsLst>
                <a:gs pos="0">
                  <a:schemeClr val="accent4">
                    <a:alpha val="70000"/>
                  </a:schemeClr>
                </a:gs>
                <a:gs pos="100000">
                  <a:schemeClr val="accent1">
                    <a:lumMod val="84000"/>
                    <a:lumOff val="16000"/>
                  </a:schemeClr>
                </a:gs>
              </a:gsLst>
              <a:lin ang="2700000" scaled="0"/>
            </a:gradFill>
            <a:ln>
              <a:noFill/>
            </a:ln>
            <a:effectLst>
              <a:outerShdw dist="762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a:extLst>
              <a:ext uri="{FF2B5EF4-FFF2-40B4-BE49-F238E27FC236}">
                <a16:creationId xmlns:a16="http://schemas.microsoft.com/office/drawing/2014/main" id="{C57C167C-F050-DE2D-FD75-6ED3E214B161}"/>
              </a:ext>
            </a:extLst>
          </p:cNvPr>
          <p:cNvSpPr/>
          <p:nvPr/>
        </p:nvSpPr>
        <p:spPr>
          <a:xfrm>
            <a:off x="3499831" y="1424476"/>
            <a:ext cx="7572973" cy="4278007"/>
          </a:xfrm>
          <a:prstGeom prst="rect">
            <a:avLst/>
          </a:prstGeom>
          <a:solidFill>
            <a:schemeClr val="bg1"/>
          </a:solidFill>
          <a:ln>
            <a:noFill/>
          </a:ln>
          <a:effectLst>
            <a:outerShdw blurRad="444500" dist="228600" dir="2700000" sx="97000" sy="97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B42E1F81-38B1-9DB2-D886-5804C958A374}"/>
              </a:ext>
            </a:extLst>
          </p:cNvPr>
          <p:cNvGrpSpPr/>
          <p:nvPr/>
        </p:nvGrpSpPr>
        <p:grpSpPr>
          <a:xfrm>
            <a:off x="4444765" y="1719303"/>
            <a:ext cx="841969" cy="646331"/>
            <a:chOff x="6708424" y="1944839"/>
            <a:chExt cx="841969" cy="646331"/>
          </a:xfrm>
        </p:grpSpPr>
        <p:sp>
          <p:nvSpPr>
            <p:cNvPr id="3" name="矩形 2">
              <a:extLst>
                <a:ext uri="{FF2B5EF4-FFF2-40B4-BE49-F238E27FC236}">
                  <a16:creationId xmlns:a16="http://schemas.microsoft.com/office/drawing/2014/main" id="{03EB9FA9-F7B4-DD44-8D35-22B3EC81545C}"/>
                </a:ext>
              </a:extLst>
            </p:cNvPr>
            <p:cNvSpPr/>
            <p:nvPr userDrawn="1"/>
          </p:nvSpPr>
          <p:spPr>
            <a:xfrm>
              <a:off x="6708424" y="2393189"/>
              <a:ext cx="841969" cy="130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4" name="文本框 3">
              <a:extLst>
                <a:ext uri="{FF2B5EF4-FFF2-40B4-BE49-F238E27FC236}">
                  <a16:creationId xmlns:a16="http://schemas.microsoft.com/office/drawing/2014/main" id="{88F035E1-1A9C-F11F-ED4F-3FE077A56A6B}"/>
                </a:ext>
              </a:extLst>
            </p:cNvPr>
            <p:cNvSpPr txBox="1"/>
            <p:nvPr userDrawn="1"/>
          </p:nvSpPr>
          <p:spPr>
            <a:xfrm>
              <a:off x="6708424" y="1944839"/>
              <a:ext cx="841969" cy="646331"/>
            </a:xfrm>
            <a:prstGeom prst="rect">
              <a:avLst/>
            </a:prstGeom>
            <a:noFill/>
          </p:spPr>
          <p:txBody>
            <a:bodyPr wrap="square" rtlCol="0">
              <a:spAutoFit/>
            </a:bodyPr>
            <a:lstStyle/>
            <a:p>
              <a:r>
                <a:rPr lang="en-US" altLang="zh-CN" sz="3600" dirty="0">
                  <a:solidFill>
                    <a:schemeClr val="accent4"/>
                  </a:solidFill>
                  <a:latin typeface="+mj-ea"/>
                  <a:ea typeface="+mj-ea"/>
                </a:rPr>
                <a:t>01</a:t>
              </a:r>
              <a:endParaRPr lang="zh-CN" altLang="en-US" sz="3600" dirty="0">
                <a:solidFill>
                  <a:schemeClr val="accent4"/>
                </a:solidFill>
                <a:latin typeface="+mj-ea"/>
                <a:ea typeface="+mj-ea"/>
              </a:endParaRPr>
            </a:p>
          </p:txBody>
        </p:sp>
      </p:grpSp>
      <p:grpSp>
        <p:nvGrpSpPr>
          <p:cNvPr id="5" name="组合 4">
            <a:extLst>
              <a:ext uri="{FF2B5EF4-FFF2-40B4-BE49-F238E27FC236}">
                <a16:creationId xmlns:a16="http://schemas.microsoft.com/office/drawing/2014/main" id="{96E157C9-14D4-520B-389F-CBFEC7C8A95A}"/>
              </a:ext>
            </a:extLst>
          </p:cNvPr>
          <p:cNvGrpSpPr/>
          <p:nvPr/>
        </p:nvGrpSpPr>
        <p:grpSpPr>
          <a:xfrm>
            <a:off x="4444765" y="2662443"/>
            <a:ext cx="905346" cy="646331"/>
            <a:chOff x="6708424" y="2887979"/>
            <a:chExt cx="905346" cy="646331"/>
          </a:xfrm>
        </p:grpSpPr>
        <p:sp>
          <p:nvSpPr>
            <p:cNvPr id="6" name="矩形 5">
              <a:extLst>
                <a:ext uri="{FF2B5EF4-FFF2-40B4-BE49-F238E27FC236}">
                  <a16:creationId xmlns:a16="http://schemas.microsoft.com/office/drawing/2014/main" id="{A673DA81-BA41-60C3-9993-0B3458F6BBF8}"/>
                </a:ext>
              </a:extLst>
            </p:cNvPr>
            <p:cNvSpPr/>
            <p:nvPr userDrawn="1"/>
          </p:nvSpPr>
          <p:spPr>
            <a:xfrm>
              <a:off x="6708424" y="3336329"/>
              <a:ext cx="841969" cy="130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7" name="文本框 6">
              <a:extLst>
                <a:ext uri="{FF2B5EF4-FFF2-40B4-BE49-F238E27FC236}">
                  <a16:creationId xmlns:a16="http://schemas.microsoft.com/office/drawing/2014/main" id="{C5393A6C-8BE7-5DF6-FA74-6F747B130192}"/>
                </a:ext>
              </a:extLst>
            </p:cNvPr>
            <p:cNvSpPr txBox="1"/>
            <p:nvPr userDrawn="1"/>
          </p:nvSpPr>
          <p:spPr>
            <a:xfrm>
              <a:off x="6708424" y="2887979"/>
              <a:ext cx="905346" cy="646331"/>
            </a:xfrm>
            <a:prstGeom prst="rect">
              <a:avLst/>
            </a:prstGeom>
            <a:noFill/>
          </p:spPr>
          <p:txBody>
            <a:bodyPr wrap="square" rtlCol="0">
              <a:spAutoFit/>
            </a:bodyPr>
            <a:lstStyle/>
            <a:p>
              <a:r>
                <a:rPr lang="en-US" altLang="zh-CN" sz="3600" dirty="0">
                  <a:solidFill>
                    <a:schemeClr val="accent4"/>
                  </a:solidFill>
                  <a:latin typeface="+mj-ea"/>
                  <a:ea typeface="+mj-ea"/>
                </a:rPr>
                <a:t>02</a:t>
              </a:r>
              <a:endParaRPr lang="zh-CN" altLang="en-US" sz="3600" dirty="0">
                <a:solidFill>
                  <a:schemeClr val="accent4"/>
                </a:solidFill>
                <a:latin typeface="+mj-ea"/>
                <a:ea typeface="+mj-ea"/>
              </a:endParaRPr>
            </a:p>
          </p:txBody>
        </p:sp>
      </p:grpSp>
      <p:grpSp>
        <p:nvGrpSpPr>
          <p:cNvPr id="8" name="组合 7">
            <a:extLst>
              <a:ext uri="{FF2B5EF4-FFF2-40B4-BE49-F238E27FC236}">
                <a16:creationId xmlns:a16="http://schemas.microsoft.com/office/drawing/2014/main" id="{B1ADB271-137C-5BD4-20AC-CF7F3884D63B}"/>
              </a:ext>
            </a:extLst>
          </p:cNvPr>
          <p:cNvGrpSpPr/>
          <p:nvPr/>
        </p:nvGrpSpPr>
        <p:grpSpPr>
          <a:xfrm>
            <a:off x="4421905" y="3605583"/>
            <a:ext cx="973386" cy="646331"/>
            <a:chOff x="6685564" y="3831119"/>
            <a:chExt cx="973386" cy="646331"/>
          </a:xfrm>
        </p:grpSpPr>
        <p:sp>
          <p:nvSpPr>
            <p:cNvPr id="9" name="矩形 8">
              <a:extLst>
                <a:ext uri="{FF2B5EF4-FFF2-40B4-BE49-F238E27FC236}">
                  <a16:creationId xmlns:a16="http://schemas.microsoft.com/office/drawing/2014/main" id="{D27C8C79-6D19-893B-17C1-A9D34E0FD9E2}"/>
                </a:ext>
              </a:extLst>
            </p:cNvPr>
            <p:cNvSpPr/>
            <p:nvPr userDrawn="1"/>
          </p:nvSpPr>
          <p:spPr>
            <a:xfrm>
              <a:off x="6708424" y="4279469"/>
              <a:ext cx="841969" cy="130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10" name="文本框 9">
              <a:extLst>
                <a:ext uri="{FF2B5EF4-FFF2-40B4-BE49-F238E27FC236}">
                  <a16:creationId xmlns:a16="http://schemas.microsoft.com/office/drawing/2014/main" id="{EFE5BAF7-E405-65F6-671E-81D90628A2DA}"/>
                </a:ext>
              </a:extLst>
            </p:cNvPr>
            <p:cNvSpPr txBox="1"/>
            <p:nvPr userDrawn="1"/>
          </p:nvSpPr>
          <p:spPr>
            <a:xfrm>
              <a:off x="6685564" y="3831119"/>
              <a:ext cx="973386" cy="646331"/>
            </a:xfrm>
            <a:prstGeom prst="rect">
              <a:avLst/>
            </a:prstGeom>
            <a:noFill/>
          </p:spPr>
          <p:txBody>
            <a:bodyPr wrap="square" rtlCol="0">
              <a:spAutoFit/>
            </a:bodyPr>
            <a:lstStyle/>
            <a:p>
              <a:r>
                <a:rPr lang="en-US" altLang="zh-CN" sz="3600" dirty="0">
                  <a:solidFill>
                    <a:schemeClr val="accent4"/>
                  </a:solidFill>
                  <a:latin typeface="+mj-ea"/>
                  <a:ea typeface="+mj-ea"/>
                </a:rPr>
                <a:t>03</a:t>
              </a:r>
              <a:endParaRPr lang="zh-CN" altLang="en-US" sz="3600" dirty="0">
                <a:solidFill>
                  <a:schemeClr val="accent4"/>
                </a:solidFill>
                <a:latin typeface="+mj-ea"/>
                <a:ea typeface="+mj-ea"/>
              </a:endParaRPr>
            </a:p>
          </p:txBody>
        </p:sp>
      </p:grpSp>
      <p:grpSp>
        <p:nvGrpSpPr>
          <p:cNvPr id="11" name="组合 10">
            <a:extLst>
              <a:ext uri="{FF2B5EF4-FFF2-40B4-BE49-F238E27FC236}">
                <a16:creationId xmlns:a16="http://schemas.microsoft.com/office/drawing/2014/main" id="{F02A5E58-FF65-08EF-3E78-36DA73E961D9}"/>
              </a:ext>
            </a:extLst>
          </p:cNvPr>
          <p:cNvGrpSpPr/>
          <p:nvPr/>
        </p:nvGrpSpPr>
        <p:grpSpPr>
          <a:xfrm>
            <a:off x="4444765" y="4548723"/>
            <a:ext cx="897472" cy="646331"/>
            <a:chOff x="6708424" y="4774259"/>
            <a:chExt cx="897472" cy="646331"/>
          </a:xfrm>
        </p:grpSpPr>
        <p:sp>
          <p:nvSpPr>
            <p:cNvPr id="12" name="矩形 11">
              <a:extLst>
                <a:ext uri="{FF2B5EF4-FFF2-40B4-BE49-F238E27FC236}">
                  <a16:creationId xmlns:a16="http://schemas.microsoft.com/office/drawing/2014/main" id="{89BDFE9C-8D39-8550-88EA-B047B8B052AB}"/>
                </a:ext>
              </a:extLst>
            </p:cNvPr>
            <p:cNvSpPr/>
            <p:nvPr userDrawn="1"/>
          </p:nvSpPr>
          <p:spPr>
            <a:xfrm>
              <a:off x="6708424" y="5222609"/>
              <a:ext cx="841969" cy="130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13" name="文本框 12">
              <a:extLst>
                <a:ext uri="{FF2B5EF4-FFF2-40B4-BE49-F238E27FC236}">
                  <a16:creationId xmlns:a16="http://schemas.microsoft.com/office/drawing/2014/main" id="{9F20F78B-A101-E678-3AF7-20C937924DD6}"/>
                </a:ext>
              </a:extLst>
            </p:cNvPr>
            <p:cNvSpPr txBox="1"/>
            <p:nvPr userDrawn="1"/>
          </p:nvSpPr>
          <p:spPr>
            <a:xfrm>
              <a:off x="6708424" y="4774259"/>
              <a:ext cx="897472" cy="646331"/>
            </a:xfrm>
            <a:prstGeom prst="rect">
              <a:avLst/>
            </a:prstGeom>
            <a:noFill/>
          </p:spPr>
          <p:txBody>
            <a:bodyPr wrap="square" rtlCol="0">
              <a:spAutoFit/>
            </a:bodyPr>
            <a:lstStyle/>
            <a:p>
              <a:r>
                <a:rPr lang="en-US" altLang="zh-CN" sz="3600" dirty="0">
                  <a:solidFill>
                    <a:schemeClr val="accent4"/>
                  </a:solidFill>
                  <a:latin typeface="+mj-ea"/>
                  <a:ea typeface="+mj-ea"/>
                </a:rPr>
                <a:t>04</a:t>
              </a:r>
              <a:endParaRPr lang="zh-CN" altLang="en-US" sz="3600" dirty="0">
                <a:solidFill>
                  <a:schemeClr val="accent4"/>
                </a:solidFill>
                <a:latin typeface="+mj-ea"/>
                <a:ea typeface="+mj-ea"/>
              </a:endParaRPr>
            </a:p>
          </p:txBody>
        </p:sp>
      </p:grpSp>
      <p:sp>
        <p:nvSpPr>
          <p:cNvPr id="14" name="文本框 13">
            <a:extLst>
              <a:ext uri="{FF2B5EF4-FFF2-40B4-BE49-F238E27FC236}">
                <a16:creationId xmlns:a16="http://schemas.microsoft.com/office/drawing/2014/main" id="{62FAF3AF-94F7-BB71-1D44-11F068D4D623}"/>
              </a:ext>
            </a:extLst>
          </p:cNvPr>
          <p:cNvSpPr txBox="1"/>
          <p:nvPr/>
        </p:nvSpPr>
        <p:spPr>
          <a:xfrm>
            <a:off x="5606951" y="1873489"/>
            <a:ext cx="2161993" cy="461665"/>
          </a:xfrm>
          <a:prstGeom prst="rect">
            <a:avLst/>
          </a:prstGeom>
          <a:noFill/>
        </p:spPr>
        <p:txBody>
          <a:bodyPr wrap="square" rtlCol="0">
            <a:noAutofit/>
          </a:bodyPr>
          <a:lstStyle/>
          <a:p>
            <a:r>
              <a:rPr lang="zh-TW" altLang="en-US" sz="2400" dirty="0">
                <a:solidFill>
                  <a:schemeClr val="accent4">
                    <a:lumMod val="75000"/>
                  </a:schemeClr>
                </a:solidFill>
                <a:latin typeface="+mj-ea"/>
                <a:ea typeface="+mj-ea"/>
              </a:rPr>
              <a:t>組織成員</a:t>
            </a:r>
            <a:endParaRPr lang="zh-CN" altLang="en-US" sz="2400" dirty="0">
              <a:solidFill>
                <a:schemeClr val="accent4">
                  <a:lumMod val="75000"/>
                </a:schemeClr>
              </a:solidFill>
              <a:latin typeface="+mj-ea"/>
              <a:ea typeface="+mj-ea"/>
            </a:endParaRPr>
          </a:p>
        </p:txBody>
      </p:sp>
      <p:sp>
        <p:nvSpPr>
          <p:cNvPr id="16" name="文本框 15">
            <a:extLst>
              <a:ext uri="{FF2B5EF4-FFF2-40B4-BE49-F238E27FC236}">
                <a16:creationId xmlns:a16="http://schemas.microsoft.com/office/drawing/2014/main" id="{FD096953-3BEC-39D9-D7C2-25C6281CCC59}"/>
              </a:ext>
            </a:extLst>
          </p:cNvPr>
          <p:cNvSpPr txBox="1"/>
          <p:nvPr/>
        </p:nvSpPr>
        <p:spPr>
          <a:xfrm>
            <a:off x="5606951" y="2816629"/>
            <a:ext cx="2161993" cy="461665"/>
          </a:xfrm>
          <a:prstGeom prst="rect">
            <a:avLst/>
          </a:prstGeom>
          <a:noFill/>
        </p:spPr>
        <p:txBody>
          <a:bodyPr wrap="square" rtlCol="0">
            <a:noAutofit/>
          </a:bodyPr>
          <a:lstStyle/>
          <a:p>
            <a:r>
              <a:rPr lang="zh-TW" altLang="en-US" sz="2400" dirty="0">
                <a:solidFill>
                  <a:schemeClr val="accent4">
                    <a:lumMod val="75000"/>
                  </a:schemeClr>
                </a:solidFill>
                <a:latin typeface="+mj-ea"/>
                <a:ea typeface="+mj-ea"/>
              </a:rPr>
              <a:t>組織沿革</a:t>
            </a:r>
            <a:endParaRPr lang="zh-CN" altLang="en-US" sz="2400" dirty="0">
              <a:solidFill>
                <a:schemeClr val="accent4">
                  <a:lumMod val="75000"/>
                </a:schemeClr>
              </a:solidFill>
              <a:latin typeface="+mj-ea"/>
              <a:ea typeface="+mj-ea"/>
            </a:endParaRPr>
          </a:p>
        </p:txBody>
      </p:sp>
      <p:sp>
        <p:nvSpPr>
          <p:cNvPr id="18" name="文本框 17">
            <a:extLst>
              <a:ext uri="{FF2B5EF4-FFF2-40B4-BE49-F238E27FC236}">
                <a16:creationId xmlns:a16="http://schemas.microsoft.com/office/drawing/2014/main" id="{F8CB6F9E-DC92-FABB-138A-4F0BE8FA7BA6}"/>
              </a:ext>
            </a:extLst>
          </p:cNvPr>
          <p:cNvSpPr txBox="1"/>
          <p:nvPr/>
        </p:nvSpPr>
        <p:spPr>
          <a:xfrm>
            <a:off x="5606951" y="3759769"/>
            <a:ext cx="2161993" cy="461665"/>
          </a:xfrm>
          <a:prstGeom prst="rect">
            <a:avLst/>
          </a:prstGeom>
          <a:noFill/>
        </p:spPr>
        <p:txBody>
          <a:bodyPr wrap="square" rtlCol="0">
            <a:noAutofit/>
          </a:bodyPr>
          <a:lstStyle/>
          <a:p>
            <a:r>
              <a:rPr lang="zh-TW" altLang="en-US" sz="2400" dirty="0">
                <a:solidFill>
                  <a:schemeClr val="accent4">
                    <a:lumMod val="75000"/>
                  </a:schemeClr>
                </a:solidFill>
                <a:latin typeface="+mj-ea"/>
                <a:ea typeface="+mj-ea"/>
              </a:rPr>
              <a:t>工作執行</a:t>
            </a:r>
            <a:endParaRPr lang="zh-CN" altLang="en-US" sz="2400" dirty="0">
              <a:solidFill>
                <a:schemeClr val="accent4">
                  <a:lumMod val="75000"/>
                </a:schemeClr>
              </a:solidFill>
              <a:latin typeface="+mj-ea"/>
              <a:ea typeface="+mj-ea"/>
            </a:endParaRPr>
          </a:p>
        </p:txBody>
      </p:sp>
      <p:sp>
        <p:nvSpPr>
          <p:cNvPr id="20" name="文本框 19">
            <a:extLst>
              <a:ext uri="{FF2B5EF4-FFF2-40B4-BE49-F238E27FC236}">
                <a16:creationId xmlns:a16="http://schemas.microsoft.com/office/drawing/2014/main" id="{626AD5A3-47BD-DC4E-27B4-27BA794F9902}"/>
              </a:ext>
            </a:extLst>
          </p:cNvPr>
          <p:cNvSpPr txBox="1"/>
          <p:nvPr/>
        </p:nvSpPr>
        <p:spPr>
          <a:xfrm>
            <a:off x="5606951" y="4702909"/>
            <a:ext cx="2161993" cy="461665"/>
          </a:xfrm>
          <a:prstGeom prst="rect">
            <a:avLst/>
          </a:prstGeom>
          <a:noFill/>
        </p:spPr>
        <p:txBody>
          <a:bodyPr wrap="square" rtlCol="0">
            <a:noAutofit/>
          </a:bodyPr>
          <a:lstStyle/>
          <a:p>
            <a:r>
              <a:rPr lang="zh-TW" altLang="en-US" sz="2400" dirty="0">
                <a:solidFill>
                  <a:schemeClr val="accent4">
                    <a:lumMod val="75000"/>
                  </a:schemeClr>
                </a:solidFill>
                <a:latin typeface="+mj-ea"/>
                <a:ea typeface="+mj-ea"/>
              </a:rPr>
              <a:t>未來展望</a:t>
            </a:r>
          </a:p>
        </p:txBody>
      </p:sp>
      <p:cxnSp>
        <p:nvCxnSpPr>
          <p:cNvPr id="26" name="直接连接符 25">
            <a:extLst>
              <a:ext uri="{FF2B5EF4-FFF2-40B4-BE49-F238E27FC236}">
                <a16:creationId xmlns:a16="http://schemas.microsoft.com/office/drawing/2014/main" id="{8DF70329-0B1C-8C18-FFFD-33FDB19CEE0E}"/>
              </a:ext>
            </a:extLst>
          </p:cNvPr>
          <p:cNvCxnSpPr>
            <a:cxnSpLocks/>
          </p:cNvCxnSpPr>
          <p:nvPr/>
        </p:nvCxnSpPr>
        <p:spPr>
          <a:xfrm>
            <a:off x="3922082" y="2560382"/>
            <a:ext cx="6713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FC33B73-508D-010C-DD40-A23DC0BF017B}"/>
              </a:ext>
            </a:extLst>
          </p:cNvPr>
          <p:cNvCxnSpPr>
            <a:cxnSpLocks/>
          </p:cNvCxnSpPr>
          <p:nvPr/>
        </p:nvCxnSpPr>
        <p:spPr>
          <a:xfrm>
            <a:off x="3922082" y="3474782"/>
            <a:ext cx="6713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CA9BB3A-B363-5D91-810D-D8D9D23D13FC}"/>
              </a:ext>
            </a:extLst>
          </p:cNvPr>
          <p:cNvCxnSpPr>
            <a:cxnSpLocks/>
          </p:cNvCxnSpPr>
          <p:nvPr/>
        </p:nvCxnSpPr>
        <p:spPr>
          <a:xfrm>
            <a:off x="3922082" y="4389182"/>
            <a:ext cx="6713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矩形: 圆角 33">
            <a:extLst>
              <a:ext uri="{FF2B5EF4-FFF2-40B4-BE49-F238E27FC236}">
                <a16:creationId xmlns:a16="http://schemas.microsoft.com/office/drawing/2014/main" id="{4205B1B9-CABE-B732-648A-409E0CC0744C}"/>
              </a:ext>
            </a:extLst>
          </p:cNvPr>
          <p:cNvSpPr/>
          <p:nvPr/>
        </p:nvSpPr>
        <p:spPr>
          <a:xfrm>
            <a:off x="1705961" y="1285145"/>
            <a:ext cx="1687972" cy="19095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5400" dirty="0">
                <a:solidFill>
                  <a:schemeClr val="bg1"/>
                </a:solidFill>
                <a:effectLst>
                  <a:outerShdw blurRad="101600" algn="ctr" rotWithShape="0">
                    <a:prstClr val="black">
                      <a:alpha val="40000"/>
                    </a:prstClr>
                  </a:outerShdw>
                </a:effectLst>
                <a:latin typeface="+mj-ea"/>
                <a:ea typeface="+mj-ea"/>
              </a:rPr>
              <a:t>目錄</a:t>
            </a:r>
            <a:endParaRPr lang="zh-CN" altLang="en-US" sz="5400" dirty="0">
              <a:solidFill>
                <a:schemeClr val="bg1"/>
              </a:solidFill>
              <a:effectLst>
                <a:outerShdw blurRad="101600" algn="ctr" rotWithShape="0">
                  <a:prstClr val="black">
                    <a:alpha val="40000"/>
                  </a:prstClr>
                </a:outerShdw>
              </a:effectLst>
              <a:latin typeface="+mj-ea"/>
              <a:ea typeface="+mj-ea"/>
            </a:endParaRPr>
          </a:p>
        </p:txBody>
      </p:sp>
      <p:sp>
        <p:nvSpPr>
          <p:cNvPr id="35" name="矩形: 圆角 34">
            <a:extLst>
              <a:ext uri="{FF2B5EF4-FFF2-40B4-BE49-F238E27FC236}">
                <a16:creationId xmlns:a16="http://schemas.microsoft.com/office/drawing/2014/main" id="{4C050E8B-4312-03C9-2157-C6AF33F4FFDE}"/>
              </a:ext>
            </a:extLst>
          </p:cNvPr>
          <p:cNvSpPr/>
          <p:nvPr/>
        </p:nvSpPr>
        <p:spPr>
          <a:xfrm>
            <a:off x="905158" y="604311"/>
            <a:ext cx="1687972" cy="4818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400" dirty="0">
                <a:ln>
                  <a:solidFill>
                    <a:schemeClr val="bg1">
                      <a:alpha val="50000"/>
                    </a:schemeClr>
                  </a:solidFill>
                </a:ln>
                <a:noFill/>
                <a:latin typeface="+mj-ea"/>
                <a:ea typeface="+mj-ea"/>
              </a:rPr>
              <a:t>CONTENTS</a:t>
            </a:r>
          </a:p>
        </p:txBody>
      </p:sp>
      <p:sp>
        <p:nvSpPr>
          <p:cNvPr id="40" name="文本框 39">
            <a:extLst>
              <a:ext uri="{FF2B5EF4-FFF2-40B4-BE49-F238E27FC236}">
                <a16:creationId xmlns:a16="http://schemas.microsoft.com/office/drawing/2014/main" id="{0A832993-F084-2296-C83C-EF551E3132F3}"/>
              </a:ext>
            </a:extLst>
          </p:cNvPr>
          <p:cNvSpPr txBox="1"/>
          <p:nvPr/>
        </p:nvSpPr>
        <p:spPr>
          <a:xfrm>
            <a:off x="10022174" y="597972"/>
            <a:ext cx="1665420" cy="307777"/>
          </a:xfrm>
          <a:prstGeom prst="rect">
            <a:avLst/>
          </a:prstGeom>
          <a:noFill/>
        </p:spPr>
        <p:txBody>
          <a:bodyPr wrap="square" lIns="0" tIns="0" rIns="0" bIns="0" rtlCol="0">
            <a:noAutofit/>
          </a:bodyPr>
          <a:lstStyle/>
          <a:p>
            <a:pPr algn="r"/>
            <a:r>
              <a:rPr lang="en-US" altLang="zh-CN" dirty="0">
                <a:solidFill>
                  <a:schemeClr val="accent4"/>
                </a:solidFill>
                <a:latin typeface="+mj-ea"/>
                <a:ea typeface="+mj-ea"/>
              </a:rPr>
              <a:t>20</a:t>
            </a:r>
            <a:r>
              <a:rPr lang="en-US" altLang="zh-TW" dirty="0">
                <a:solidFill>
                  <a:schemeClr val="accent4"/>
                </a:solidFill>
                <a:latin typeface="+mj-ea"/>
                <a:ea typeface="+mj-ea"/>
              </a:rPr>
              <a:t>22</a:t>
            </a:r>
            <a:endParaRPr lang="en-US" altLang="zh-CN" dirty="0">
              <a:solidFill>
                <a:schemeClr val="accent4"/>
              </a:solidFill>
              <a:latin typeface="+mj-ea"/>
              <a:ea typeface="+mj-ea"/>
            </a:endParaRPr>
          </a:p>
        </p:txBody>
      </p:sp>
      <p:sp>
        <p:nvSpPr>
          <p:cNvPr id="43" name="文本框 42">
            <a:extLst>
              <a:ext uri="{FF2B5EF4-FFF2-40B4-BE49-F238E27FC236}">
                <a16:creationId xmlns:a16="http://schemas.microsoft.com/office/drawing/2014/main" id="{AD5BE1FD-0A2F-3637-3A21-C3EF59EE5A6D}"/>
              </a:ext>
            </a:extLst>
          </p:cNvPr>
          <p:cNvSpPr txBox="1"/>
          <p:nvPr/>
        </p:nvSpPr>
        <p:spPr>
          <a:xfrm>
            <a:off x="6907102" y="2002804"/>
            <a:ext cx="3728294" cy="307777"/>
          </a:xfrm>
          <a:prstGeom prst="rect">
            <a:avLst/>
          </a:prstGeom>
          <a:noFill/>
          <a:ln>
            <a:noFill/>
          </a:ln>
        </p:spPr>
        <p:txBody>
          <a:bodyPr wrap="square" rtlCol="0">
            <a:spAutoFit/>
          </a:bodyPr>
          <a:lstStyle/>
          <a:p>
            <a:r>
              <a:rPr lang="en-US" altLang="zh-CN" sz="1400" spc="300" dirty="0">
                <a:ln w="6350">
                  <a:noFill/>
                </a:ln>
                <a:solidFill>
                  <a:schemeClr val="accent1">
                    <a:alpha val="49000"/>
                  </a:schemeClr>
                </a:solidFill>
                <a:ea typeface="阿里巴巴普惠体 L" panose="00020600040101010101" pitchFamily="18" charset="-122"/>
              </a:rPr>
              <a:t>ORGANIZATION  MEMBERS</a:t>
            </a:r>
            <a:r>
              <a:rPr lang="zh-TW" altLang="en-US" sz="1400" spc="300" dirty="0">
                <a:ln w="6350">
                  <a:noFill/>
                </a:ln>
                <a:solidFill>
                  <a:schemeClr val="accent1">
                    <a:alpha val="49000"/>
                  </a:schemeClr>
                </a:solidFill>
              </a:rPr>
              <a:t>  </a:t>
            </a:r>
            <a:endParaRPr lang="zh-CN" altLang="en-US" sz="1400" spc="300" dirty="0">
              <a:ln w="6350">
                <a:noFill/>
              </a:ln>
              <a:solidFill>
                <a:schemeClr val="accent1">
                  <a:alpha val="49000"/>
                </a:schemeClr>
              </a:solidFill>
              <a:ea typeface="阿里巴巴普惠体 L" panose="00020600040101010101" pitchFamily="18" charset="-122"/>
            </a:endParaRPr>
          </a:p>
        </p:txBody>
      </p:sp>
      <p:sp>
        <p:nvSpPr>
          <p:cNvPr id="44" name="文本框 43">
            <a:extLst>
              <a:ext uri="{FF2B5EF4-FFF2-40B4-BE49-F238E27FC236}">
                <a16:creationId xmlns:a16="http://schemas.microsoft.com/office/drawing/2014/main" id="{24B59BE2-CEF0-FF4B-4CD9-D64EEC57D582}"/>
              </a:ext>
            </a:extLst>
          </p:cNvPr>
          <p:cNvSpPr txBox="1"/>
          <p:nvPr/>
        </p:nvSpPr>
        <p:spPr>
          <a:xfrm>
            <a:off x="6907102" y="2938280"/>
            <a:ext cx="3728295" cy="307777"/>
          </a:xfrm>
          <a:prstGeom prst="rect">
            <a:avLst/>
          </a:prstGeom>
          <a:noFill/>
          <a:ln>
            <a:noFill/>
          </a:ln>
        </p:spPr>
        <p:txBody>
          <a:bodyPr wrap="square" rtlCol="0">
            <a:spAutoFit/>
          </a:bodyPr>
          <a:lstStyle>
            <a:defPPr>
              <a:defRPr lang="zh-CN"/>
            </a:defPPr>
            <a:lvl1pPr>
              <a:defRPr sz="2000" spc="300">
                <a:ln w="6350">
                  <a:noFill/>
                </a:ln>
                <a:solidFill>
                  <a:schemeClr val="bg1">
                    <a:lumMod val="95000"/>
                    <a:alpha val="49000"/>
                  </a:schemeClr>
                </a:solidFill>
                <a:latin typeface="Arial" panose="020B0604020202020204" pitchFamily="34" charset="0"/>
                <a:ea typeface="阿里巴巴普惠体 B" panose="00020600040101010101" pitchFamily="18" charset="-122"/>
                <a:cs typeface="Arial" panose="020B0604020202020204" pitchFamily="34" charset="0"/>
              </a:defRPr>
            </a:lvl1pPr>
          </a:lstStyle>
          <a:p>
            <a:r>
              <a:rPr lang="en-US" altLang="zh-CN" sz="1400" dirty="0">
                <a:solidFill>
                  <a:schemeClr val="accent1">
                    <a:alpha val="49000"/>
                  </a:schemeClr>
                </a:solidFill>
                <a:latin typeface="+mn-lt"/>
                <a:ea typeface="阿里巴巴普惠体 L" panose="00020600040101010101" pitchFamily="18" charset="-122"/>
                <a:cs typeface="阿里巴巴普惠体 L" panose="00020600040101010101" pitchFamily="18" charset="-122"/>
              </a:rPr>
              <a:t>ORGANIZATIONAL HISTORY</a:t>
            </a:r>
            <a:endParaRPr lang="zh-CN" altLang="en-US" sz="1400" dirty="0">
              <a:solidFill>
                <a:schemeClr val="accent1">
                  <a:alpha val="49000"/>
                </a:schemeClr>
              </a:solidFill>
              <a:latin typeface="+mn-lt"/>
              <a:ea typeface="阿里巴巴普惠体 L" panose="00020600040101010101" pitchFamily="18" charset="-122"/>
              <a:cs typeface="阿里巴巴普惠体 L" panose="00020600040101010101" pitchFamily="18" charset="-122"/>
            </a:endParaRPr>
          </a:p>
        </p:txBody>
      </p:sp>
      <p:sp>
        <p:nvSpPr>
          <p:cNvPr id="45" name="文本框 44">
            <a:extLst>
              <a:ext uri="{FF2B5EF4-FFF2-40B4-BE49-F238E27FC236}">
                <a16:creationId xmlns:a16="http://schemas.microsoft.com/office/drawing/2014/main" id="{FE89CA13-E109-D074-FC2B-B4F9D988D62C}"/>
              </a:ext>
            </a:extLst>
          </p:cNvPr>
          <p:cNvSpPr txBox="1"/>
          <p:nvPr/>
        </p:nvSpPr>
        <p:spPr>
          <a:xfrm>
            <a:off x="6907103" y="3878001"/>
            <a:ext cx="3728295" cy="307777"/>
          </a:xfrm>
          <a:prstGeom prst="rect">
            <a:avLst/>
          </a:prstGeom>
          <a:noFill/>
          <a:ln>
            <a:noFill/>
          </a:ln>
        </p:spPr>
        <p:txBody>
          <a:bodyPr wrap="square" rtlCol="0">
            <a:spAutoFit/>
          </a:bodyPr>
          <a:lstStyle>
            <a:defPPr>
              <a:defRPr lang="zh-CN"/>
            </a:defPPr>
            <a:lvl1pPr>
              <a:defRPr sz="2000" spc="300">
                <a:ln w="6350">
                  <a:noFill/>
                </a:ln>
                <a:solidFill>
                  <a:schemeClr val="bg1">
                    <a:lumMod val="95000"/>
                    <a:alpha val="49000"/>
                  </a:schemeClr>
                </a:solidFill>
                <a:latin typeface="Arial" panose="020B0604020202020204" pitchFamily="34" charset="0"/>
                <a:ea typeface="阿里巴巴普惠体 B" panose="00020600040101010101" pitchFamily="18" charset="-122"/>
                <a:cs typeface="Arial" panose="020B0604020202020204" pitchFamily="34" charset="0"/>
              </a:defRPr>
            </a:lvl1pPr>
          </a:lstStyle>
          <a:p>
            <a:r>
              <a:rPr lang="en-US" altLang="zh-CN" sz="1400" dirty="0">
                <a:solidFill>
                  <a:schemeClr val="accent1">
                    <a:alpha val="49000"/>
                  </a:schemeClr>
                </a:solidFill>
                <a:latin typeface="+mn-lt"/>
                <a:ea typeface="阿里巴巴普惠体 L" panose="00020600040101010101" pitchFamily="18" charset="-122"/>
                <a:cs typeface="阿里巴巴普惠体 L" panose="00020600040101010101" pitchFamily="18" charset="-122"/>
              </a:rPr>
              <a:t>IMPLEMENT</a:t>
            </a:r>
            <a:endParaRPr lang="zh-CN" altLang="en-US" sz="1400" dirty="0">
              <a:solidFill>
                <a:schemeClr val="accent1">
                  <a:alpha val="49000"/>
                </a:schemeClr>
              </a:solidFill>
              <a:latin typeface="+mn-lt"/>
              <a:ea typeface="阿里巴巴普惠体 L" panose="00020600040101010101" pitchFamily="18" charset="-122"/>
              <a:cs typeface="阿里巴巴普惠体 L" panose="00020600040101010101" pitchFamily="18" charset="-122"/>
            </a:endParaRPr>
          </a:p>
        </p:txBody>
      </p:sp>
      <p:sp>
        <p:nvSpPr>
          <p:cNvPr id="46" name="文本框 45">
            <a:extLst>
              <a:ext uri="{FF2B5EF4-FFF2-40B4-BE49-F238E27FC236}">
                <a16:creationId xmlns:a16="http://schemas.microsoft.com/office/drawing/2014/main" id="{DEE1D0B0-60EF-DA40-0641-31FDB7FB1ADE}"/>
              </a:ext>
            </a:extLst>
          </p:cNvPr>
          <p:cNvSpPr txBox="1"/>
          <p:nvPr/>
        </p:nvSpPr>
        <p:spPr>
          <a:xfrm>
            <a:off x="6907103" y="4824884"/>
            <a:ext cx="3728294" cy="307777"/>
          </a:xfrm>
          <a:prstGeom prst="rect">
            <a:avLst/>
          </a:prstGeom>
          <a:noFill/>
          <a:ln>
            <a:noFill/>
          </a:ln>
        </p:spPr>
        <p:txBody>
          <a:bodyPr wrap="square" rtlCol="0">
            <a:spAutoFit/>
          </a:bodyPr>
          <a:lstStyle>
            <a:defPPr>
              <a:defRPr lang="zh-CN"/>
            </a:defPPr>
            <a:lvl1pPr>
              <a:defRPr sz="2000" spc="300">
                <a:ln w="6350">
                  <a:noFill/>
                </a:ln>
                <a:solidFill>
                  <a:schemeClr val="bg1">
                    <a:lumMod val="95000"/>
                    <a:alpha val="49000"/>
                  </a:schemeClr>
                </a:solidFill>
                <a:latin typeface="Arial" panose="020B0604020202020204" pitchFamily="34" charset="0"/>
                <a:ea typeface="阿里巴巴普惠体 B" panose="00020600040101010101" pitchFamily="18" charset="-122"/>
                <a:cs typeface="Arial" panose="020B0604020202020204" pitchFamily="34" charset="0"/>
              </a:defRPr>
            </a:lvl1pPr>
          </a:lstStyle>
          <a:p>
            <a:r>
              <a:rPr lang="en-US" altLang="zh-CN" sz="1400" dirty="0">
                <a:solidFill>
                  <a:schemeClr val="accent1">
                    <a:alpha val="49000"/>
                  </a:schemeClr>
                </a:solidFill>
                <a:ea typeface="阿里巴巴普惠体 L" panose="00020600040101010101" pitchFamily="18" charset="-122"/>
                <a:cs typeface="阿里巴巴普惠体 L" panose="00020600040101010101" pitchFamily="18" charset="-122"/>
              </a:rPr>
              <a:t>PLANS FOR THE FUTURE</a:t>
            </a:r>
          </a:p>
        </p:txBody>
      </p:sp>
      <p:pic>
        <p:nvPicPr>
          <p:cNvPr id="17" name="圖片 16">
            <a:extLst>
              <a:ext uri="{FF2B5EF4-FFF2-40B4-BE49-F238E27FC236}">
                <a16:creationId xmlns:a16="http://schemas.microsoft.com/office/drawing/2014/main" id="{93238131-3258-45D6-9A31-2A48AAB3F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73" y="288409"/>
            <a:ext cx="3400425" cy="619125"/>
          </a:xfrm>
          <a:prstGeom prst="rect">
            <a:avLst/>
          </a:prstGeom>
        </p:spPr>
      </p:pic>
      <p:grpSp>
        <p:nvGrpSpPr>
          <p:cNvPr id="21" name="群組 20">
            <a:extLst>
              <a:ext uri="{FF2B5EF4-FFF2-40B4-BE49-F238E27FC236}">
                <a16:creationId xmlns:a16="http://schemas.microsoft.com/office/drawing/2014/main" id="{2E83826F-5D94-4324-8B60-F384458C1D3E}"/>
              </a:ext>
            </a:extLst>
          </p:cNvPr>
          <p:cNvGrpSpPr/>
          <p:nvPr/>
        </p:nvGrpSpPr>
        <p:grpSpPr>
          <a:xfrm>
            <a:off x="4141137" y="6469719"/>
            <a:ext cx="8059330" cy="391847"/>
            <a:chOff x="4141137" y="6469719"/>
            <a:chExt cx="8059330" cy="391847"/>
          </a:xfrm>
        </p:grpSpPr>
        <p:sp>
          <p:nvSpPr>
            <p:cNvPr id="42" name="文本框 40">
              <a:extLst>
                <a:ext uri="{FF2B5EF4-FFF2-40B4-BE49-F238E27FC236}">
                  <a16:creationId xmlns:a16="http://schemas.microsoft.com/office/drawing/2014/main" id="{DAA35C19-10C5-4146-85C2-2853E87FF52A}"/>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7" name="文本框 40">
              <a:extLst>
                <a:ext uri="{FF2B5EF4-FFF2-40B4-BE49-F238E27FC236}">
                  <a16:creationId xmlns:a16="http://schemas.microsoft.com/office/drawing/2014/main" id="{568C7ED5-ABF9-4782-95D6-D6D5E392462F}"/>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37" name="圖片 36">
            <a:extLst>
              <a:ext uri="{FF2B5EF4-FFF2-40B4-BE49-F238E27FC236}">
                <a16:creationId xmlns:a16="http://schemas.microsoft.com/office/drawing/2014/main" id="{7E2B0F60-9CB0-4F73-A2A5-C7B58516F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20" y="6180141"/>
            <a:ext cx="3400425" cy="619125"/>
          </a:xfrm>
          <a:prstGeom prst="rect">
            <a:avLst/>
          </a:prstGeom>
        </p:spPr>
      </p:pic>
    </p:spTree>
    <p:extLst>
      <p:ext uri="{BB962C8B-B14F-4D97-AF65-F5344CB8AC3E}">
        <p14:creationId xmlns:p14="http://schemas.microsoft.com/office/powerpoint/2010/main" val="252195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BDC4D63-3577-869E-83BE-B790CA1A5245}"/>
              </a:ext>
            </a:extLst>
          </p:cNvPr>
          <p:cNvSpPr>
            <a:spLocks noGrp="1"/>
          </p:cNvSpPr>
          <p:nvPr>
            <p:ph type="body" sz="quarter" idx="10"/>
          </p:nvPr>
        </p:nvSpPr>
        <p:spPr/>
        <p:txBody>
          <a:bodyPr/>
          <a:lstStyle/>
          <a:p>
            <a:r>
              <a:rPr lang="zh-TW" altLang="en-US" dirty="0"/>
              <a:t>預期成效</a:t>
            </a:r>
            <a:endParaRPr lang="zh-CN" altLang="en-US" dirty="0"/>
          </a:p>
        </p:txBody>
      </p:sp>
      <p:grpSp>
        <p:nvGrpSpPr>
          <p:cNvPr id="44" name="群組 43">
            <a:extLst>
              <a:ext uri="{FF2B5EF4-FFF2-40B4-BE49-F238E27FC236}">
                <a16:creationId xmlns:a16="http://schemas.microsoft.com/office/drawing/2014/main" id="{CA72F4A4-0673-4742-985F-E4D2189087C1}"/>
              </a:ext>
            </a:extLst>
          </p:cNvPr>
          <p:cNvGrpSpPr/>
          <p:nvPr/>
        </p:nvGrpSpPr>
        <p:grpSpPr>
          <a:xfrm>
            <a:off x="-70614" y="6469719"/>
            <a:ext cx="12271081" cy="391847"/>
            <a:chOff x="-70614" y="6469719"/>
            <a:chExt cx="12271081" cy="391847"/>
          </a:xfrm>
        </p:grpSpPr>
        <p:sp>
          <p:nvSpPr>
            <p:cNvPr id="45" name="文本框 40">
              <a:extLst>
                <a:ext uri="{FF2B5EF4-FFF2-40B4-BE49-F238E27FC236}">
                  <a16:creationId xmlns:a16="http://schemas.microsoft.com/office/drawing/2014/main" id="{B35AAE1F-4DCF-4205-8395-A5A8A1CDAEDE}"/>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6" name="文本框 40">
              <a:extLst>
                <a:ext uri="{FF2B5EF4-FFF2-40B4-BE49-F238E27FC236}">
                  <a16:creationId xmlns:a16="http://schemas.microsoft.com/office/drawing/2014/main" id="{EF956A10-3E47-4FEF-93D2-09992612C131}"/>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7" name="文本框 40">
              <a:extLst>
                <a:ext uri="{FF2B5EF4-FFF2-40B4-BE49-F238E27FC236}">
                  <a16:creationId xmlns:a16="http://schemas.microsoft.com/office/drawing/2014/main" id="{4B5F9A55-EA7D-40C2-B5E8-DDBA15BBF2EA}"/>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48" name="圖片 47">
            <a:extLst>
              <a:ext uri="{FF2B5EF4-FFF2-40B4-BE49-F238E27FC236}">
                <a16:creationId xmlns:a16="http://schemas.microsoft.com/office/drawing/2014/main" id="{C7DDDBCB-0F38-4A87-85B8-42944646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64" name="群組 63">
            <a:extLst>
              <a:ext uri="{FF2B5EF4-FFF2-40B4-BE49-F238E27FC236}">
                <a16:creationId xmlns:a16="http://schemas.microsoft.com/office/drawing/2014/main" id="{9F0D4F14-275F-4C34-847D-9AEBCC65BA11}"/>
              </a:ext>
            </a:extLst>
          </p:cNvPr>
          <p:cNvGrpSpPr/>
          <p:nvPr/>
        </p:nvGrpSpPr>
        <p:grpSpPr>
          <a:xfrm>
            <a:off x="6096000" y="4039307"/>
            <a:ext cx="5878087" cy="1228790"/>
            <a:chOff x="5978325" y="4222838"/>
            <a:chExt cx="4445204" cy="859652"/>
          </a:xfrm>
        </p:grpSpPr>
        <p:sp>
          <p:nvSpPr>
            <p:cNvPr id="18" name="文本框 10">
              <a:extLst>
                <a:ext uri="{FF2B5EF4-FFF2-40B4-BE49-F238E27FC236}">
                  <a16:creationId xmlns:a16="http://schemas.microsoft.com/office/drawing/2014/main" id="{3725DF13-571C-4D72-AC1E-C2548492EFCD}"/>
                </a:ext>
              </a:extLst>
            </p:cNvPr>
            <p:cNvSpPr txBox="1"/>
            <p:nvPr/>
          </p:nvSpPr>
          <p:spPr>
            <a:xfrm>
              <a:off x="6671628" y="4298064"/>
              <a:ext cx="3751901" cy="753613"/>
            </a:xfrm>
            <a:prstGeom prst="rect">
              <a:avLst/>
            </a:prstGeom>
            <a:noFill/>
          </p:spPr>
          <p:txBody>
            <a:bodyPr wrap="square" rtlCol="0">
              <a:spAutoFit/>
            </a:bodyPr>
            <a:lstStyle>
              <a:defPPr>
                <a:defRPr lang="zh-CN"/>
              </a:defPPr>
              <a:lvl1pPr>
                <a:defRPr sz="2800">
                  <a:solidFill>
                    <a:schemeClr val="accent3"/>
                  </a:solidFill>
                </a:defRPr>
              </a:lvl1pPr>
            </a:lstStyle>
            <a:p>
              <a:pPr lvl="0">
                <a:defRPr/>
              </a:pPr>
              <a:r>
                <a:rPr lang="zh-TW" altLang="en-US" sz="3200" dirty="0">
                  <a:ea typeface="等线" panose="02010600030101010101" pitchFamily="2" charset="-122"/>
                </a:rPr>
                <a:t>四、完成專案及計畫研</a:t>
              </a:r>
              <a:endParaRPr lang="en-US" altLang="zh-TW" sz="3200" dirty="0">
                <a:ea typeface="等线" panose="02010600030101010101" pitchFamily="2" charset="-122"/>
              </a:endParaRPr>
            </a:p>
            <a:p>
              <a:pPr lvl="0">
                <a:defRPr/>
              </a:pPr>
              <a:r>
                <a:rPr lang="zh-TW" altLang="en-US" sz="3200" dirty="0">
                  <a:ea typeface="等线" panose="02010600030101010101" pitchFamily="2" charset="-122"/>
                </a:rPr>
                <a:t>         究使命及目標。</a:t>
              </a:r>
              <a:endParaRPr kumimoji="0" lang="zh-CN" altLang="en-US" sz="3200" b="0" i="0" u="none" strike="noStrike" kern="1200" cap="none" spc="0" normalizeH="0" baseline="0" noProof="0" dirty="0">
                <a:ln>
                  <a:noFill/>
                </a:ln>
                <a:effectLst/>
                <a:uLnTx/>
                <a:uFillTx/>
                <a:ea typeface="等线" panose="02010600030101010101" pitchFamily="2" charset="-122"/>
                <a:cs typeface="+mn-cs"/>
              </a:endParaRPr>
            </a:p>
          </p:txBody>
        </p:sp>
        <p:cxnSp>
          <p:nvCxnSpPr>
            <p:cNvPr id="49" name="直接连接符 36">
              <a:extLst>
                <a:ext uri="{FF2B5EF4-FFF2-40B4-BE49-F238E27FC236}">
                  <a16:creationId xmlns:a16="http://schemas.microsoft.com/office/drawing/2014/main" id="{29351501-D38A-4778-9E5B-912CC088C6C9}"/>
                </a:ext>
              </a:extLst>
            </p:cNvPr>
            <p:cNvCxnSpPr>
              <a:cxnSpLocks/>
            </p:cNvCxnSpPr>
            <p:nvPr/>
          </p:nvCxnSpPr>
          <p:spPr>
            <a:xfrm>
              <a:off x="6343069" y="5082490"/>
              <a:ext cx="1925955"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1" name="椭圆 38">
              <a:extLst>
                <a:ext uri="{FF2B5EF4-FFF2-40B4-BE49-F238E27FC236}">
                  <a16:creationId xmlns:a16="http://schemas.microsoft.com/office/drawing/2014/main" id="{E34D8B2F-DE42-412C-BFEC-4F9A0E4667D8}"/>
                </a:ext>
              </a:extLst>
            </p:cNvPr>
            <p:cNvSpPr/>
            <p:nvPr/>
          </p:nvSpPr>
          <p:spPr>
            <a:xfrm>
              <a:off x="5978325" y="4222838"/>
              <a:ext cx="650390" cy="650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2" name="exam_182330">
              <a:extLst>
                <a:ext uri="{FF2B5EF4-FFF2-40B4-BE49-F238E27FC236}">
                  <a16:creationId xmlns:a16="http://schemas.microsoft.com/office/drawing/2014/main" id="{AAA8DBE0-2516-4D3D-BC24-DDBD75F1B535}"/>
                </a:ext>
              </a:extLst>
            </p:cNvPr>
            <p:cNvSpPr>
              <a:spLocks noChangeAspect="1"/>
            </p:cNvSpPr>
            <p:nvPr/>
          </p:nvSpPr>
          <p:spPr bwMode="auto">
            <a:xfrm>
              <a:off x="6129193" y="4361551"/>
              <a:ext cx="348654" cy="372964"/>
            </a:xfrm>
            <a:custGeom>
              <a:avLst/>
              <a:gdLst>
                <a:gd name="connsiteX0" fmla="*/ 364563 w 567177"/>
                <a:gd name="connsiteY0" fmla="*/ 540062 h 606722"/>
                <a:gd name="connsiteX1" fmla="*/ 364563 w 567177"/>
                <a:gd name="connsiteY1" fmla="*/ 586458 h 606722"/>
                <a:gd name="connsiteX2" fmla="*/ 411022 w 567177"/>
                <a:gd name="connsiteY2" fmla="*/ 586458 h 606722"/>
                <a:gd name="connsiteX3" fmla="*/ 232926 w 567177"/>
                <a:gd name="connsiteY3" fmla="*/ 485349 h 606722"/>
                <a:gd name="connsiteX4" fmla="*/ 313956 w 567177"/>
                <a:gd name="connsiteY4" fmla="*/ 485349 h 606722"/>
                <a:gd name="connsiteX5" fmla="*/ 324107 w 567177"/>
                <a:gd name="connsiteY5" fmla="*/ 495475 h 606722"/>
                <a:gd name="connsiteX6" fmla="*/ 313956 w 567177"/>
                <a:gd name="connsiteY6" fmla="*/ 505601 h 606722"/>
                <a:gd name="connsiteX7" fmla="*/ 232926 w 567177"/>
                <a:gd name="connsiteY7" fmla="*/ 505601 h 606722"/>
                <a:gd name="connsiteX8" fmla="*/ 222775 w 567177"/>
                <a:gd name="connsiteY8" fmla="*/ 495475 h 606722"/>
                <a:gd name="connsiteX9" fmla="*/ 232926 w 567177"/>
                <a:gd name="connsiteY9" fmla="*/ 485349 h 606722"/>
                <a:gd name="connsiteX10" fmla="*/ 497266 w 567177"/>
                <a:gd name="connsiteY10" fmla="*/ 468248 h 606722"/>
                <a:gd name="connsiteX11" fmla="*/ 409331 w 567177"/>
                <a:gd name="connsiteY11" fmla="*/ 556150 h 606722"/>
                <a:gd name="connsiteX12" fmla="*/ 425352 w 567177"/>
                <a:gd name="connsiteY12" fmla="*/ 572148 h 606722"/>
                <a:gd name="connsiteX13" fmla="*/ 513375 w 567177"/>
                <a:gd name="connsiteY13" fmla="*/ 484335 h 606722"/>
                <a:gd name="connsiteX14" fmla="*/ 121611 w 567177"/>
                <a:gd name="connsiteY14" fmla="*/ 444907 h 606722"/>
                <a:gd name="connsiteX15" fmla="*/ 121611 w 567177"/>
                <a:gd name="connsiteY15" fmla="*/ 485341 h 606722"/>
                <a:gd name="connsiteX16" fmla="*/ 162081 w 567177"/>
                <a:gd name="connsiteY16" fmla="*/ 485341 h 606722"/>
                <a:gd name="connsiteX17" fmla="*/ 162081 w 567177"/>
                <a:gd name="connsiteY17" fmla="*/ 444907 h 606722"/>
                <a:gd name="connsiteX18" fmla="*/ 466916 w 567177"/>
                <a:gd name="connsiteY18" fmla="*/ 437940 h 606722"/>
                <a:gd name="connsiteX19" fmla="*/ 378892 w 567177"/>
                <a:gd name="connsiteY19" fmla="*/ 525753 h 606722"/>
                <a:gd name="connsiteX20" fmla="*/ 395002 w 567177"/>
                <a:gd name="connsiteY20" fmla="*/ 541840 h 606722"/>
                <a:gd name="connsiteX21" fmla="*/ 482936 w 567177"/>
                <a:gd name="connsiteY21" fmla="*/ 453938 h 606722"/>
                <a:gd name="connsiteX22" fmla="*/ 354508 w 567177"/>
                <a:gd name="connsiteY22" fmla="*/ 424734 h 606722"/>
                <a:gd name="connsiteX23" fmla="*/ 374716 w 567177"/>
                <a:gd name="connsiteY23" fmla="*/ 424734 h 606722"/>
                <a:gd name="connsiteX24" fmla="*/ 384864 w 567177"/>
                <a:gd name="connsiteY24" fmla="*/ 434781 h 606722"/>
                <a:gd name="connsiteX25" fmla="*/ 374716 w 567177"/>
                <a:gd name="connsiteY25" fmla="*/ 444916 h 606722"/>
                <a:gd name="connsiteX26" fmla="*/ 354508 w 567177"/>
                <a:gd name="connsiteY26" fmla="*/ 444916 h 606722"/>
                <a:gd name="connsiteX27" fmla="*/ 344359 w 567177"/>
                <a:gd name="connsiteY27" fmla="*/ 434781 h 606722"/>
                <a:gd name="connsiteX28" fmla="*/ 354508 w 567177"/>
                <a:gd name="connsiteY28" fmla="*/ 424734 h 606722"/>
                <a:gd name="connsiteX29" fmla="*/ 232926 w 567177"/>
                <a:gd name="connsiteY29" fmla="*/ 424734 h 606722"/>
                <a:gd name="connsiteX30" fmla="*/ 313956 w 567177"/>
                <a:gd name="connsiteY30" fmla="*/ 424734 h 606722"/>
                <a:gd name="connsiteX31" fmla="*/ 324107 w 567177"/>
                <a:gd name="connsiteY31" fmla="*/ 434781 h 606722"/>
                <a:gd name="connsiteX32" fmla="*/ 313956 w 567177"/>
                <a:gd name="connsiteY32" fmla="*/ 444916 h 606722"/>
                <a:gd name="connsiteX33" fmla="*/ 232926 w 567177"/>
                <a:gd name="connsiteY33" fmla="*/ 444916 h 606722"/>
                <a:gd name="connsiteX34" fmla="*/ 222775 w 567177"/>
                <a:gd name="connsiteY34" fmla="*/ 434781 h 606722"/>
                <a:gd name="connsiteX35" fmla="*/ 232926 w 567177"/>
                <a:gd name="connsiteY35" fmla="*/ 424734 h 606722"/>
                <a:gd name="connsiteX36" fmla="*/ 111472 w 567177"/>
                <a:gd name="connsiteY36" fmla="*/ 424734 h 606722"/>
                <a:gd name="connsiteX37" fmla="*/ 172220 w 567177"/>
                <a:gd name="connsiteY37" fmla="*/ 424734 h 606722"/>
                <a:gd name="connsiteX38" fmla="*/ 182271 w 567177"/>
                <a:gd name="connsiteY38" fmla="*/ 434776 h 606722"/>
                <a:gd name="connsiteX39" fmla="*/ 182271 w 567177"/>
                <a:gd name="connsiteY39" fmla="*/ 495472 h 606722"/>
                <a:gd name="connsiteX40" fmla="*/ 172220 w 567177"/>
                <a:gd name="connsiteY40" fmla="*/ 505602 h 606722"/>
                <a:gd name="connsiteX41" fmla="*/ 111472 w 567177"/>
                <a:gd name="connsiteY41" fmla="*/ 505602 h 606722"/>
                <a:gd name="connsiteX42" fmla="*/ 101332 w 567177"/>
                <a:gd name="connsiteY42" fmla="*/ 495472 h 606722"/>
                <a:gd name="connsiteX43" fmla="*/ 101332 w 567177"/>
                <a:gd name="connsiteY43" fmla="*/ 434776 h 606722"/>
                <a:gd name="connsiteX44" fmla="*/ 111472 w 567177"/>
                <a:gd name="connsiteY44" fmla="*/ 424734 h 606722"/>
                <a:gd name="connsiteX45" fmla="*/ 507412 w 567177"/>
                <a:gd name="connsiteY45" fmla="*/ 404565 h 606722"/>
                <a:gd name="connsiteX46" fmla="*/ 494329 w 567177"/>
                <a:gd name="connsiteY46" fmla="*/ 410565 h 606722"/>
                <a:gd name="connsiteX47" fmla="*/ 481245 w 567177"/>
                <a:gd name="connsiteY47" fmla="*/ 423630 h 606722"/>
                <a:gd name="connsiteX48" fmla="*/ 527616 w 567177"/>
                <a:gd name="connsiteY48" fmla="*/ 470025 h 606722"/>
                <a:gd name="connsiteX49" fmla="*/ 540788 w 567177"/>
                <a:gd name="connsiteY49" fmla="*/ 456960 h 606722"/>
                <a:gd name="connsiteX50" fmla="*/ 540788 w 567177"/>
                <a:gd name="connsiteY50" fmla="*/ 430829 h 606722"/>
                <a:gd name="connsiteX51" fmla="*/ 520495 w 567177"/>
                <a:gd name="connsiteY51" fmla="*/ 410565 h 606722"/>
                <a:gd name="connsiteX52" fmla="*/ 507412 w 567177"/>
                <a:gd name="connsiteY52" fmla="*/ 404565 h 606722"/>
                <a:gd name="connsiteX53" fmla="*/ 507379 w 567177"/>
                <a:gd name="connsiteY53" fmla="*/ 384623 h 606722"/>
                <a:gd name="connsiteX54" fmla="*/ 534825 w 567177"/>
                <a:gd name="connsiteY54" fmla="*/ 396255 h 606722"/>
                <a:gd name="connsiteX55" fmla="*/ 555029 w 567177"/>
                <a:gd name="connsiteY55" fmla="*/ 416520 h 606722"/>
                <a:gd name="connsiteX56" fmla="*/ 555029 w 567177"/>
                <a:gd name="connsiteY56" fmla="*/ 471270 h 606722"/>
                <a:gd name="connsiteX57" fmla="*/ 422414 w 567177"/>
                <a:gd name="connsiteY57" fmla="*/ 603700 h 606722"/>
                <a:gd name="connsiteX58" fmla="*/ 415205 w 567177"/>
                <a:gd name="connsiteY58" fmla="*/ 606722 h 606722"/>
                <a:gd name="connsiteX59" fmla="*/ 354505 w 567177"/>
                <a:gd name="connsiteY59" fmla="*/ 606722 h 606722"/>
                <a:gd name="connsiteX60" fmla="*/ 344359 w 567177"/>
                <a:gd name="connsiteY60" fmla="*/ 596590 h 606722"/>
                <a:gd name="connsiteX61" fmla="*/ 344359 w 567177"/>
                <a:gd name="connsiteY61" fmla="*/ 535885 h 606722"/>
                <a:gd name="connsiteX62" fmla="*/ 347296 w 567177"/>
                <a:gd name="connsiteY62" fmla="*/ 528775 h 606722"/>
                <a:gd name="connsiteX63" fmla="*/ 479999 w 567177"/>
                <a:gd name="connsiteY63" fmla="*/ 396255 h 606722"/>
                <a:gd name="connsiteX64" fmla="*/ 507379 w 567177"/>
                <a:gd name="connsiteY64" fmla="*/ 384623 h 606722"/>
                <a:gd name="connsiteX65" fmla="*/ 354507 w 567177"/>
                <a:gd name="connsiteY65" fmla="*/ 364047 h 606722"/>
                <a:gd name="connsiteX66" fmla="*/ 415220 w 567177"/>
                <a:gd name="connsiteY66" fmla="*/ 364047 h 606722"/>
                <a:gd name="connsiteX67" fmla="*/ 425368 w 567177"/>
                <a:gd name="connsiteY67" fmla="*/ 374173 h 606722"/>
                <a:gd name="connsiteX68" fmla="*/ 415220 w 567177"/>
                <a:gd name="connsiteY68" fmla="*/ 384299 h 606722"/>
                <a:gd name="connsiteX69" fmla="*/ 354507 w 567177"/>
                <a:gd name="connsiteY69" fmla="*/ 384299 h 606722"/>
                <a:gd name="connsiteX70" fmla="*/ 344359 w 567177"/>
                <a:gd name="connsiteY70" fmla="*/ 374173 h 606722"/>
                <a:gd name="connsiteX71" fmla="*/ 354507 w 567177"/>
                <a:gd name="connsiteY71" fmla="*/ 364047 h 606722"/>
                <a:gd name="connsiteX72" fmla="*/ 232926 w 567177"/>
                <a:gd name="connsiteY72" fmla="*/ 364047 h 606722"/>
                <a:gd name="connsiteX73" fmla="*/ 313956 w 567177"/>
                <a:gd name="connsiteY73" fmla="*/ 364047 h 606722"/>
                <a:gd name="connsiteX74" fmla="*/ 324107 w 567177"/>
                <a:gd name="connsiteY74" fmla="*/ 374173 h 606722"/>
                <a:gd name="connsiteX75" fmla="*/ 313956 w 567177"/>
                <a:gd name="connsiteY75" fmla="*/ 384299 h 606722"/>
                <a:gd name="connsiteX76" fmla="*/ 232926 w 567177"/>
                <a:gd name="connsiteY76" fmla="*/ 384299 h 606722"/>
                <a:gd name="connsiteX77" fmla="*/ 222775 w 567177"/>
                <a:gd name="connsiteY77" fmla="*/ 374173 h 606722"/>
                <a:gd name="connsiteX78" fmla="*/ 232926 w 567177"/>
                <a:gd name="connsiteY78" fmla="*/ 364047 h 606722"/>
                <a:gd name="connsiteX79" fmla="*/ 177877 w 567177"/>
                <a:gd name="connsiteY79" fmla="*/ 304991 h 606722"/>
                <a:gd name="connsiteX80" fmla="*/ 180637 w 567177"/>
                <a:gd name="connsiteY80" fmla="*/ 319039 h 606722"/>
                <a:gd name="connsiteX81" fmla="*/ 140134 w 567177"/>
                <a:gd name="connsiteY81" fmla="*/ 379765 h 606722"/>
                <a:gd name="connsiteX82" fmla="*/ 132746 w 567177"/>
                <a:gd name="connsiteY82" fmla="*/ 384210 h 606722"/>
                <a:gd name="connsiteX83" fmla="*/ 131678 w 567177"/>
                <a:gd name="connsiteY83" fmla="*/ 384299 h 606722"/>
                <a:gd name="connsiteX84" fmla="*/ 124557 w 567177"/>
                <a:gd name="connsiteY84" fmla="*/ 381276 h 606722"/>
                <a:gd name="connsiteX85" fmla="*/ 104261 w 567177"/>
                <a:gd name="connsiteY85" fmla="*/ 361094 h 606722"/>
                <a:gd name="connsiteX86" fmla="*/ 104261 w 567177"/>
                <a:gd name="connsiteY86" fmla="*/ 346779 h 606722"/>
                <a:gd name="connsiteX87" fmla="*/ 118592 w 567177"/>
                <a:gd name="connsiteY87" fmla="*/ 346779 h 606722"/>
                <a:gd name="connsiteX88" fmla="*/ 130165 w 567177"/>
                <a:gd name="connsiteY88" fmla="*/ 358248 h 606722"/>
                <a:gd name="connsiteX89" fmla="*/ 163813 w 567177"/>
                <a:gd name="connsiteY89" fmla="*/ 307836 h 606722"/>
                <a:gd name="connsiteX90" fmla="*/ 177877 w 567177"/>
                <a:gd name="connsiteY90" fmla="*/ 304991 h 606722"/>
                <a:gd name="connsiteX91" fmla="*/ 293745 w 567177"/>
                <a:gd name="connsiteY91" fmla="*/ 303290 h 606722"/>
                <a:gd name="connsiteX92" fmla="*/ 394991 w 567177"/>
                <a:gd name="connsiteY92" fmla="*/ 303290 h 606722"/>
                <a:gd name="connsiteX93" fmla="*/ 405045 w 567177"/>
                <a:gd name="connsiteY93" fmla="*/ 313452 h 606722"/>
                <a:gd name="connsiteX94" fmla="*/ 394991 w 567177"/>
                <a:gd name="connsiteY94" fmla="*/ 323613 h 606722"/>
                <a:gd name="connsiteX95" fmla="*/ 293745 w 567177"/>
                <a:gd name="connsiteY95" fmla="*/ 323613 h 606722"/>
                <a:gd name="connsiteX96" fmla="*/ 283602 w 567177"/>
                <a:gd name="connsiteY96" fmla="*/ 313452 h 606722"/>
                <a:gd name="connsiteX97" fmla="*/ 293745 w 567177"/>
                <a:gd name="connsiteY97" fmla="*/ 303290 h 606722"/>
                <a:gd name="connsiteX98" fmla="*/ 232919 w 567177"/>
                <a:gd name="connsiteY98" fmla="*/ 303290 h 606722"/>
                <a:gd name="connsiteX99" fmla="*/ 253206 w 567177"/>
                <a:gd name="connsiteY99" fmla="*/ 303290 h 606722"/>
                <a:gd name="connsiteX100" fmla="*/ 263350 w 567177"/>
                <a:gd name="connsiteY100" fmla="*/ 313452 h 606722"/>
                <a:gd name="connsiteX101" fmla="*/ 253206 w 567177"/>
                <a:gd name="connsiteY101" fmla="*/ 323613 h 606722"/>
                <a:gd name="connsiteX102" fmla="*/ 232919 w 567177"/>
                <a:gd name="connsiteY102" fmla="*/ 323613 h 606722"/>
                <a:gd name="connsiteX103" fmla="*/ 222775 w 567177"/>
                <a:gd name="connsiteY103" fmla="*/ 313452 h 606722"/>
                <a:gd name="connsiteX104" fmla="*/ 232919 w 567177"/>
                <a:gd name="connsiteY104" fmla="*/ 303290 h 606722"/>
                <a:gd name="connsiteX105" fmla="*/ 334251 w 567177"/>
                <a:gd name="connsiteY105" fmla="*/ 242745 h 606722"/>
                <a:gd name="connsiteX106" fmla="*/ 415224 w 567177"/>
                <a:gd name="connsiteY106" fmla="*/ 242745 h 606722"/>
                <a:gd name="connsiteX107" fmla="*/ 425368 w 567177"/>
                <a:gd name="connsiteY107" fmla="*/ 252756 h 606722"/>
                <a:gd name="connsiteX108" fmla="*/ 415224 w 567177"/>
                <a:gd name="connsiteY108" fmla="*/ 262856 h 606722"/>
                <a:gd name="connsiteX109" fmla="*/ 334251 w 567177"/>
                <a:gd name="connsiteY109" fmla="*/ 262856 h 606722"/>
                <a:gd name="connsiteX110" fmla="*/ 324107 w 567177"/>
                <a:gd name="connsiteY110" fmla="*/ 252756 h 606722"/>
                <a:gd name="connsiteX111" fmla="*/ 334251 w 567177"/>
                <a:gd name="connsiteY111" fmla="*/ 242745 h 606722"/>
                <a:gd name="connsiteX112" fmla="*/ 232921 w 567177"/>
                <a:gd name="connsiteY112" fmla="*/ 242745 h 606722"/>
                <a:gd name="connsiteX113" fmla="*/ 293709 w 567177"/>
                <a:gd name="connsiteY113" fmla="*/ 242745 h 606722"/>
                <a:gd name="connsiteX114" fmla="*/ 303855 w 567177"/>
                <a:gd name="connsiteY114" fmla="*/ 252756 h 606722"/>
                <a:gd name="connsiteX115" fmla="*/ 293709 w 567177"/>
                <a:gd name="connsiteY115" fmla="*/ 262856 h 606722"/>
                <a:gd name="connsiteX116" fmla="*/ 232921 w 567177"/>
                <a:gd name="connsiteY116" fmla="*/ 262856 h 606722"/>
                <a:gd name="connsiteX117" fmla="*/ 222775 w 567177"/>
                <a:gd name="connsiteY117" fmla="*/ 252756 h 606722"/>
                <a:gd name="connsiteX118" fmla="*/ 232921 w 567177"/>
                <a:gd name="connsiteY118" fmla="*/ 242745 h 606722"/>
                <a:gd name="connsiteX119" fmla="*/ 121611 w 567177"/>
                <a:gd name="connsiteY119" fmla="*/ 202249 h 606722"/>
                <a:gd name="connsiteX120" fmla="*/ 121611 w 567177"/>
                <a:gd name="connsiteY120" fmla="*/ 242683 h 606722"/>
                <a:gd name="connsiteX121" fmla="*/ 162081 w 567177"/>
                <a:gd name="connsiteY121" fmla="*/ 242683 h 606722"/>
                <a:gd name="connsiteX122" fmla="*/ 162081 w 567177"/>
                <a:gd name="connsiteY122" fmla="*/ 202249 h 606722"/>
                <a:gd name="connsiteX123" fmla="*/ 232922 w 567177"/>
                <a:gd name="connsiteY123" fmla="*/ 181988 h 606722"/>
                <a:gd name="connsiteX124" fmla="*/ 334212 w 567177"/>
                <a:gd name="connsiteY124" fmla="*/ 181988 h 606722"/>
                <a:gd name="connsiteX125" fmla="*/ 344359 w 567177"/>
                <a:gd name="connsiteY125" fmla="*/ 192114 h 606722"/>
                <a:gd name="connsiteX126" fmla="*/ 334212 w 567177"/>
                <a:gd name="connsiteY126" fmla="*/ 202240 h 606722"/>
                <a:gd name="connsiteX127" fmla="*/ 232922 w 567177"/>
                <a:gd name="connsiteY127" fmla="*/ 202240 h 606722"/>
                <a:gd name="connsiteX128" fmla="*/ 222775 w 567177"/>
                <a:gd name="connsiteY128" fmla="*/ 192114 h 606722"/>
                <a:gd name="connsiteX129" fmla="*/ 232922 w 567177"/>
                <a:gd name="connsiteY129" fmla="*/ 181988 h 606722"/>
                <a:gd name="connsiteX130" fmla="*/ 111472 w 567177"/>
                <a:gd name="connsiteY130" fmla="*/ 181988 h 606722"/>
                <a:gd name="connsiteX131" fmla="*/ 172220 w 567177"/>
                <a:gd name="connsiteY131" fmla="*/ 181988 h 606722"/>
                <a:gd name="connsiteX132" fmla="*/ 182271 w 567177"/>
                <a:gd name="connsiteY132" fmla="*/ 192118 h 606722"/>
                <a:gd name="connsiteX133" fmla="*/ 182271 w 567177"/>
                <a:gd name="connsiteY133" fmla="*/ 252725 h 606722"/>
                <a:gd name="connsiteX134" fmla="*/ 172220 w 567177"/>
                <a:gd name="connsiteY134" fmla="*/ 262856 h 606722"/>
                <a:gd name="connsiteX135" fmla="*/ 111472 w 567177"/>
                <a:gd name="connsiteY135" fmla="*/ 262856 h 606722"/>
                <a:gd name="connsiteX136" fmla="*/ 101332 w 567177"/>
                <a:gd name="connsiteY136" fmla="*/ 252725 h 606722"/>
                <a:gd name="connsiteX137" fmla="*/ 101332 w 567177"/>
                <a:gd name="connsiteY137" fmla="*/ 192118 h 606722"/>
                <a:gd name="connsiteX138" fmla="*/ 111472 w 567177"/>
                <a:gd name="connsiteY138" fmla="*/ 181988 h 606722"/>
                <a:gd name="connsiteX139" fmla="*/ 374754 w 567177"/>
                <a:gd name="connsiteY139" fmla="*/ 50595 h 606722"/>
                <a:gd name="connsiteX140" fmla="*/ 384897 w 567177"/>
                <a:gd name="connsiteY140" fmla="*/ 60726 h 606722"/>
                <a:gd name="connsiteX141" fmla="*/ 384897 w 567177"/>
                <a:gd name="connsiteY141" fmla="*/ 111294 h 606722"/>
                <a:gd name="connsiteX142" fmla="*/ 415236 w 567177"/>
                <a:gd name="connsiteY142" fmla="*/ 141600 h 606722"/>
                <a:gd name="connsiteX143" fmla="*/ 516486 w 567177"/>
                <a:gd name="connsiteY143" fmla="*/ 141600 h 606722"/>
                <a:gd name="connsiteX144" fmla="*/ 526629 w 567177"/>
                <a:gd name="connsiteY144" fmla="*/ 151731 h 606722"/>
                <a:gd name="connsiteX145" fmla="*/ 526629 w 567177"/>
                <a:gd name="connsiteY145" fmla="*/ 353916 h 606722"/>
                <a:gd name="connsiteX146" fmla="*/ 516486 w 567177"/>
                <a:gd name="connsiteY146" fmla="*/ 364047 h 606722"/>
                <a:gd name="connsiteX147" fmla="*/ 506343 w 567177"/>
                <a:gd name="connsiteY147" fmla="*/ 353916 h 606722"/>
                <a:gd name="connsiteX148" fmla="*/ 506343 w 567177"/>
                <a:gd name="connsiteY148" fmla="*/ 161774 h 606722"/>
                <a:gd name="connsiteX149" fmla="*/ 415236 w 567177"/>
                <a:gd name="connsiteY149" fmla="*/ 161774 h 606722"/>
                <a:gd name="connsiteX150" fmla="*/ 364611 w 567177"/>
                <a:gd name="connsiteY150" fmla="*/ 111294 h 606722"/>
                <a:gd name="connsiteX151" fmla="*/ 364611 w 567177"/>
                <a:gd name="connsiteY151" fmla="*/ 60726 h 606722"/>
                <a:gd name="connsiteX152" fmla="*/ 374754 w 567177"/>
                <a:gd name="connsiteY152" fmla="*/ 50595 h 606722"/>
                <a:gd name="connsiteX153" fmla="*/ 50643 w 567177"/>
                <a:gd name="connsiteY153" fmla="*/ 0 h 606722"/>
                <a:gd name="connsiteX154" fmla="*/ 374702 w 567177"/>
                <a:gd name="connsiteY154" fmla="*/ 0 h 606722"/>
                <a:gd name="connsiteX155" fmla="*/ 381912 w 567177"/>
                <a:gd name="connsiteY155" fmla="*/ 2932 h 606722"/>
                <a:gd name="connsiteX156" fmla="*/ 483108 w 567177"/>
                <a:gd name="connsiteY156" fmla="*/ 104068 h 606722"/>
                <a:gd name="connsiteX157" fmla="*/ 483108 w 567177"/>
                <a:gd name="connsiteY157" fmla="*/ 118376 h 606722"/>
                <a:gd name="connsiteX158" fmla="*/ 468778 w 567177"/>
                <a:gd name="connsiteY158" fmla="*/ 118376 h 606722"/>
                <a:gd name="connsiteX159" fmla="*/ 370519 w 567177"/>
                <a:gd name="connsiteY159" fmla="*/ 20262 h 606722"/>
                <a:gd name="connsiteX160" fmla="*/ 50643 w 567177"/>
                <a:gd name="connsiteY160" fmla="*/ 20262 h 606722"/>
                <a:gd name="connsiteX161" fmla="*/ 20293 w 567177"/>
                <a:gd name="connsiteY161" fmla="*/ 50567 h 606722"/>
                <a:gd name="connsiteX162" fmla="*/ 20293 w 567177"/>
                <a:gd name="connsiteY162" fmla="*/ 556155 h 606722"/>
                <a:gd name="connsiteX163" fmla="*/ 50643 w 567177"/>
                <a:gd name="connsiteY163" fmla="*/ 586460 h 606722"/>
                <a:gd name="connsiteX164" fmla="*/ 313913 w 567177"/>
                <a:gd name="connsiteY164" fmla="*/ 586460 h 606722"/>
                <a:gd name="connsiteX165" fmla="*/ 324060 w 567177"/>
                <a:gd name="connsiteY165" fmla="*/ 596591 h 606722"/>
                <a:gd name="connsiteX166" fmla="*/ 313913 w 567177"/>
                <a:gd name="connsiteY166" fmla="*/ 606722 h 606722"/>
                <a:gd name="connsiteX167" fmla="*/ 50643 w 567177"/>
                <a:gd name="connsiteY167" fmla="*/ 606722 h 606722"/>
                <a:gd name="connsiteX168" fmla="*/ 0 w 567177"/>
                <a:gd name="connsiteY168" fmla="*/ 556155 h 606722"/>
                <a:gd name="connsiteX169" fmla="*/ 0 w 567177"/>
                <a:gd name="connsiteY169" fmla="*/ 50567 h 606722"/>
                <a:gd name="connsiteX170" fmla="*/ 50643 w 567177"/>
                <a:gd name="connsiteY17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567177" h="606722">
                  <a:moveTo>
                    <a:pt x="364563" y="540062"/>
                  </a:moveTo>
                  <a:lnTo>
                    <a:pt x="364563" y="586458"/>
                  </a:lnTo>
                  <a:lnTo>
                    <a:pt x="411022" y="586458"/>
                  </a:lnTo>
                  <a:close/>
                  <a:moveTo>
                    <a:pt x="232926" y="485349"/>
                  </a:moveTo>
                  <a:lnTo>
                    <a:pt x="313956" y="485349"/>
                  </a:lnTo>
                  <a:cubicBezTo>
                    <a:pt x="319566" y="485349"/>
                    <a:pt x="324107" y="489879"/>
                    <a:pt x="324107" y="495475"/>
                  </a:cubicBezTo>
                  <a:cubicBezTo>
                    <a:pt x="324107" y="501071"/>
                    <a:pt x="319566" y="505601"/>
                    <a:pt x="313956" y="505601"/>
                  </a:cubicBezTo>
                  <a:lnTo>
                    <a:pt x="232926" y="505601"/>
                  </a:lnTo>
                  <a:cubicBezTo>
                    <a:pt x="227316" y="505601"/>
                    <a:pt x="222775" y="501071"/>
                    <a:pt x="222775" y="495475"/>
                  </a:cubicBezTo>
                  <a:cubicBezTo>
                    <a:pt x="222775" y="489879"/>
                    <a:pt x="227316" y="485349"/>
                    <a:pt x="232926" y="485349"/>
                  </a:cubicBezTo>
                  <a:close/>
                  <a:moveTo>
                    <a:pt x="497266" y="468248"/>
                  </a:moveTo>
                  <a:lnTo>
                    <a:pt x="409331" y="556150"/>
                  </a:lnTo>
                  <a:lnTo>
                    <a:pt x="425352" y="572148"/>
                  </a:lnTo>
                  <a:lnTo>
                    <a:pt x="513375" y="484335"/>
                  </a:lnTo>
                  <a:close/>
                  <a:moveTo>
                    <a:pt x="121611" y="444907"/>
                  </a:moveTo>
                  <a:lnTo>
                    <a:pt x="121611" y="485341"/>
                  </a:lnTo>
                  <a:lnTo>
                    <a:pt x="162081" y="485341"/>
                  </a:lnTo>
                  <a:lnTo>
                    <a:pt x="162081" y="444907"/>
                  </a:lnTo>
                  <a:close/>
                  <a:moveTo>
                    <a:pt x="466916" y="437940"/>
                  </a:moveTo>
                  <a:lnTo>
                    <a:pt x="378892" y="525753"/>
                  </a:lnTo>
                  <a:lnTo>
                    <a:pt x="395002" y="541840"/>
                  </a:lnTo>
                  <a:lnTo>
                    <a:pt x="482936" y="453938"/>
                  </a:lnTo>
                  <a:close/>
                  <a:moveTo>
                    <a:pt x="354508" y="424734"/>
                  </a:moveTo>
                  <a:lnTo>
                    <a:pt x="374716" y="424734"/>
                  </a:lnTo>
                  <a:cubicBezTo>
                    <a:pt x="380324" y="424734"/>
                    <a:pt x="384864" y="429269"/>
                    <a:pt x="384864" y="434781"/>
                  </a:cubicBezTo>
                  <a:cubicBezTo>
                    <a:pt x="384864" y="440382"/>
                    <a:pt x="380324" y="444916"/>
                    <a:pt x="374716" y="444916"/>
                  </a:cubicBezTo>
                  <a:lnTo>
                    <a:pt x="354508" y="444916"/>
                  </a:lnTo>
                  <a:cubicBezTo>
                    <a:pt x="348899" y="444916"/>
                    <a:pt x="344359" y="440382"/>
                    <a:pt x="344359" y="434781"/>
                  </a:cubicBezTo>
                  <a:cubicBezTo>
                    <a:pt x="344359" y="429269"/>
                    <a:pt x="348899" y="424734"/>
                    <a:pt x="354508" y="424734"/>
                  </a:cubicBezTo>
                  <a:close/>
                  <a:moveTo>
                    <a:pt x="232926" y="424734"/>
                  </a:moveTo>
                  <a:lnTo>
                    <a:pt x="313956" y="424734"/>
                  </a:lnTo>
                  <a:cubicBezTo>
                    <a:pt x="319566" y="424734"/>
                    <a:pt x="324107" y="429269"/>
                    <a:pt x="324107" y="434781"/>
                  </a:cubicBezTo>
                  <a:cubicBezTo>
                    <a:pt x="324107" y="440382"/>
                    <a:pt x="319566" y="444916"/>
                    <a:pt x="313956" y="444916"/>
                  </a:cubicBezTo>
                  <a:lnTo>
                    <a:pt x="232926" y="444916"/>
                  </a:lnTo>
                  <a:cubicBezTo>
                    <a:pt x="227316" y="444916"/>
                    <a:pt x="222775" y="440382"/>
                    <a:pt x="222775" y="434781"/>
                  </a:cubicBezTo>
                  <a:cubicBezTo>
                    <a:pt x="222775" y="429269"/>
                    <a:pt x="227316" y="424734"/>
                    <a:pt x="232926" y="424734"/>
                  </a:cubicBezTo>
                  <a:close/>
                  <a:moveTo>
                    <a:pt x="111472" y="424734"/>
                  </a:moveTo>
                  <a:lnTo>
                    <a:pt x="172220" y="424734"/>
                  </a:lnTo>
                  <a:cubicBezTo>
                    <a:pt x="177735" y="424734"/>
                    <a:pt x="182271" y="429266"/>
                    <a:pt x="182271" y="434776"/>
                  </a:cubicBezTo>
                  <a:lnTo>
                    <a:pt x="182271" y="495472"/>
                  </a:lnTo>
                  <a:cubicBezTo>
                    <a:pt x="182271" y="501070"/>
                    <a:pt x="177735" y="505602"/>
                    <a:pt x="172220" y="505602"/>
                  </a:cubicBezTo>
                  <a:lnTo>
                    <a:pt x="111472" y="505602"/>
                  </a:lnTo>
                  <a:cubicBezTo>
                    <a:pt x="105868" y="505602"/>
                    <a:pt x="101332" y="501070"/>
                    <a:pt x="101332" y="495472"/>
                  </a:cubicBezTo>
                  <a:lnTo>
                    <a:pt x="101332" y="434776"/>
                  </a:lnTo>
                  <a:cubicBezTo>
                    <a:pt x="101332" y="429266"/>
                    <a:pt x="105868" y="424734"/>
                    <a:pt x="111472" y="424734"/>
                  </a:cubicBezTo>
                  <a:close/>
                  <a:moveTo>
                    <a:pt x="507412" y="404565"/>
                  </a:moveTo>
                  <a:cubicBezTo>
                    <a:pt x="502873" y="404566"/>
                    <a:pt x="498334" y="406565"/>
                    <a:pt x="494329" y="410565"/>
                  </a:cubicBezTo>
                  <a:lnTo>
                    <a:pt x="481245" y="423630"/>
                  </a:lnTo>
                  <a:lnTo>
                    <a:pt x="527616" y="470025"/>
                  </a:lnTo>
                  <a:lnTo>
                    <a:pt x="540788" y="456960"/>
                  </a:lnTo>
                  <a:cubicBezTo>
                    <a:pt x="548976" y="448783"/>
                    <a:pt x="548976" y="439006"/>
                    <a:pt x="540788" y="430829"/>
                  </a:cubicBezTo>
                  <a:lnTo>
                    <a:pt x="520495" y="410565"/>
                  </a:lnTo>
                  <a:cubicBezTo>
                    <a:pt x="516490" y="406565"/>
                    <a:pt x="511951" y="404566"/>
                    <a:pt x="507412" y="404565"/>
                  </a:cubicBezTo>
                  <a:close/>
                  <a:moveTo>
                    <a:pt x="507379" y="384623"/>
                  </a:moveTo>
                  <a:cubicBezTo>
                    <a:pt x="517202" y="384612"/>
                    <a:pt x="527037" y="388478"/>
                    <a:pt x="534825" y="396255"/>
                  </a:cubicBezTo>
                  <a:lnTo>
                    <a:pt x="555029" y="416520"/>
                  </a:lnTo>
                  <a:cubicBezTo>
                    <a:pt x="571227" y="432607"/>
                    <a:pt x="571227" y="455094"/>
                    <a:pt x="555029" y="471270"/>
                  </a:cubicBezTo>
                  <a:lnTo>
                    <a:pt x="422414" y="603700"/>
                  </a:lnTo>
                  <a:cubicBezTo>
                    <a:pt x="420456" y="605656"/>
                    <a:pt x="417875" y="606722"/>
                    <a:pt x="415205" y="606722"/>
                  </a:cubicBezTo>
                  <a:lnTo>
                    <a:pt x="354505" y="606722"/>
                  </a:lnTo>
                  <a:cubicBezTo>
                    <a:pt x="348898" y="606722"/>
                    <a:pt x="344359" y="602189"/>
                    <a:pt x="344359" y="596590"/>
                  </a:cubicBezTo>
                  <a:lnTo>
                    <a:pt x="344359" y="535885"/>
                  </a:lnTo>
                  <a:cubicBezTo>
                    <a:pt x="344359" y="533219"/>
                    <a:pt x="345427" y="530641"/>
                    <a:pt x="347296" y="528775"/>
                  </a:cubicBezTo>
                  <a:lnTo>
                    <a:pt x="479999" y="396255"/>
                  </a:lnTo>
                  <a:cubicBezTo>
                    <a:pt x="487742" y="388523"/>
                    <a:pt x="497555" y="384634"/>
                    <a:pt x="507379" y="384623"/>
                  </a:cubicBezTo>
                  <a:close/>
                  <a:moveTo>
                    <a:pt x="354507" y="364047"/>
                  </a:moveTo>
                  <a:lnTo>
                    <a:pt x="415220" y="364047"/>
                  </a:lnTo>
                  <a:cubicBezTo>
                    <a:pt x="420828" y="364047"/>
                    <a:pt x="425368" y="368577"/>
                    <a:pt x="425368" y="374173"/>
                  </a:cubicBezTo>
                  <a:cubicBezTo>
                    <a:pt x="425368" y="379769"/>
                    <a:pt x="420828" y="384299"/>
                    <a:pt x="415220" y="384299"/>
                  </a:cubicBezTo>
                  <a:lnTo>
                    <a:pt x="354507" y="384299"/>
                  </a:lnTo>
                  <a:cubicBezTo>
                    <a:pt x="348899" y="384299"/>
                    <a:pt x="344359" y="379769"/>
                    <a:pt x="344359" y="374173"/>
                  </a:cubicBezTo>
                  <a:cubicBezTo>
                    <a:pt x="344359" y="368577"/>
                    <a:pt x="348899" y="364047"/>
                    <a:pt x="354507" y="364047"/>
                  </a:cubicBezTo>
                  <a:close/>
                  <a:moveTo>
                    <a:pt x="232926" y="364047"/>
                  </a:moveTo>
                  <a:lnTo>
                    <a:pt x="313956" y="364047"/>
                  </a:lnTo>
                  <a:cubicBezTo>
                    <a:pt x="319566" y="364047"/>
                    <a:pt x="324107" y="368577"/>
                    <a:pt x="324107" y="374173"/>
                  </a:cubicBezTo>
                  <a:cubicBezTo>
                    <a:pt x="324107" y="379769"/>
                    <a:pt x="319566" y="384299"/>
                    <a:pt x="313956" y="384299"/>
                  </a:cubicBezTo>
                  <a:lnTo>
                    <a:pt x="232926" y="384299"/>
                  </a:lnTo>
                  <a:cubicBezTo>
                    <a:pt x="227316" y="384299"/>
                    <a:pt x="222775" y="379769"/>
                    <a:pt x="222775" y="374173"/>
                  </a:cubicBezTo>
                  <a:cubicBezTo>
                    <a:pt x="222775" y="368577"/>
                    <a:pt x="227316" y="364047"/>
                    <a:pt x="232926" y="364047"/>
                  </a:cubicBezTo>
                  <a:close/>
                  <a:moveTo>
                    <a:pt x="177877" y="304991"/>
                  </a:moveTo>
                  <a:cubicBezTo>
                    <a:pt x="182506" y="308103"/>
                    <a:pt x="183752" y="314416"/>
                    <a:pt x="180637" y="319039"/>
                  </a:cubicBezTo>
                  <a:lnTo>
                    <a:pt x="140134" y="379765"/>
                  </a:lnTo>
                  <a:cubicBezTo>
                    <a:pt x="138443" y="382254"/>
                    <a:pt x="135773" y="383944"/>
                    <a:pt x="132746" y="384210"/>
                  </a:cubicBezTo>
                  <a:cubicBezTo>
                    <a:pt x="132390" y="384210"/>
                    <a:pt x="132034" y="384299"/>
                    <a:pt x="131678" y="384299"/>
                  </a:cubicBezTo>
                  <a:cubicBezTo>
                    <a:pt x="129007" y="384299"/>
                    <a:pt x="126426" y="383232"/>
                    <a:pt x="124557" y="381276"/>
                  </a:cubicBezTo>
                  <a:lnTo>
                    <a:pt x="104261" y="361094"/>
                  </a:lnTo>
                  <a:cubicBezTo>
                    <a:pt x="100344" y="357093"/>
                    <a:pt x="100344" y="350691"/>
                    <a:pt x="104261" y="346779"/>
                  </a:cubicBezTo>
                  <a:cubicBezTo>
                    <a:pt x="108267" y="342778"/>
                    <a:pt x="114676" y="342778"/>
                    <a:pt x="118592" y="346779"/>
                  </a:cubicBezTo>
                  <a:lnTo>
                    <a:pt x="130165" y="358248"/>
                  </a:lnTo>
                  <a:lnTo>
                    <a:pt x="163813" y="307836"/>
                  </a:lnTo>
                  <a:cubicBezTo>
                    <a:pt x="166928" y="303213"/>
                    <a:pt x="173159" y="301879"/>
                    <a:pt x="177877" y="304991"/>
                  </a:cubicBezTo>
                  <a:close/>
                  <a:moveTo>
                    <a:pt x="293745" y="303290"/>
                  </a:moveTo>
                  <a:lnTo>
                    <a:pt x="394991" y="303290"/>
                  </a:lnTo>
                  <a:cubicBezTo>
                    <a:pt x="400508" y="303290"/>
                    <a:pt x="405045" y="307836"/>
                    <a:pt x="405045" y="313452"/>
                  </a:cubicBezTo>
                  <a:cubicBezTo>
                    <a:pt x="405045" y="319067"/>
                    <a:pt x="400508" y="323613"/>
                    <a:pt x="394991" y="323613"/>
                  </a:cubicBezTo>
                  <a:lnTo>
                    <a:pt x="293745" y="323613"/>
                  </a:lnTo>
                  <a:cubicBezTo>
                    <a:pt x="288139" y="323613"/>
                    <a:pt x="283602" y="319067"/>
                    <a:pt x="283602" y="313452"/>
                  </a:cubicBezTo>
                  <a:cubicBezTo>
                    <a:pt x="283602" y="307836"/>
                    <a:pt x="288139" y="303290"/>
                    <a:pt x="293745" y="303290"/>
                  </a:cubicBezTo>
                  <a:close/>
                  <a:moveTo>
                    <a:pt x="232919" y="303290"/>
                  </a:moveTo>
                  <a:lnTo>
                    <a:pt x="253206" y="303290"/>
                  </a:lnTo>
                  <a:cubicBezTo>
                    <a:pt x="258812" y="303290"/>
                    <a:pt x="263350" y="307836"/>
                    <a:pt x="263350" y="313452"/>
                  </a:cubicBezTo>
                  <a:cubicBezTo>
                    <a:pt x="263350" y="319067"/>
                    <a:pt x="258812" y="323613"/>
                    <a:pt x="253206" y="323613"/>
                  </a:cubicBezTo>
                  <a:lnTo>
                    <a:pt x="232919" y="323613"/>
                  </a:lnTo>
                  <a:cubicBezTo>
                    <a:pt x="227313" y="323613"/>
                    <a:pt x="222775" y="319067"/>
                    <a:pt x="222775" y="313452"/>
                  </a:cubicBezTo>
                  <a:cubicBezTo>
                    <a:pt x="222775" y="307836"/>
                    <a:pt x="227313" y="303290"/>
                    <a:pt x="232919" y="303290"/>
                  </a:cubicBezTo>
                  <a:close/>
                  <a:moveTo>
                    <a:pt x="334251" y="242745"/>
                  </a:moveTo>
                  <a:lnTo>
                    <a:pt x="415224" y="242745"/>
                  </a:lnTo>
                  <a:cubicBezTo>
                    <a:pt x="420830" y="242745"/>
                    <a:pt x="425368" y="247263"/>
                    <a:pt x="425368" y="252756"/>
                  </a:cubicBezTo>
                  <a:cubicBezTo>
                    <a:pt x="425368" y="258337"/>
                    <a:pt x="420830" y="262856"/>
                    <a:pt x="415224" y="262856"/>
                  </a:cubicBezTo>
                  <a:lnTo>
                    <a:pt x="334251" y="262856"/>
                  </a:lnTo>
                  <a:cubicBezTo>
                    <a:pt x="328645" y="262856"/>
                    <a:pt x="324107" y="258337"/>
                    <a:pt x="324107" y="252756"/>
                  </a:cubicBezTo>
                  <a:cubicBezTo>
                    <a:pt x="324107" y="247263"/>
                    <a:pt x="328645" y="242745"/>
                    <a:pt x="334251" y="242745"/>
                  </a:cubicBezTo>
                  <a:close/>
                  <a:moveTo>
                    <a:pt x="232921" y="242745"/>
                  </a:moveTo>
                  <a:lnTo>
                    <a:pt x="293709" y="242745"/>
                  </a:lnTo>
                  <a:cubicBezTo>
                    <a:pt x="299316" y="242745"/>
                    <a:pt x="303855" y="247263"/>
                    <a:pt x="303855" y="252756"/>
                  </a:cubicBezTo>
                  <a:cubicBezTo>
                    <a:pt x="303855" y="258337"/>
                    <a:pt x="299316" y="262856"/>
                    <a:pt x="293709" y="262856"/>
                  </a:cubicBezTo>
                  <a:lnTo>
                    <a:pt x="232921" y="262856"/>
                  </a:lnTo>
                  <a:cubicBezTo>
                    <a:pt x="227314" y="262856"/>
                    <a:pt x="222775" y="258337"/>
                    <a:pt x="222775" y="252756"/>
                  </a:cubicBezTo>
                  <a:cubicBezTo>
                    <a:pt x="222775" y="247263"/>
                    <a:pt x="227314" y="242745"/>
                    <a:pt x="232921" y="242745"/>
                  </a:cubicBezTo>
                  <a:close/>
                  <a:moveTo>
                    <a:pt x="121611" y="202249"/>
                  </a:moveTo>
                  <a:lnTo>
                    <a:pt x="121611" y="242683"/>
                  </a:lnTo>
                  <a:lnTo>
                    <a:pt x="162081" y="242683"/>
                  </a:lnTo>
                  <a:lnTo>
                    <a:pt x="162081" y="202249"/>
                  </a:lnTo>
                  <a:close/>
                  <a:moveTo>
                    <a:pt x="232922" y="181988"/>
                  </a:moveTo>
                  <a:lnTo>
                    <a:pt x="334212" y="181988"/>
                  </a:lnTo>
                  <a:cubicBezTo>
                    <a:pt x="339820" y="181988"/>
                    <a:pt x="344359" y="186518"/>
                    <a:pt x="344359" y="192114"/>
                  </a:cubicBezTo>
                  <a:cubicBezTo>
                    <a:pt x="344359" y="197710"/>
                    <a:pt x="339820" y="202240"/>
                    <a:pt x="334212" y="202240"/>
                  </a:cubicBezTo>
                  <a:lnTo>
                    <a:pt x="232922" y="202240"/>
                  </a:lnTo>
                  <a:cubicBezTo>
                    <a:pt x="227314" y="202240"/>
                    <a:pt x="222775" y="197710"/>
                    <a:pt x="222775" y="192114"/>
                  </a:cubicBezTo>
                  <a:cubicBezTo>
                    <a:pt x="222775" y="186518"/>
                    <a:pt x="227314" y="181988"/>
                    <a:pt x="232922" y="181988"/>
                  </a:cubicBezTo>
                  <a:close/>
                  <a:moveTo>
                    <a:pt x="111472" y="181988"/>
                  </a:moveTo>
                  <a:lnTo>
                    <a:pt x="172220" y="181988"/>
                  </a:lnTo>
                  <a:cubicBezTo>
                    <a:pt x="177735" y="181988"/>
                    <a:pt x="182271" y="186520"/>
                    <a:pt x="182271" y="192118"/>
                  </a:cubicBezTo>
                  <a:lnTo>
                    <a:pt x="182271" y="252725"/>
                  </a:lnTo>
                  <a:cubicBezTo>
                    <a:pt x="182271" y="258324"/>
                    <a:pt x="177735" y="262856"/>
                    <a:pt x="172220" y="262856"/>
                  </a:cubicBezTo>
                  <a:lnTo>
                    <a:pt x="111472" y="262856"/>
                  </a:lnTo>
                  <a:cubicBezTo>
                    <a:pt x="105868" y="262856"/>
                    <a:pt x="101332" y="258324"/>
                    <a:pt x="101332" y="252725"/>
                  </a:cubicBezTo>
                  <a:lnTo>
                    <a:pt x="101332" y="192118"/>
                  </a:lnTo>
                  <a:cubicBezTo>
                    <a:pt x="101332" y="186520"/>
                    <a:pt x="105868" y="181988"/>
                    <a:pt x="111472" y="181988"/>
                  </a:cubicBezTo>
                  <a:close/>
                  <a:moveTo>
                    <a:pt x="374754" y="50595"/>
                  </a:moveTo>
                  <a:cubicBezTo>
                    <a:pt x="380359" y="50595"/>
                    <a:pt x="384897" y="55127"/>
                    <a:pt x="384897" y="60726"/>
                  </a:cubicBezTo>
                  <a:lnTo>
                    <a:pt x="384897" y="111294"/>
                  </a:lnTo>
                  <a:cubicBezTo>
                    <a:pt x="384897" y="128002"/>
                    <a:pt x="398509" y="141600"/>
                    <a:pt x="415236" y="141600"/>
                  </a:cubicBezTo>
                  <a:lnTo>
                    <a:pt x="516486" y="141600"/>
                  </a:lnTo>
                  <a:cubicBezTo>
                    <a:pt x="522091" y="141600"/>
                    <a:pt x="526629" y="146132"/>
                    <a:pt x="526629" y="151731"/>
                  </a:cubicBezTo>
                  <a:lnTo>
                    <a:pt x="526629" y="353916"/>
                  </a:lnTo>
                  <a:cubicBezTo>
                    <a:pt x="526629" y="359515"/>
                    <a:pt x="522091" y="364047"/>
                    <a:pt x="516486" y="364047"/>
                  </a:cubicBezTo>
                  <a:cubicBezTo>
                    <a:pt x="510881" y="364047"/>
                    <a:pt x="506343" y="359515"/>
                    <a:pt x="506343" y="353916"/>
                  </a:cubicBezTo>
                  <a:lnTo>
                    <a:pt x="506343" y="161774"/>
                  </a:lnTo>
                  <a:lnTo>
                    <a:pt x="415236" y="161774"/>
                  </a:lnTo>
                  <a:cubicBezTo>
                    <a:pt x="387388" y="161774"/>
                    <a:pt x="364611" y="139111"/>
                    <a:pt x="364611" y="111294"/>
                  </a:cubicBezTo>
                  <a:lnTo>
                    <a:pt x="364611" y="60726"/>
                  </a:lnTo>
                  <a:cubicBezTo>
                    <a:pt x="364611" y="55127"/>
                    <a:pt x="369149" y="50595"/>
                    <a:pt x="374754" y="50595"/>
                  </a:cubicBezTo>
                  <a:close/>
                  <a:moveTo>
                    <a:pt x="50643" y="0"/>
                  </a:moveTo>
                  <a:lnTo>
                    <a:pt x="374702" y="0"/>
                  </a:lnTo>
                  <a:cubicBezTo>
                    <a:pt x="377372" y="0"/>
                    <a:pt x="379953" y="1066"/>
                    <a:pt x="381912" y="2932"/>
                  </a:cubicBezTo>
                  <a:lnTo>
                    <a:pt x="483108" y="104068"/>
                  </a:lnTo>
                  <a:cubicBezTo>
                    <a:pt x="487113" y="108067"/>
                    <a:pt x="487113" y="114466"/>
                    <a:pt x="483108" y="118376"/>
                  </a:cubicBezTo>
                  <a:cubicBezTo>
                    <a:pt x="479192" y="122286"/>
                    <a:pt x="472784" y="122286"/>
                    <a:pt x="468778" y="118376"/>
                  </a:cubicBezTo>
                  <a:lnTo>
                    <a:pt x="370519" y="20262"/>
                  </a:lnTo>
                  <a:lnTo>
                    <a:pt x="50643" y="20262"/>
                  </a:lnTo>
                  <a:cubicBezTo>
                    <a:pt x="33910" y="20262"/>
                    <a:pt x="20293" y="33860"/>
                    <a:pt x="20293" y="50567"/>
                  </a:cubicBezTo>
                  <a:lnTo>
                    <a:pt x="20293" y="556155"/>
                  </a:lnTo>
                  <a:cubicBezTo>
                    <a:pt x="20293" y="572862"/>
                    <a:pt x="33910" y="586460"/>
                    <a:pt x="50643" y="586460"/>
                  </a:cubicBezTo>
                  <a:lnTo>
                    <a:pt x="313913" y="586460"/>
                  </a:lnTo>
                  <a:cubicBezTo>
                    <a:pt x="319521" y="586460"/>
                    <a:pt x="324060" y="590992"/>
                    <a:pt x="324060" y="596591"/>
                  </a:cubicBezTo>
                  <a:cubicBezTo>
                    <a:pt x="324060" y="602190"/>
                    <a:pt x="319521" y="606722"/>
                    <a:pt x="313913" y="606722"/>
                  </a:cubicBezTo>
                  <a:lnTo>
                    <a:pt x="50643" y="606722"/>
                  </a:lnTo>
                  <a:cubicBezTo>
                    <a:pt x="22785" y="606722"/>
                    <a:pt x="0" y="583971"/>
                    <a:pt x="0" y="556155"/>
                  </a:cubicBezTo>
                  <a:lnTo>
                    <a:pt x="0" y="50567"/>
                  </a:lnTo>
                  <a:cubicBezTo>
                    <a:pt x="0" y="22662"/>
                    <a:pt x="22785" y="0"/>
                    <a:pt x="50643" y="0"/>
                  </a:cubicBezTo>
                  <a:close/>
                </a:path>
              </a:pathLst>
            </a:custGeom>
            <a:solidFill>
              <a:schemeClr val="bg1"/>
            </a:solidFill>
            <a:ln>
              <a:noFill/>
            </a:ln>
          </p:spPr>
        </p:sp>
      </p:grpSp>
      <p:grpSp>
        <p:nvGrpSpPr>
          <p:cNvPr id="61" name="群組 60">
            <a:extLst>
              <a:ext uri="{FF2B5EF4-FFF2-40B4-BE49-F238E27FC236}">
                <a16:creationId xmlns:a16="http://schemas.microsoft.com/office/drawing/2014/main" id="{18C3E579-ECC0-4FCE-87D8-ED7A36566AB5}"/>
              </a:ext>
            </a:extLst>
          </p:cNvPr>
          <p:cNvGrpSpPr/>
          <p:nvPr/>
        </p:nvGrpSpPr>
        <p:grpSpPr>
          <a:xfrm>
            <a:off x="429147" y="1814396"/>
            <a:ext cx="4906334" cy="1077218"/>
            <a:chOff x="804146" y="1763819"/>
            <a:chExt cx="3889628" cy="835767"/>
          </a:xfrm>
        </p:grpSpPr>
        <p:sp>
          <p:nvSpPr>
            <p:cNvPr id="11" name="文本框 3">
              <a:extLst>
                <a:ext uri="{FF2B5EF4-FFF2-40B4-BE49-F238E27FC236}">
                  <a16:creationId xmlns:a16="http://schemas.microsoft.com/office/drawing/2014/main" id="{B687CF2C-2902-4053-BD78-AE0A586FC364}"/>
                </a:ext>
              </a:extLst>
            </p:cNvPr>
            <p:cNvSpPr txBox="1"/>
            <p:nvPr/>
          </p:nvSpPr>
          <p:spPr>
            <a:xfrm>
              <a:off x="1507846" y="1763819"/>
              <a:ext cx="3185928" cy="835767"/>
            </a:xfrm>
            <a:prstGeom prst="rect">
              <a:avLst/>
            </a:prstGeom>
            <a:noFill/>
          </p:spPr>
          <p:txBody>
            <a:bodyPr wrap="square" rtlCol="0">
              <a:spAutoFit/>
            </a:bodyPr>
            <a:lstStyle/>
            <a:p>
              <a:pPr lvl="0">
                <a:defRPr/>
              </a:pPr>
              <a:r>
                <a:rPr lang="zh-TW" altLang="en-US" sz="3200" dirty="0">
                  <a:solidFill>
                    <a:schemeClr val="accent3"/>
                  </a:solidFill>
                  <a:ea typeface="等线" panose="02010600030101010101" pitchFamily="2" charset="-122"/>
                </a:rPr>
                <a:t>一、提升輔導團成員</a:t>
              </a:r>
              <a:endParaRPr lang="en-US" altLang="zh-TW" sz="3200" dirty="0">
                <a:solidFill>
                  <a:schemeClr val="accent3"/>
                </a:solidFill>
                <a:ea typeface="等线" panose="02010600030101010101" pitchFamily="2" charset="-122"/>
              </a:endParaRPr>
            </a:p>
            <a:p>
              <a:pPr lvl="0">
                <a:defRPr/>
              </a:pPr>
              <a:r>
                <a:rPr lang="zh-TW" altLang="en-US" sz="3200" dirty="0">
                  <a:solidFill>
                    <a:schemeClr val="accent3"/>
                  </a:solidFill>
                  <a:ea typeface="等线" panose="02010600030101010101" pitchFamily="2" charset="-122"/>
                </a:rPr>
                <a:t>         專業知能。</a:t>
              </a:r>
              <a:endParaRPr lang="zh-CN" altLang="en-US" sz="3200" dirty="0">
                <a:solidFill>
                  <a:schemeClr val="accent3"/>
                </a:solidFill>
                <a:ea typeface="等线" panose="02010600030101010101" pitchFamily="2" charset="-122"/>
              </a:endParaRPr>
            </a:p>
          </p:txBody>
        </p:sp>
        <p:cxnSp>
          <p:nvCxnSpPr>
            <p:cNvPr id="42" name="直接连接符 34">
              <a:extLst>
                <a:ext uri="{FF2B5EF4-FFF2-40B4-BE49-F238E27FC236}">
                  <a16:creationId xmlns:a16="http://schemas.microsoft.com/office/drawing/2014/main" id="{5109E9AC-312D-4C2F-AC0B-1583059E1529}"/>
                </a:ext>
              </a:extLst>
            </p:cNvPr>
            <p:cNvCxnSpPr>
              <a:cxnSpLocks/>
            </p:cNvCxnSpPr>
            <p:nvPr/>
          </p:nvCxnSpPr>
          <p:spPr>
            <a:xfrm>
              <a:off x="1274875" y="2590571"/>
              <a:ext cx="1925955"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3" name="椭圆 40">
              <a:extLst>
                <a:ext uri="{FF2B5EF4-FFF2-40B4-BE49-F238E27FC236}">
                  <a16:creationId xmlns:a16="http://schemas.microsoft.com/office/drawing/2014/main" id="{7C91BC50-7E03-48E3-8D88-694138ECB666}"/>
                </a:ext>
              </a:extLst>
            </p:cNvPr>
            <p:cNvSpPr/>
            <p:nvPr/>
          </p:nvSpPr>
          <p:spPr>
            <a:xfrm>
              <a:off x="804146" y="1785493"/>
              <a:ext cx="650389" cy="650390"/>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4" name="group_126413">
              <a:extLst>
                <a:ext uri="{FF2B5EF4-FFF2-40B4-BE49-F238E27FC236}">
                  <a16:creationId xmlns:a16="http://schemas.microsoft.com/office/drawing/2014/main" id="{A1AFF270-6B2F-4FFC-80D7-771A7993E0AD}"/>
                </a:ext>
              </a:extLst>
            </p:cNvPr>
            <p:cNvSpPr>
              <a:spLocks noChangeAspect="1"/>
            </p:cNvSpPr>
            <p:nvPr/>
          </p:nvSpPr>
          <p:spPr bwMode="auto">
            <a:xfrm>
              <a:off x="879719" y="1906602"/>
              <a:ext cx="504667" cy="301141"/>
            </a:xfrm>
            <a:custGeom>
              <a:avLst/>
              <a:gdLst>
                <a:gd name="connsiteX0" fmla="*/ 304490 w 608979"/>
                <a:gd name="connsiteY0" fmla="*/ 195651 h 363385"/>
                <a:gd name="connsiteX1" fmla="*/ 304583 w 608979"/>
                <a:gd name="connsiteY1" fmla="*/ 195651 h 363385"/>
                <a:gd name="connsiteX2" fmla="*/ 304770 w 608979"/>
                <a:gd name="connsiteY2" fmla="*/ 195651 h 363385"/>
                <a:gd name="connsiteX3" fmla="*/ 312252 w 608979"/>
                <a:gd name="connsiteY3" fmla="*/ 237304 h 363385"/>
                <a:gd name="connsiteX4" fmla="*/ 328430 w 608979"/>
                <a:gd name="connsiteY4" fmla="*/ 283254 h 363385"/>
                <a:gd name="connsiteX5" fmla="*/ 356111 w 608979"/>
                <a:gd name="connsiteY5" fmla="*/ 195744 h 363385"/>
                <a:gd name="connsiteX6" fmla="*/ 422040 w 608979"/>
                <a:gd name="connsiteY6" fmla="*/ 232261 h 363385"/>
                <a:gd name="connsiteX7" fmla="*/ 430830 w 608979"/>
                <a:gd name="connsiteY7" fmla="*/ 238425 h 363385"/>
                <a:gd name="connsiteX8" fmla="*/ 450001 w 608979"/>
                <a:gd name="connsiteY8" fmla="*/ 228619 h 363385"/>
                <a:gd name="connsiteX9" fmla="*/ 472352 w 608979"/>
                <a:gd name="connsiteY9" fmla="*/ 299131 h 363385"/>
                <a:gd name="connsiteX10" fmla="*/ 485257 w 608979"/>
                <a:gd name="connsiteY10" fmla="*/ 262240 h 363385"/>
                <a:gd name="connsiteX11" fmla="*/ 491242 w 608979"/>
                <a:gd name="connsiteY11" fmla="*/ 228712 h 363385"/>
                <a:gd name="connsiteX12" fmla="*/ 491429 w 608979"/>
                <a:gd name="connsiteY12" fmla="*/ 228712 h 363385"/>
                <a:gd name="connsiteX13" fmla="*/ 491523 w 608979"/>
                <a:gd name="connsiteY13" fmla="*/ 228712 h 363385"/>
                <a:gd name="connsiteX14" fmla="*/ 497508 w 608979"/>
                <a:gd name="connsiteY14" fmla="*/ 262240 h 363385"/>
                <a:gd name="connsiteX15" fmla="*/ 510506 w 608979"/>
                <a:gd name="connsiteY15" fmla="*/ 299224 h 363385"/>
                <a:gd name="connsiteX16" fmla="*/ 532763 w 608979"/>
                <a:gd name="connsiteY16" fmla="*/ 228712 h 363385"/>
                <a:gd name="connsiteX17" fmla="*/ 585881 w 608979"/>
                <a:gd name="connsiteY17" fmla="*/ 258038 h 363385"/>
                <a:gd name="connsiteX18" fmla="*/ 608886 w 608979"/>
                <a:gd name="connsiteY18" fmla="*/ 301092 h 363385"/>
                <a:gd name="connsiteX19" fmla="*/ 608979 w 608979"/>
                <a:gd name="connsiteY19" fmla="*/ 363385 h 363385"/>
                <a:gd name="connsiteX20" fmla="*/ 491242 w 608979"/>
                <a:gd name="connsiteY20" fmla="*/ 363385 h 363385"/>
                <a:gd name="connsiteX21" fmla="*/ 450469 w 608979"/>
                <a:gd name="connsiteY21" fmla="*/ 363385 h 363385"/>
                <a:gd name="connsiteX22" fmla="*/ 373785 w 608979"/>
                <a:gd name="connsiteY22" fmla="*/ 363385 h 363385"/>
                <a:gd name="connsiteX23" fmla="*/ 304209 w 608979"/>
                <a:gd name="connsiteY23" fmla="*/ 363385 h 363385"/>
                <a:gd name="connsiteX24" fmla="*/ 234633 w 608979"/>
                <a:gd name="connsiteY24" fmla="*/ 363385 h 363385"/>
                <a:gd name="connsiteX25" fmla="*/ 158230 w 608979"/>
                <a:gd name="connsiteY25" fmla="*/ 363385 h 363385"/>
                <a:gd name="connsiteX26" fmla="*/ 117176 w 608979"/>
                <a:gd name="connsiteY26" fmla="*/ 363385 h 363385"/>
                <a:gd name="connsiteX27" fmla="*/ 0 w 608979"/>
                <a:gd name="connsiteY27" fmla="*/ 363385 h 363385"/>
                <a:gd name="connsiteX28" fmla="*/ 0 w 608979"/>
                <a:gd name="connsiteY28" fmla="*/ 300998 h 363385"/>
                <a:gd name="connsiteX29" fmla="*/ 22911 w 608979"/>
                <a:gd name="connsiteY29" fmla="*/ 257851 h 363385"/>
                <a:gd name="connsiteX30" fmla="*/ 76029 w 608979"/>
                <a:gd name="connsiteY30" fmla="*/ 228619 h 363385"/>
                <a:gd name="connsiteX31" fmla="*/ 98380 w 608979"/>
                <a:gd name="connsiteY31" fmla="*/ 299131 h 363385"/>
                <a:gd name="connsiteX32" fmla="*/ 111378 w 608979"/>
                <a:gd name="connsiteY32" fmla="*/ 262240 h 363385"/>
                <a:gd name="connsiteX33" fmla="*/ 117363 w 608979"/>
                <a:gd name="connsiteY33" fmla="*/ 228712 h 363385"/>
                <a:gd name="connsiteX34" fmla="*/ 117457 w 608979"/>
                <a:gd name="connsiteY34" fmla="*/ 228712 h 363385"/>
                <a:gd name="connsiteX35" fmla="*/ 117550 w 608979"/>
                <a:gd name="connsiteY35" fmla="*/ 228712 h 363385"/>
                <a:gd name="connsiteX36" fmla="*/ 123535 w 608979"/>
                <a:gd name="connsiteY36" fmla="*/ 262240 h 363385"/>
                <a:gd name="connsiteX37" fmla="*/ 136534 w 608979"/>
                <a:gd name="connsiteY37" fmla="*/ 299131 h 363385"/>
                <a:gd name="connsiteX38" fmla="*/ 158885 w 608979"/>
                <a:gd name="connsiteY38" fmla="*/ 228619 h 363385"/>
                <a:gd name="connsiteX39" fmla="*/ 178336 w 608979"/>
                <a:gd name="connsiteY39" fmla="*/ 238612 h 363385"/>
                <a:gd name="connsiteX40" fmla="*/ 187127 w 608979"/>
                <a:gd name="connsiteY40" fmla="*/ 232261 h 363385"/>
                <a:gd name="connsiteX41" fmla="*/ 253149 w 608979"/>
                <a:gd name="connsiteY41" fmla="*/ 195744 h 363385"/>
                <a:gd name="connsiteX42" fmla="*/ 280830 w 608979"/>
                <a:gd name="connsiteY42" fmla="*/ 283254 h 363385"/>
                <a:gd name="connsiteX43" fmla="*/ 297008 w 608979"/>
                <a:gd name="connsiteY43" fmla="*/ 237304 h 363385"/>
                <a:gd name="connsiteX44" fmla="*/ 304490 w 608979"/>
                <a:gd name="connsiteY44" fmla="*/ 195651 h 363385"/>
                <a:gd name="connsiteX45" fmla="*/ 491441 w 608979"/>
                <a:gd name="connsiteY45" fmla="*/ 71099 h 363385"/>
                <a:gd name="connsiteX46" fmla="*/ 546818 w 608979"/>
                <a:gd name="connsiteY46" fmla="*/ 127774 h 363385"/>
                <a:gd name="connsiteX47" fmla="*/ 491815 w 608979"/>
                <a:gd name="connsiteY47" fmla="*/ 214140 h 363385"/>
                <a:gd name="connsiteX48" fmla="*/ 491441 w 608979"/>
                <a:gd name="connsiteY48" fmla="*/ 214140 h 363385"/>
                <a:gd name="connsiteX49" fmla="*/ 491067 w 608979"/>
                <a:gd name="connsiteY49" fmla="*/ 214140 h 363385"/>
                <a:gd name="connsiteX50" fmla="*/ 436064 w 608979"/>
                <a:gd name="connsiteY50" fmla="*/ 127774 h 363385"/>
                <a:gd name="connsiteX51" fmla="*/ 491441 w 608979"/>
                <a:gd name="connsiteY51" fmla="*/ 71099 h 363385"/>
                <a:gd name="connsiteX52" fmla="*/ 117056 w 608979"/>
                <a:gd name="connsiteY52" fmla="*/ 71099 h 363385"/>
                <a:gd name="connsiteX53" fmla="*/ 172424 w 608979"/>
                <a:gd name="connsiteY53" fmla="*/ 127774 h 363385"/>
                <a:gd name="connsiteX54" fmla="*/ 117431 w 608979"/>
                <a:gd name="connsiteY54" fmla="*/ 214140 h 363385"/>
                <a:gd name="connsiteX55" fmla="*/ 117056 w 608979"/>
                <a:gd name="connsiteY55" fmla="*/ 214140 h 363385"/>
                <a:gd name="connsiteX56" fmla="*/ 116682 w 608979"/>
                <a:gd name="connsiteY56" fmla="*/ 214140 h 363385"/>
                <a:gd name="connsiteX57" fmla="*/ 61689 w 608979"/>
                <a:gd name="connsiteY57" fmla="*/ 127774 h 363385"/>
                <a:gd name="connsiteX58" fmla="*/ 117056 w 608979"/>
                <a:gd name="connsiteY58" fmla="*/ 71099 h 363385"/>
                <a:gd name="connsiteX59" fmla="*/ 304490 w 608979"/>
                <a:gd name="connsiteY59" fmla="*/ 38 h 363385"/>
                <a:gd name="connsiteX60" fmla="*/ 373335 w 608979"/>
                <a:gd name="connsiteY60" fmla="*/ 70367 h 363385"/>
                <a:gd name="connsiteX61" fmla="*/ 304957 w 608979"/>
                <a:gd name="connsiteY61" fmla="*/ 177869 h 363385"/>
                <a:gd name="connsiteX62" fmla="*/ 304490 w 608979"/>
                <a:gd name="connsiteY62" fmla="*/ 177869 h 363385"/>
                <a:gd name="connsiteX63" fmla="*/ 304022 w 608979"/>
                <a:gd name="connsiteY63" fmla="*/ 177869 h 363385"/>
                <a:gd name="connsiteX64" fmla="*/ 235644 w 608979"/>
                <a:gd name="connsiteY64" fmla="*/ 70367 h 363385"/>
                <a:gd name="connsiteX65" fmla="*/ 304490 w 608979"/>
                <a:gd name="connsiteY65" fmla="*/ 38 h 3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363385">
                  <a:moveTo>
                    <a:pt x="304490" y="195651"/>
                  </a:moveTo>
                  <a:lnTo>
                    <a:pt x="304583" y="195651"/>
                  </a:lnTo>
                  <a:lnTo>
                    <a:pt x="304770" y="195651"/>
                  </a:lnTo>
                  <a:cubicBezTo>
                    <a:pt x="310194" y="195744"/>
                    <a:pt x="340681" y="197706"/>
                    <a:pt x="312252" y="237304"/>
                  </a:cubicBezTo>
                  <a:lnTo>
                    <a:pt x="328430" y="283254"/>
                  </a:lnTo>
                  <a:lnTo>
                    <a:pt x="356111" y="195744"/>
                  </a:lnTo>
                  <a:cubicBezTo>
                    <a:pt x="356111" y="195744"/>
                    <a:pt x="390899" y="212649"/>
                    <a:pt x="422040" y="232261"/>
                  </a:cubicBezTo>
                  <a:cubicBezTo>
                    <a:pt x="425313" y="234222"/>
                    <a:pt x="428212" y="236370"/>
                    <a:pt x="430830" y="238425"/>
                  </a:cubicBezTo>
                  <a:cubicBezTo>
                    <a:pt x="442052" y="232448"/>
                    <a:pt x="450001" y="228619"/>
                    <a:pt x="450001" y="228619"/>
                  </a:cubicBezTo>
                  <a:lnTo>
                    <a:pt x="472352" y="299131"/>
                  </a:lnTo>
                  <a:lnTo>
                    <a:pt x="485257" y="262240"/>
                  </a:lnTo>
                  <a:cubicBezTo>
                    <a:pt x="462439" y="230393"/>
                    <a:pt x="486940" y="228712"/>
                    <a:pt x="491242" y="228712"/>
                  </a:cubicBezTo>
                  <a:lnTo>
                    <a:pt x="491429" y="228712"/>
                  </a:lnTo>
                  <a:lnTo>
                    <a:pt x="491523" y="228712"/>
                  </a:lnTo>
                  <a:cubicBezTo>
                    <a:pt x="495918" y="228712"/>
                    <a:pt x="520326" y="230393"/>
                    <a:pt x="497508" y="262240"/>
                  </a:cubicBezTo>
                  <a:lnTo>
                    <a:pt x="510506" y="299224"/>
                  </a:lnTo>
                  <a:lnTo>
                    <a:pt x="532763" y="228712"/>
                  </a:lnTo>
                  <a:cubicBezTo>
                    <a:pt x="532763" y="228712"/>
                    <a:pt x="560818" y="242348"/>
                    <a:pt x="585881" y="258038"/>
                  </a:cubicBezTo>
                  <a:cubicBezTo>
                    <a:pt x="604771" y="269805"/>
                    <a:pt x="608325" y="282693"/>
                    <a:pt x="608886" y="301092"/>
                  </a:cubicBezTo>
                  <a:lnTo>
                    <a:pt x="608979" y="363385"/>
                  </a:lnTo>
                  <a:lnTo>
                    <a:pt x="491242" y="363385"/>
                  </a:lnTo>
                  <a:lnTo>
                    <a:pt x="450469" y="363385"/>
                  </a:lnTo>
                  <a:lnTo>
                    <a:pt x="373785" y="363385"/>
                  </a:lnTo>
                  <a:lnTo>
                    <a:pt x="304209" y="363385"/>
                  </a:lnTo>
                  <a:lnTo>
                    <a:pt x="234633" y="363385"/>
                  </a:lnTo>
                  <a:lnTo>
                    <a:pt x="158230" y="363385"/>
                  </a:lnTo>
                  <a:lnTo>
                    <a:pt x="117176" y="363385"/>
                  </a:lnTo>
                  <a:lnTo>
                    <a:pt x="0" y="363385"/>
                  </a:lnTo>
                  <a:lnTo>
                    <a:pt x="0" y="300998"/>
                  </a:lnTo>
                  <a:cubicBezTo>
                    <a:pt x="467" y="282507"/>
                    <a:pt x="4021" y="269712"/>
                    <a:pt x="22911" y="257851"/>
                  </a:cubicBezTo>
                  <a:cubicBezTo>
                    <a:pt x="47974" y="242161"/>
                    <a:pt x="76029" y="228619"/>
                    <a:pt x="76029" y="228619"/>
                  </a:cubicBezTo>
                  <a:lnTo>
                    <a:pt x="98380" y="299131"/>
                  </a:lnTo>
                  <a:lnTo>
                    <a:pt x="111378" y="262240"/>
                  </a:lnTo>
                  <a:cubicBezTo>
                    <a:pt x="88560" y="230393"/>
                    <a:pt x="112968" y="228712"/>
                    <a:pt x="117363" y="228712"/>
                  </a:cubicBezTo>
                  <a:lnTo>
                    <a:pt x="117457" y="228712"/>
                  </a:lnTo>
                  <a:lnTo>
                    <a:pt x="117550" y="228712"/>
                  </a:lnTo>
                  <a:cubicBezTo>
                    <a:pt x="121946" y="228712"/>
                    <a:pt x="146353" y="230393"/>
                    <a:pt x="123535" y="262240"/>
                  </a:cubicBezTo>
                  <a:lnTo>
                    <a:pt x="136534" y="299131"/>
                  </a:lnTo>
                  <a:lnTo>
                    <a:pt x="158885" y="228619"/>
                  </a:lnTo>
                  <a:cubicBezTo>
                    <a:pt x="158885" y="228619"/>
                    <a:pt x="166927" y="232448"/>
                    <a:pt x="178336" y="238612"/>
                  </a:cubicBezTo>
                  <a:cubicBezTo>
                    <a:pt x="180955" y="236464"/>
                    <a:pt x="183760" y="234316"/>
                    <a:pt x="187127" y="232261"/>
                  </a:cubicBezTo>
                  <a:cubicBezTo>
                    <a:pt x="218361" y="212649"/>
                    <a:pt x="253149" y="195744"/>
                    <a:pt x="253149" y="195744"/>
                  </a:cubicBezTo>
                  <a:lnTo>
                    <a:pt x="280830" y="283254"/>
                  </a:lnTo>
                  <a:lnTo>
                    <a:pt x="297008" y="237304"/>
                  </a:lnTo>
                  <a:cubicBezTo>
                    <a:pt x="268579" y="197612"/>
                    <a:pt x="298972" y="195651"/>
                    <a:pt x="304490" y="195651"/>
                  </a:cubicBezTo>
                  <a:close/>
                  <a:moveTo>
                    <a:pt x="491441" y="71099"/>
                  </a:moveTo>
                  <a:cubicBezTo>
                    <a:pt x="496118" y="71006"/>
                    <a:pt x="544199" y="70539"/>
                    <a:pt x="546818" y="127774"/>
                  </a:cubicBezTo>
                  <a:cubicBezTo>
                    <a:pt x="546818" y="127774"/>
                    <a:pt x="555985" y="213580"/>
                    <a:pt x="491815" y="214140"/>
                  </a:cubicBezTo>
                  <a:lnTo>
                    <a:pt x="491441" y="214140"/>
                  </a:lnTo>
                  <a:lnTo>
                    <a:pt x="491067" y="214140"/>
                  </a:lnTo>
                  <a:cubicBezTo>
                    <a:pt x="426709" y="213580"/>
                    <a:pt x="436064" y="127867"/>
                    <a:pt x="436064" y="127774"/>
                  </a:cubicBezTo>
                  <a:cubicBezTo>
                    <a:pt x="438683" y="70539"/>
                    <a:pt x="486670" y="70913"/>
                    <a:pt x="491441" y="71099"/>
                  </a:cubicBezTo>
                  <a:close/>
                  <a:moveTo>
                    <a:pt x="117056" y="71099"/>
                  </a:moveTo>
                  <a:cubicBezTo>
                    <a:pt x="121826" y="71006"/>
                    <a:pt x="169805" y="70539"/>
                    <a:pt x="172424" y="127774"/>
                  </a:cubicBezTo>
                  <a:cubicBezTo>
                    <a:pt x="172424" y="127774"/>
                    <a:pt x="181776" y="213580"/>
                    <a:pt x="117431" y="214140"/>
                  </a:cubicBezTo>
                  <a:lnTo>
                    <a:pt x="117056" y="214140"/>
                  </a:lnTo>
                  <a:lnTo>
                    <a:pt x="116682" y="214140"/>
                  </a:lnTo>
                  <a:cubicBezTo>
                    <a:pt x="52430" y="213580"/>
                    <a:pt x="61689" y="127867"/>
                    <a:pt x="61689" y="127774"/>
                  </a:cubicBezTo>
                  <a:cubicBezTo>
                    <a:pt x="64308" y="70539"/>
                    <a:pt x="112287" y="70913"/>
                    <a:pt x="117056" y="71099"/>
                  </a:cubicBezTo>
                  <a:close/>
                  <a:moveTo>
                    <a:pt x="304490" y="38"/>
                  </a:moveTo>
                  <a:cubicBezTo>
                    <a:pt x="310383" y="-243"/>
                    <a:pt x="370061" y="-803"/>
                    <a:pt x="373335" y="70367"/>
                  </a:cubicBezTo>
                  <a:cubicBezTo>
                    <a:pt x="373335" y="70367"/>
                    <a:pt x="384934" y="177028"/>
                    <a:pt x="304957" y="177869"/>
                  </a:cubicBezTo>
                  <a:lnTo>
                    <a:pt x="304490" y="177869"/>
                  </a:lnTo>
                  <a:lnTo>
                    <a:pt x="304022" y="177869"/>
                  </a:lnTo>
                  <a:cubicBezTo>
                    <a:pt x="224045" y="177122"/>
                    <a:pt x="235644" y="70554"/>
                    <a:pt x="235644" y="70367"/>
                  </a:cubicBezTo>
                  <a:cubicBezTo>
                    <a:pt x="239012" y="-803"/>
                    <a:pt x="298597" y="-243"/>
                    <a:pt x="304490" y="38"/>
                  </a:cubicBezTo>
                  <a:close/>
                </a:path>
              </a:pathLst>
            </a:custGeom>
            <a:solidFill>
              <a:schemeClr val="bg1"/>
            </a:solidFill>
            <a:ln>
              <a:noFill/>
            </a:ln>
          </p:spPr>
        </p:sp>
      </p:grpSp>
      <p:grpSp>
        <p:nvGrpSpPr>
          <p:cNvPr id="63" name="群組 62">
            <a:extLst>
              <a:ext uri="{FF2B5EF4-FFF2-40B4-BE49-F238E27FC236}">
                <a16:creationId xmlns:a16="http://schemas.microsoft.com/office/drawing/2014/main" id="{5A8BC08A-AA81-4BED-B67B-86C7DC2AAC4D}"/>
              </a:ext>
            </a:extLst>
          </p:cNvPr>
          <p:cNvGrpSpPr/>
          <p:nvPr/>
        </p:nvGrpSpPr>
        <p:grpSpPr>
          <a:xfrm>
            <a:off x="429147" y="4038868"/>
            <a:ext cx="5449618" cy="1119966"/>
            <a:chOff x="804146" y="4077640"/>
            <a:chExt cx="4096343" cy="868932"/>
          </a:xfrm>
        </p:grpSpPr>
        <p:cxnSp>
          <p:nvCxnSpPr>
            <p:cNvPr id="43" name="直接连接符 35">
              <a:extLst>
                <a:ext uri="{FF2B5EF4-FFF2-40B4-BE49-F238E27FC236}">
                  <a16:creationId xmlns:a16="http://schemas.microsoft.com/office/drawing/2014/main" id="{B6BE1CF0-D71A-4FDB-843F-DFEB5D897606}"/>
                </a:ext>
              </a:extLst>
            </p:cNvPr>
            <p:cNvCxnSpPr>
              <a:cxnSpLocks/>
            </p:cNvCxnSpPr>
            <p:nvPr/>
          </p:nvCxnSpPr>
          <p:spPr>
            <a:xfrm>
              <a:off x="1077096" y="4941396"/>
              <a:ext cx="1925956"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椭圆 42">
              <a:extLst>
                <a:ext uri="{FF2B5EF4-FFF2-40B4-BE49-F238E27FC236}">
                  <a16:creationId xmlns:a16="http://schemas.microsoft.com/office/drawing/2014/main" id="{723FEF67-FB78-493E-B695-3BCCDF3E2CB3}"/>
                </a:ext>
              </a:extLst>
            </p:cNvPr>
            <p:cNvSpPr/>
            <p:nvPr/>
          </p:nvSpPr>
          <p:spPr>
            <a:xfrm>
              <a:off x="804146" y="4077640"/>
              <a:ext cx="650390" cy="709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 name="wedding-location_161867">
              <a:extLst>
                <a:ext uri="{FF2B5EF4-FFF2-40B4-BE49-F238E27FC236}">
                  <a16:creationId xmlns:a16="http://schemas.microsoft.com/office/drawing/2014/main" id="{58387D64-BE0A-42D9-A2AD-002C3AA7FCC9}"/>
                </a:ext>
              </a:extLst>
            </p:cNvPr>
            <p:cNvSpPr>
              <a:spLocks noChangeAspect="1"/>
            </p:cNvSpPr>
            <p:nvPr/>
          </p:nvSpPr>
          <p:spPr bwMode="auto">
            <a:xfrm>
              <a:off x="930619" y="4225568"/>
              <a:ext cx="398422" cy="397748"/>
            </a:xfrm>
            <a:custGeom>
              <a:avLst/>
              <a:gdLst>
                <a:gd name="connsiteX0" fmla="*/ 72748 w 579692"/>
                <a:gd name="connsiteY0" fmla="*/ 497346 h 578710"/>
                <a:gd name="connsiteX1" fmla="*/ 90417 w 579692"/>
                <a:gd name="connsiteY1" fmla="*/ 497346 h 578710"/>
                <a:gd name="connsiteX2" fmla="*/ 90417 w 579692"/>
                <a:gd name="connsiteY2" fmla="*/ 515669 h 578710"/>
                <a:gd name="connsiteX3" fmla="*/ 72748 w 579692"/>
                <a:gd name="connsiteY3" fmla="*/ 515669 h 578710"/>
                <a:gd name="connsiteX4" fmla="*/ 35992 w 579692"/>
                <a:gd name="connsiteY4" fmla="*/ 497346 h 578710"/>
                <a:gd name="connsiteX5" fmla="*/ 54315 w 579692"/>
                <a:gd name="connsiteY5" fmla="*/ 497346 h 578710"/>
                <a:gd name="connsiteX6" fmla="*/ 54315 w 579692"/>
                <a:gd name="connsiteY6" fmla="*/ 515669 h 578710"/>
                <a:gd name="connsiteX7" fmla="*/ 35992 w 579692"/>
                <a:gd name="connsiteY7" fmla="*/ 515669 h 578710"/>
                <a:gd name="connsiteX8" fmla="*/ 108740 w 579692"/>
                <a:gd name="connsiteY8" fmla="*/ 461354 h 578710"/>
                <a:gd name="connsiteX9" fmla="*/ 127063 w 579692"/>
                <a:gd name="connsiteY9" fmla="*/ 461354 h 578710"/>
                <a:gd name="connsiteX10" fmla="*/ 127063 w 579692"/>
                <a:gd name="connsiteY10" fmla="*/ 479677 h 578710"/>
                <a:gd name="connsiteX11" fmla="*/ 108740 w 579692"/>
                <a:gd name="connsiteY11" fmla="*/ 479677 h 578710"/>
                <a:gd name="connsiteX12" fmla="*/ 72748 w 579692"/>
                <a:gd name="connsiteY12" fmla="*/ 461354 h 578710"/>
                <a:gd name="connsiteX13" fmla="*/ 90417 w 579692"/>
                <a:gd name="connsiteY13" fmla="*/ 461354 h 578710"/>
                <a:gd name="connsiteX14" fmla="*/ 90417 w 579692"/>
                <a:gd name="connsiteY14" fmla="*/ 479677 h 578710"/>
                <a:gd name="connsiteX15" fmla="*/ 72748 w 579692"/>
                <a:gd name="connsiteY15" fmla="*/ 479677 h 578710"/>
                <a:gd name="connsiteX16" fmla="*/ 35992 w 579692"/>
                <a:gd name="connsiteY16" fmla="*/ 461354 h 578710"/>
                <a:gd name="connsiteX17" fmla="*/ 54315 w 579692"/>
                <a:gd name="connsiteY17" fmla="*/ 461354 h 578710"/>
                <a:gd name="connsiteX18" fmla="*/ 54315 w 579692"/>
                <a:gd name="connsiteY18" fmla="*/ 479677 h 578710"/>
                <a:gd name="connsiteX19" fmla="*/ 35992 w 579692"/>
                <a:gd name="connsiteY19" fmla="*/ 479677 h 578710"/>
                <a:gd name="connsiteX20" fmla="*/ 407693 w 579692"/>
                <a:gd name="connsiteY20" fmla="*/ 452519 h 578710"/>
                <a:gd name="connsiteX21" fmla="*/ 543591 w 579692"/>
                <a:gd name="connsiteY21" fmla="*/ 452519 h 578710"/>
                <a:gd name="connsiteX22" fmla="*/ 543591 w 579692"/>
                <a:gd name="connsiteY22" fmla="*/ 470188 h 578710"/>
                <a:gd name="connsiteX23" fmla="*/ 407693 w 579692"/>
                <a:gd name="connsiteY23" fmla="*/ 470188 h 578710"/>
                <a:gd name="connsiteX24" fmla="*/ 144732 w 579692"/>
                <a:gd name="connsiteY24" fmla="*/ 425362 h 578710"/>
                <a:gd name="connsiteX25" fmla="*/ 163055 w 579692"/>
                <a:gd name="connsiteY25" fmla="*/ 425362 h 578710"/>
                <a:gd name="connsiteX26" fmla="*/ 163055 w 579692"/>
                <a:gd name="connsiteY26" fmla="*/ 443031 h 578710"/>
                <a:gd name="connsiteX27" fmla="*/ 144732 w 579692"/>
                <a:gd name="connsiteY27" fmla="*/ 443031 h 578710"/>
                <a:gd name="connsiteX28" fmla="*/ 108740 w 579692"/>
                <a:gd name="connsiteY28" fmla="*/ 425362 h 578710"/>
                <a:gd name="connsiteX29" fmla="*/ 127063 w 579692"/>
                <a:gd name="connsiteY29" fmla="*/ 425362 h 578710"/>
                <a:gd name="connsiteX30" fmla="*/ 127063 w 579692"/>
                <a:gd name="connsiteY30" fmla="*/ 443031 h 578710"/>
                <a:gd name="connsiteX31" fmla="*/ 108740 w 579692"/>
                <a:gd name="connsiteY31" fmla="*/ 443031 h 578710"/>
                <a:gd name="connsiteX32" fmla="*/ 72748 w 579692"/>
                <a:gd name="connsiteY32" fmla="*/ 425362 h 578710"/>
                <a:gd name="connsiteX33" fmla="*/ 90417 w 579692"/>
                <a:gd name="connsiteY33" fmla="*/ 425362 h 578710"/>
                <a:gd name="connsiteX34" fmla="*/ 90417 w 579692"/>
                <a:gd name="connsiteY34" fmla="*/ 443031 h 578710"/>
                <a:gd name="connsiteX35" fmla="*/ 72748 w 579692"/>
                <a:gd name="connsiteY35" fmla="*/ 443031 h 578710"/>
                <a:gd name="connsiteX36" fmla="*/ 35992 w 579692"/>
                <a:gd name="connsiteY36" fmla="*/ 425362 h 578710"/>
                <a:gd name="connsiteX37" fmla="*/ 54315 w 579692"/>
                <a:gd name="connsiteY37" fmla="*/ 425362 h 578710"/>
                <a:gd name="connsiteX38" fmla="*/ 54315 w 579692"/>
                <a:gd name="connsiteY38" fmla="*/ 443031 h 578710"/>
                <a:gd name="connsiteX39" fmla="*/ 35992 w 579692"/>
                <a:gd name="connsiteY39" fmla="*/ 443031 h 578710"/>
                <a:gd name="connsiteX40" fmla="*/ 516433 w 579692"/>
                <a:gd name="connsiteY40" fmla="*/ 415873 h 578710"/>
                <a:gd name="connsiteX41" fmla="*/ 543591 w 579692"/>
                <a:gd name="connsiteY41" fmla="*/ 415873 h 578710"/>
                <a:gd name="connsiteX42" fmla="*/ 543591 w 579692"/>
                <a:gd name="connsiteY42" fmla="*/ 434196 h 578710"/>
                <a:gd name="connsiteX43" fmla="*/ 516433 w 579692"/>
                <a:gd name="connsiteY43" fmla="*/ 434196 h 578710"/>
                <a:gd name="connsiteX44" fmla="*/ 453283 w 579692"/>
                <a:gd name="connsiteY44" fmla="*/ 415873 h 578710"/>
                <a:gd name="connsiteX45" fmla="*/ 498110 w 579692"/>
                <a:gd name="connsiteY45" fmla="*/ 415873 h 578710"/>
                <a:gd name="connsiteX46" fmla="*/ 498110 w 579692"/>
                <a:gd name="connsiteY46" fmla="*/ 434196 h 578710"/>
                <a:gd name="connsiteX47" fmla="*/ 453283 w 579692"/>
                <a:gd name="connsiteY47" fmla="*/ 434196 h 578710"/>
                <a:gd name="connsiteX48" fmla="*/ 407693 w 579692"/>
                <a:gd name="connsiteY48" fmla="*/ 415873 h 578710"/>
                <a:gd name="connsiteX49" fmla="*/ 434960 w 579692"/>
                <a:gd name="connsiteY49" fmla="*/ 415873 h 578710"/>
                <a:gd name="connsiteX50" fmla="*/ 434960 w 579692"/>
                <a:gd name="connsiteY50" fmla="*/ 434196 h 578710"/>
                <a:gd name="connsiteX51" fmla="*/ 407693 w 579692"/>
                <a:gd name="connsiteY51" fmla="*/ 434196 h 578710"/>
                <a:gd name="connsiteX52" fmla="*/ 277953 w 579692"/>
                <a:gd name="connsiteY52" fmla="*/ 407064 h 578710"/>
                <a:gd name="connsiteX53" fmla="*/ 244653 w 579692"/>
                <a:gd name="connsiteY53" fmla="*/ 425382 h 578710"/>
                <a:gd name="connsiteX54" fmla="*/ 290186 w 579692"/>
                <a:gd name="connsiteY54" fmla="*/ 443022 h 578710"/>
                <a:gd name="connsiteX55" fmla="*/ 335039 w 579692"/>
                <a:gd name="connsiteY55" fmla="*/ 425382 h 578710"/>
                <a:gd name="connsiteX56" fmla="*/ 302418 w 579692"/>
                <a:gd name="connsiteY56" fmla="*/ 407064 h 578710"/>
                <a:gd name="connsiteX57" fmla="*/ 296302 w 579692"/>
                <a:gd name="connsiteY57" fmla="*/ 413170 h 578710"/>
                <a:gd name="connsiteX58" fmla="*/ 290186 w 579692"/>
                <a:gd name="connsiteY58" fmla="*/ 415884 h 578710"/>
                <a:gd name="connsiteX59" fmla="*/ 283390 w 579692"/>
                <a:gd name="connsiteY59" fmla="*/ 413170 h 578710"/>
                <a:gd name="connsiteX60" fmla="*/ 277953 w 579692"/>
                <a:gd name="connsiteY60" fmla="*/ 407064 h 578710"/>
                <a:gd name="connsiteX61" fmla="*/ 144732 w 579692"/>
                <a:gd name="connsiteY61" fmla="*/ 388715 h 578710"/>
                <a:gd name="connsiteX62" fmla="*/ 163055 w 579692"/>
                <a:gd name="connsiteY62" fmla="*/ 388715 h 578710"/>
                <a:gd name="connsiteX63" fmla="*/ 163055 w 579692"/>
                <a:gd name="connsiteY63" fmla="*/ 407038 h 578710"/>
                <a:gd name="connsiteX64" fmla="*/ 144732 w 579692"/>
                <a:gd name="connsiteY64" fmla="*/ 407038 h 578710"/>
                <a:gd name="connsiteX65" fmla="*/ 108740 w 579692"/>
                <a:gd name="connsiteY65" fmla="*/ 388715 h 578710"/>
                <a:gd name="connsiteX66" fmla="*/ 127063 w 579692"/>
                <a:gd name="connsiteY66" fmla="*/ 388715 h 578710"/>
                <a:gd name="connsiteX67" fmla="*/ 127063 w 579692"/>
                <a:gd name="connsiteY67" fmla="*/ 407038 h 578710"/>
                <a:gd name="connsiteX68" fmla="*/ 108740 w 579692"/>
                <a:gd name="connsiteY68" fmla="*/ 407038 h 578710"/>
                <a:gd name="connsiteX69" fmla="*/ 72748 w 579692"/>
                <a:gd name="connsiteY69" fmla="*/ 388715 h 578710"/>
                <a:gd name="connsiteX70" fmla="*/ 90417 w 579692"/>
                <a:gd name="connsiteY70" fmla="*/ 388715 h 578710"/>
                <a:gd name="connsiteX71" fmla="*/ 90417 w 579692"/>
                <a:gd name="connsiteY71" fmla="*/ 407038 h 578710"/>
                <a:gd name="connsiteX72" fmla="*/ 72748 w 579692"/>
                <a:gd name="connsiteY72" fmla="*/ 407038 h 578710"/>
                <a:gd name="connsiteX73" fmla="*/ 35992 w 579692"/>
                <a:gd name="connsiteY73" fmla="*/ 388715 h 578710"/>
                <a:gd name="connsiteX74" fmla="*/ 54315 w 579692"/>
                <a:gd name="connsiteY74" fmla="*/ 388715 h 578710"/>
                <a:gd name="connsiteX75" fmla="*/ 54315 w 579692"/>
                <a:gd name="connsiteY75" fmla="*/ 407038 h 578710"/>
                <a:gd name="connsiteX76" fmla="*/ 35992 w 579692"/>
                <a:gd name="connsiteY76" fmla="*/ 407038 h 578710"/>
                <a:gd name="connsiteX77" fmla="*/ 462118 w 579692"/>
                <a:gd name="connsiteY77" fmla="*/ 379990 h 578710"/>
                <a:gd name="connsiteX78" fmla="*/ 543591 w 579692"/>
                <a:gd name="connsiteY78" fmla="*/ 379990 h 578710"/>
                <a:gd name="connsiteX79" fmla="*/ 543591 w 579692"/>
                <a:gd name="connsiteY79" fmla="*/ 398313 h 578710"/>
                <a:gd name="connsiteX80" fmla="*/ 462118 w 579692"/>
                <a:gd name="connsiteY80" fmla="*/ 398313 h 578710"/>
                <a:gd name="connsiteX81" fmla="*/ 407693 w 579692"/>
                <a:gd name="connsiteY81" fmla="*/ 379990 h 578710"/>
                <a:gd name="connsiteX82" fmla="*/ 443794 w 579692"/>
                <a:gd name="connsiteY82" fmla="*/ 379990 h 578710"/>
                <a:gd name="connsiteX83" fmla="*/ 443794 w 579692"/>
                <a:gd name="connsiteY83" fmla="*/ 398313 h 578710"/>
                <a:gd name="connsiteX84" fmla="*/ 407693 w 579692"/>
                <a:gd name="connsiteY84" fmla="*/ 398313 h 578710"/>
                <a:gd name="connsiteX85" fmla="*/ 144732 w 579692"/>
                <a:gd name="connsiteY85" fmla="*/ 352832 h 578710"/>
                <a:gd name="connsiteX86" fmla="*/ 163055 w 579692"/>
                <a:gd name="connsiteY86" fmla="*/ 352832 h 578710"/>
                <a:gd name="connsiteX87" fmla="*/ 163055 w 579692"/>
                <a:gd name="connsiteY87" fmla="*/ 371155 h 578710"/>
                <a:gd name="connsiteX88" fmla="*/ 144732 w 579692"/>
                <a:gd name="connsiteY88" fmla="*/ 371155 h 578710"/>
                <a:gd name="connsiteX89" fmla="*/ 108740 w 579692"/>
                <a:gd name="connsiteY89" fmla="*/ 352832 h 578710"/>
                <a:gd name="connsiteX90" fmla="*/ 127063 w 579692"/>
                <a:gd name="connsiteY90" fmla="*/ 352832 h 578710"/>
                <a:gd name="connsiteX91" fmla="*/ 127063 w 579692"/>
                <a:gd name="connsiteY91" fmla="*/ 371155 h 578710"/>
                <a:gd name="connsiteX92" fmla="*/ 108740 w 579692"/>
                <a:gd name="connsiteY92" fmla="*/ 371155 h 578710"/>
                <a:gd name="connsiteX93" fmla="*/ 72748 w 579692"/>
                <a:gd name="connsiteY93" fmla="*/ 352832 h 578710"/>
                <a:gd name="connsiteX94" fmla="*/ 90417 w 579692"/>
                <a:gd name="connsiteY94" fmla="*/ 352832 h 578710"/>
                <a:gd name="connsiteX95" fmla="*/ 90417 w 579692"/>
                <a:gd name="connsiteY95" fmla="*/ 371155 h 578710"/>
                <a:gd name="connsiteX96" fmla="*/ 72748 w 579692"/>
                <a:gd name="connsiteY96" fmla="*/ 371155 h 578710"/>
                <a:gd name="connsiteX97" fmla="*/ 35992 w 579692"/>
                <a:gd name="connsiteY97" fmla="*/ 352832 h 578710"/>
                <a:gd name="connsiteX98" fmla="*/ 54315 w 579692"/>
                <a:gd name="connsiteY98" fmla="*/ 352832 h 578710"/>
                <a:gd name="connsiteX99" fmla="*/ 54315 w 579692"/>
                <a:gd name="connsiteY99" fmla="*/ 371155 h 578710"/>
                <a:gd name="connsiteX100" fmla="*/ 35992 w 579692"/>
                <a:gd name="connsiteY100" fmla="*/ 371155 h 578710"/>
                <a:gd name="connsiteX101" fmla="*/ 407693 w 579692"/>
                <a:gd name="connsiteY101" fmla="*/ 343998 h 578710"/>
                <a:gd name="connsiteX102" fmla="*/ 543591 w 579692"/>
                <a:gd name="connsiteY102" fmla="*/ 343998 h 578710"/>
                <a:gd name="connsiteX103" fmla="*/ 543591 w 579692"/>
                <a:gd name="connsiteY103" fmla="*/ 361667 h 578710"/>
                <a:gd name="connsiteX104" fmla="*/ 407693 w 579692"/>
                <a:gd name="connsiteY104" fmla="*/ 361667 h 578710"/>
                <a:gd name="connsiteX105" fmla="*/ 208635 w 579692"/>
                <a:gd name="connsiteY105" fmla="*/ 319546 h 578710"/>
                <a:gd name="connsiteX106" fmla="*/ 208635 w 579692"/>
                <a:gd name="connsiteY106" fmla="*/ 508831 h 578710"/>
                <a:gd name="connsiteX107" fmla="*/ 371737 w 579692"/>
                <a:gd name="connsiteY107" fmla="*/ 557678 h 578710"/>
                <a:gd name="connsiteX108" fmla="*/ 371737 w 579692"/>
                <a:gd name="connsiteY108" fmla="*/ 319546 h 578710"/>
                <a:gd name="connsiteX109" fmla="*/ 316690 w 579692"/>
                <a:gd name="connsiteY109" fmla="*/ 390782 h 578710"/>
                <a:gd name="connsiteX110" fmla="*/ 353388 w 579692"/>
                <a:gd name="connsiteY110" fmla="*/ 425382 h 578710"/>
                <a:gd name="connsiteX111" fmla="*/ 290186 w 579692"/>
                <a:gd name="connsiteY111" fmla="*/ 461340 h 578710"/>
                <a:gd name="connsiteX112" fmla="*/ 226304 w 579692"/>
                <a:gd name="connsiteY112" fmla="*/ 425382 h 578710"/>
                <a:gd name="connsiteX113" fmla="*/ 263002 w 579692"/>
                <a:gd name="connsiteY113" fmla="*/ 390782 h 578710"/>
                <a:gd name="connsiteX114" fmla="*/ 208635 w 579692"/>
                <a:gd name="connsiteY114" fmla="*/ 319546 h 578710"/>
                <a:gd name="connsiteX115" fmla="*/ 144732 w 579692"/>
                <a:gd name="connsiteY115" fmla="*/ 316840 h 578710"/>
                <a:gd name="connsiteX116" fmla="*/ 163055 w 579692"/>
                <a:gd name="connsiteY116" fmla="*/ 316840 h 578710"/>
                <a:gd name="connsiteX117" fmla="*/ 163055 w 579692"/>
                <a:gd name="connsiteY117" fmla="*/ 334509 h 578710"/>
                <a:gd name="connsiteX118" fmla="*/ 144732 w 579692"/>
                <a:gd name="connsiteY118" fmla="*/ 334509 h 578710"/>
                <a:gd name="connsiteX119" fmla="*/ 108740 w 579692"/>
                <a:gd name="connsiteY119" fmla="*/ 316840 h 578710"/>
                <a:gd name="connsiteX120" fmla="*/ 127063 w 579692"/>
                <a:gd name="connsiteY120" fmla="*/ 316840 h 578710"/>
                <a:gd name="connsiteX121" fmla="*/ 127063 w 579692"/>
                <a:gd name="connsiteY121" fmla="*/ 334509 h 578710"/>
                <a:gd name="connsiteX122" fmla="*/ 108740 w 579692"/>
                <a:gd name="connsiteY122" fmla="*/ 334509 h 578710"/>
                <a:gd name="connsiteX123" fmla="*/ 72748 w 579692"/>
                <a:gd name="connsiteY123" fmla="*/ 316840 h 578710"/>
                <a:gd name="connsiteX124" fmla="*/ 90417 w 579692"/>
                <a:gd name="connsiteY124" fmla="*/ 316840 h 578710"/>
                <a:gd name="connsiteX125" fmla="*/ 90417 w 579692"/>
                <a:gd name="connsiteY125" fmla="*/ 334509 h 578710"/>
                <a:gd name="connsiteX126" fmla="*/ 72748 w 579692"/>
                <a:gd name="connsiteY126" fmla="*/ 334509 h 578710"/>
                <a:gd name="connsiteX127" fmla="*/ 35992 w 579692"/>
                <a:gd name="connsiteY127" fmla="*/ 316840 h 578710"/>
                <a:gd name="connsiteX128" fmla="*/ 54315 w 579692"/>
                <a:gd name="connsiteY128" fmla="*/ 316840 h 578710"/>
                <a:gd name="connsiteX129" fmla="*/ 54315 w 579692"/>
                <a:gd name="connsiteY129" fmla="*/ 334509 h 578710"/>
                <a:gd name="connsiteX130" fmla="*/ 35992 w 579692"/>
                <a:gd name="connsiteY130" fmla="*/ 334509 h 578710"/>
                <a:gd name="connsiteX131" fmla="*/ 516433 w 579692"/>
                <a:gd name="connsiteY131" fmla="*/ 307351 h 578710"/>
                <a:gd name="connsiteX132" fmla="*/ 543591 w 579692"/>
                <a:gd name="connsiteY132" fmla="*/ 307351 h 578710"/>
                <a:gd name="connsiteX133" fmla="*/ 543591 w 579692"/>
                <a:gd name="connsiteY133" fmla="*/ 325674 h 578710"/>
                <a:gd name="connsiteX134" fmla="*/ 516433 w 579692"/>
                <a:gd name="connsiteY134" fmla="*/ 325674 h 578710"/>
                <a:gd name="connsiteX135" fmla="*/ 407693 w 579692"/>
                <a:gd name="connsiteY135" fmla="*/ 307351 h 578710"/>
                <a:gd name="connsiteX136" fmla="*/ 498110 w 579692"/>
                <a:gd name="connsiteY136" fmla="*/ 307351 h 578710"/>
                <a:gd name="connsiteX137" fmla="*/ 498110 w 579692"/>
                <a:gd name="connsiteY137" fmla="*/ 325674 h 578710"/>
                <a:gd name="connsiteX138" fmla="*/ 407693 w 579692"/>
                <a:gd name="connsiteY138" fmla="*/ 325674 h 578710"/>
                <a:gd name="connsiteX139" fmla="*/ 470937 w 579692"/>
                <a:gd name="connsiteY139" fmla="*/ 225948 h 578710"/>
                <a:gd name="connsiteX140" fmla="*/ 470937 w 579692"/>
                <a:gd name="connsiteY140" fmla="*/ 262563 h 578710"/>
                <a:gd name="connsiteX141" fmla="*/ 525258 w 579692"/>
                <a:gd name="connsiteY141" fmla="*/ 262563 h 578710"/>
                <a:gd name="connsiteX142" fmla="*/ 525258 w 579692"/>
                <a:gd name="connsiteY142" fmla="*/ 225948 h 578710"/>
                <a:gd name="connsiteX143" fmla="*/ 462110 w 579692"/>
                <a:gd name="connsiteY143" fmla="*/ 208318 h 578710"/>
                <a:gd name="connsiteX144" fmla="*/ 534764 w 579692"/>
                <a:gd name="connsiteY144" fmla="*/ 208318 h 578710"/>
                <a:gd name="connsiteX145" fmla="*/ 543591 w 579692"/>
                <a:gd name="connsiteY145" fmla="*/ 217133 h 578710"/>
                <a:gd name="connsiteX146" fmla="*/ 543591 w 579692"/>
                <a:gd name="connsiteY146" fmla="*/ 271378 h 578710"/>
                <a:gd name="connsiteX147" fmla="*/ 534764 w 579692"/>
                <a:gd name="connsiteY147" fmla="*/ 280193 h 578710"/>
                <a:gd name="connsiteX148" fmla="*/ 462110 w 579692"/>
                <a:gd name="connsiteY148" fmla="*/ 280193 h 578710"/>
                <a:gd name="connsiteX149" fmla="*/ 453283 w 579692"/>
                <a:gd name="connsiteY149" fmla="*/ 271378 h 578710"/>
                <a:gd name="connsiteX150" fmla="*/ 453283 w 579692"/>
                <a:gd name="connsiteY150" fmla="*/ 217133 h 578710"/>
                <a:gd name="connsiteX151" fmla="*/ 462110 w 579692"/>
                <a:gd name="connsiteY151" fmla="*/ 208318 h 578710"/>
                <a:gd name="connsiteX152" fmla="*/ 54342 w 579692"/>
                <a:gd name="connsiteY152" fmla="*/ 198779 h 578710"/>
                <a:gd name="connsiteX153" fmla="*/ 54342 w 579692"/>
                <a:gd name="connsiteY153" fmla="*/ 225912 h 578710"/>
                <a:gd name="connsiteX154" fmla="*/ 81527 w 579692"/>
                <a:gd name="connsiteY154" fmla="*/ 225912 h 578710"/>
                <a:gd name="connsiteX155" fmla="*/ 81527 w 579692"/>
                <a:gd name="connsiteY155" fmla="*/ 198779 h 578710"/>
                <a:gd name="connsiteX156" fmla="*/ 35992 w 579692"/>
                <a:gd name="connsiteY156" fmla="*/ 144514 h 578710"/>
                <a:gd name="connsiteX157" fmla="*/ 54342 w 579692"/>
                <a:gd name="connsiteY157" fmla="*/ 144514 h 578710"/>
                <a:gd name="connsiteX158" fmla="*/ 54342 w 579692"/>
                <a:gd name="connsiteY158" fmla="*/ 181143 h 578710"/>
                <a:gd name="connsiteX159" fmla="*/ 90363 w 579692"/>
                <a:gd name="connsiteY159" fmla="*/ 181143 h 578710"/>
                <a:gd name="connsiteX160" fmla="*/ 90363 w 579692"/>
                <a:gd name="connsiteY160" fmla="*/ 144514 h 578710"/>
                <a:gd name="connsiteX161" fmla="*/ 108713 w 579692"/>
                <a:gd name="connsiteY161" fmla="*/ 144514 h 578710"/>
                <a:gd name="connsiteX162" fmla="*/ 108713 w 579692"/>
                <a:gd name="connsiteY162" fmla="*/ 162829 h 578710"/>
                <a:gd name="connsiteX163" fmla="*/ 127063 w 579692"/>
                <a:gd name="connsiteY163" fmla="*/ 162829 h 578710"/>
                <a:gd name="connsiteX164" fmla="*/ 127063 w 579692"/>
                <a:gd name="connsiteY164" fmla="*/ 181143 h 578710"/>
                <a:gd name="connsiteX165" fmla="*/ 108713 w 579692"/>
                <a:gd name="connsiteY165" fmla="*/ 181143 h 578710"/>
                <a:gd name="connsiteX166" fmla="*/ 108713 w 579692"/>
                <a:gd name="connsiteY166" fmla="*/ 189961 h 578710"/>
                <a:gd name="connsiteX167" fmla="*/ 99877 w 579692"/>
                <a:gd name="connsiteY167" fmla="*/ 198779 h 578710"/>
                <a:gd name="connsiteX168" fmla="*/ 99877 w 579692"/>
                <a:gd name="connsiteY168" fmla="*/ 225912 h 578710"/>
                <a:gd name="connsiteX169" fmla="*/ 117548 w 579692"/>
                <a:gd name="connsiteY169" fmla="*/ 225912 h 578710"/>
                <a:gd name="connsiteX170" fmla="*/ 117548 w 579692"/>
                <a:gd name="connsiteY170" fmla="*/ 208276 h 578710"/>
                <a:gd name="connsiteX171" fmla="*/ 135898 w 579692"/>
                <a:gd name="connsiteY171" fmla="*/ 208276 h 578710"/>
                <a:gd name="connsiteX172" fmla="*/ 135898 w 579692"/>
                <a:gd name="connsiteY172" fmla="*/ 235408 h 578710"/>
                <a:gd name="connsiteX173" fmla="*/ 135898 w 579692"/>
                <a:gd name="connsiteY173" fmla="*/ 271359 h 578710"/>
                <a:gd name="connsiteX174" fmla="*/ 117548 w 579692"/>
                <a:gd name="connsiteY174" fmla="*/ 271359 h 578710"/>
                <a:gd name="connsiteX175" fmla="*/ 117548 w 579692"/>
                <a:gd name="connsiteY175" fmla="*/ 244226 h 578710"/>
                <a:gd name="connsiteX176" fmla="*/ 54342 w 579692"/>
                <a:gd name="connsiteY176" fmla="*/ 244226 h 578710"/>
                <a:gd name="connsiteX177" fmla="*/ 54342 w 579692"/>
                <a:gd name="connsiteY177" fmla="*/ 271359 h 578710"/>
                <a:gd name="connsiteX178" fmla="*/ 35992 w 579692"/>
                <a:gd name="connsiteY178" fmla="*/ 271359 h 578710"/>
                <a:gd name="connsiteX179" fmla="*/ 265711 w 579692"/>
                <a:gd name="connsiteY179" fmla="*/ 126843 h 578710"/>
                <a:gd name="connsiteX180" fmla="*/ 257559 w 579692"/>
                <a:gd name="connsiteY180" fmla="*/ 130238 h 578710"/>
                <a:gd name="connsiteX181" fmla="*/ 257559 w 579692"/>
                <a:gd name="connsiteY181" fmla="*/ 147213 h 578710"/>
                <a:gd name="connsiteX182" fmla="*/ 290168 w 579692"/>
                <a:gd name="connsiteY182" fmla="*/ 180483 h 578710"/>
                <a:gd name="connsiteX183" fmla="*/ 323457 w 579692"/>
                <a:gd name="connsiteY183" fmla="*/ 147213 h 578710"/>
                <a:gd name="connsiteX184" fmla="*/ 326854 w 579692"/>
                <a:gd name="connsiteY184" fmla="*/ 138386 h 578710"/>
                <a:gd name="connsiteX185" fmla="*/ 323457 w 579692"/>
                <a:gd name="connsiteY185" fmla="*/ 130238 h 578710"/>
                <a:gd name="connsiteX186" fmla="*/ 307832 w 579692"/>
                <a:gd name="connsiteY186" fmla="*/ 128880 h 578710"/>
                <a:gd name="connsiteX187" fmla="*/ 295603 w 579692"/>
                <a:gd name="connsiteY187" fmla="*/ 137028 h 578710"/>
                <a:gd name="connsiteX188" fmla="*/ 285413 w 579692"/>
                <a:gd name="connsiteY188" fmla="*/ 137028 h 578710"/>
                <a:gd name="connsiteX189" fmla="*/ 272505 w 579692"/>
                <a:gd name="connsiteY189" fmla="*/ 128880 h 578710"/>
                <a:gd name="connsiteX190" fmla="*/ 265711 w 579692"/>
                <a:gd name="connsiteY190" fmla="*/ 126843 h 578710"/>
                <a:gd name="connsiteX191" fmla="*/ 262909 w 579692"/>
                <a:gd name="connsiteY191" fmla="*/ 108681 h 578710"/>
                <a:gd name="connsiteX192" fmla="*/ 282695 w 579692"/>
                <a:gd name="connsiteY192" fmla="*/ 113264 h 578710"/>
                <a:gd name="connsiteX193" fmla="*/ 290168 w 579692"/>
                <a:gd name="connsiteY193" fmla="*/ 118696 h 578710"/>
                <a:gd name="connsiteX194" fmla="*/ 298321 w 579692"/>
                <a:gd name="connsiteY194" fmla="*/ 113264 h 578710"/>
                <a:gd name="connsiteX195" fmla="*/ 317853 w 579692"/>
                <a:gd name="connsiteY195" fmla="*/ 108681 h 578710"/>
                <a:gd name="connsiteX196" fmla="*/ 336365 w 579692"/>
                <a:gd name="connsiteY196" fmla="*/ 117338 h 578710"/>
                <a:gd name="connsiteX197" fmla="*/ 345197 w 579692"/>
                <a:gd name="connsiteY197" fmla="*/ 138386 h 578710"/>
                <a:gd name="connsiteX198" fmla="*/ 336365 w 579692"/>
                <a:gd name="connsiteY198" fmla="*/ 160113 h 578710"/>
                <a:gd name="connsiteX199" fmla="*/ 296962 w 579692"/>
                <a:gd name="connsiteY199" fmla="*/ 199494 h 578710"/>
                <a:gd name="connsiteX200" fmla="*/ 290168 w 579692"/>
                <a:gd name="connsiteY200" fmla="*/ 202210 h 578710"/>
                <a:gd name="connsiteX201" fmla="*/ 284054 w 579692"/>
                <a:gd name="connsiteY201" fmla="*/ 199494 h 578710"/>
                <a:gd name="connsiteX202" fmla="*/ 244651 w 579692"/>
                <a:gd name="connsiteY202" fmla="*/ 160113 h 578710"/>
                <a:gd name="connsiteX203" fmla="*/ 244651 w 579692"/>
                <a:gd name="connsiteY203" fmla="*/ 117338 h 578710"/>
                <a:gd name="connsiteX204" fmla="*/ 262909 w 579692"/>
                <a:gd name="connsiteY204" fmla="*/ 108681 h 578710"/>
                <a:gd name="connsiteX205" fmla="*/ 290186 w 579692"/>
                <a:gd name="connsiteY205" fmla="*/ 63125 h 578710"/>
                <a:gd name="connsiteX206" fmla="*/ 208664 w 579692"/>
                <a:gd name="connsiteY206" fmla="*/ 144556 h 578710"/>
                <a:gd name="connsiteX207" fmla="*/ 290186 w 579692"/>
                <a:gd name="connsiteY207" fmla="*/ 225988 h 578710"/>
                <a:gd name="connsiteX208" fmla="*/ 371707 w 579692"/>
                <a:gd name="connsiteY208" fmla="*/ 144556 h 578710"/>
                <a:gd name="connsiteX209" fmla="*/ 290186 w 579692"/>
                <a:gd name="connsiteY209" fmla="*/ 63125 h 578710"/>
                <a:gd name="connsiteX210" fmla="*/ 167180 w 579692"/>
                <a:gd name="connsiteY210" fmla="*/ 61738 h 578710"/>
                <a:gd name="connsiteX211" fmla="*/ 18349 w 579692"/>
                <a:gd name="connsiteY211" fmla="*/ 106515 h 578710"/>
                <a:gd name="connsiteX212" fmla="*/ 18349 w 579692"/>
                <a:gd name="connsiteY212" fmla="*/ 557678 h 578710"/>
                <a:gd name="connsiteX213" fmla="*/ 190286 w 579692"/>
                <a:gd name="connsiteY213" fmla="*/ 508831 h 578710"/>
                <a:gd name="connsiteX214" fmla="*/ 190286 w 579692"/>
                <a:gd name="connsiteY214" fmla="*/ 291051 h 578710"/>
                <a:gd name="connsiteX215" fmla="*/ 144753 w 579692"/>
                <a:gd name="connsiteY215" fmla="*/ 156720 h 578710"/>
                <a:gd name="connsiteX216" fmla="*/ 167180 w 579692"/>
                <a:gd name="connsiteY216" fmla="*/ 61738 h 578710"/>
                <a:gd name="connsiteX217" fmla="*/ 562023 w 579692"/>
                <a:gd name="connsiteY217" fmla="*/ 56989 h 578710"/>
                <a:gd name="connsiteX218" fmla="*/ 427463 w 579692"/>
                <a:gd name="connsiteY218" fmla="*/ 97017 h 578710"/>
                <a:gd name="connsiteX219" fmla="*/ 434939 w 579692"/>
                <a:gd name="connsiteY219" fmla="*/ 156720 h 578710"/>
                <a:gd name="connsiteX220" fmla="*/ 389406 w 579692"/>
                <a:gd name="connsiteY220" fmla="*/ 291051 h 578710"/>
                <a:gd name="connsiteX221" fmla="*/ 389406 w 579692"/>
                <a:gd name="connsiteY221" fmla="*/ 557678 h 578710"/>
                <a:gd name="connsiteX222" fmla="*/ 562023 w 579692"/>
                <a:gd name="connsiteY222" fmla="*/ 508831 h 578710"/>
                <a:gd name="connsiteX223" fmla="*/ 290186 w 579692"/>
                <a:gd name="connsiteY223" fmla="*/ 45481 h 578710"/>
                <a:gd name="connsiteX224" fmla="*/ 389370 w 579692"/>
                <a:gd name="connsiteY224" fmla="*/ 144556 h 578710"/>
                <a:gd name="connsiteX225" fmla="*/ 290186 w 579692"/>
                <a:gd name="connsiteY225" fmla="*/ 244310 h 578710"/>
                <a:gd name="connsiteX226" fmla="*/ 190322 w 579692"/>
                <a:gd name="connsiteY226" fmla="*/ 144556 h 578710"/>
                <a:gd name="connsiteX227" fmla="*/ 290186 w 579692"/>
                <a:gd name="connsiteY227" fmla="*/ 45481 h 578710"/>
                <a:gd name="connsiteX228" fmla="*/ 290186 w 579692"/>
                <a:gd name="connsiteY228" fmla="*/ 18318 h 578710"/>
                <a:gd name="connsiteX229" fmla="*/ 163102 w 579692"/>
                <a:gd name="connsiteY229" fmla="*/ 156720 h 578710"/>
                <a:gd name="connsiteX230" fmla="*/ 290186 w 579692"/>
                <a:gd name="connsiteY230" fmla="*/ 393496 h 578710"/>
                <a:gd name="connsiteX231" fmla="*/ 416590 w 579692"/>
                <a:gd name="connsiteY231" fmla="*/ 156720 h 578710"/>
                <a:gd name="connsiteX232" fmla="*/ 290186 w 579692"/>
                <a:gd name="connsiteY232" fmla="*/ 18318 h 578710"/>
                <a:gd name="connsiteX233" fmla="*/ 290186 w 579692"/>
                <a:gd name="connsiteY233" fmla="*/ 0 h 578710"/>
                <a:gd name="connsiteX234" fmla="*/ 421347 w 579692"/>
                <a:gd name="connsiteY234" fmla="*/ 79378 h 578710"/>
                <a:gd name="connsiteX235" fmla="*/ 568139 w 579692"/>
                <a:gd name="connsiteY235" fmla="*/ 36636 h 578710"/>
                <a:gd name="connsiteX236" fmla="*/ 576294 w 579692"/>
                <a:gd name="connsiteY236" fmla="*/ 37993 h 578710"/>
                <a:gd name="connsiteX237" fmla="*/ 579692 w 579692"/>
                <a:gd name="connsiteY237" fmla="*/ 45456 h 578710"/>
                <a:gd name="connsiteX238" fmla="*/ 579692 w 579692"/>
                <a:gd name="connsiteY238" fmla="*/ 515615 h 578710"/>
                <a:gd name="connsiteX239" fmla="*/ 573576 w 579692"/>
                <a:gd name="connsiteY239" fmla="*/ 524435 h 578710"/>
                <a:gd name="connsiteX240" fmla="*/ 383290 w 579692"/>
                <a:gd name="connsiteY240" fmla="*/ 578710 h 578710"/>
                <a:gd name="connsiteX241" fmla="*/ 380572 w 579692"/>
                <a:gd name="connsiteY241" fmla="*/ 578710 h 578710"/>
                <a:gd name="connsiteX242" fmla="*/ 377853 w 579692"/>
                <a:gd name="connsiteY242" fmla="*/ 578710 h 578710"/>
                <a:gd name="connsiteX243" fmla="*/ 199120 w 579692"/>
                <a:gd name="connsiteY243" fmla="*/ 525113 h 578710"/>
                <a:gd name="connsiteX244" fmla="*/ 11553 w 579692"/>
                <a:gd name="connsiteY244" fmla="*/ 578710 h 578710"/>
                <a:gd name="connsiteX245" fmla="*/ 8835 w 579692"/>
                <a:gd name="connsiteY245" fmla="*/ 578710 h 578710"/>
                <a:gd name="connsiteX246" fmla="*/ 3398 w 579692"/>
                <a:gd name="connsiteY246" fmla="*/ 577353 h 578710"/>
                <a:gd name="connsiteX247" fmla="*/ 0 w 579692"/>
                <a:gd name="connsiteY247" fmla="*/ 569890 h 578710"/>
                <a:gd name="connsiteX248" fmla="*/ 0 w 579692"/>
                <a:gd name="connsiteY248" fmla="*/ 99731 h 578710"/>
                <a:gd name="connsiteX249" fmla="*/ 6796 w 579692"/>
                <a:gd name="connsiteY249" fmla="*/ 90911 h 578710"/>
                <a:gd name="connsiteX250" fmla="*/ 186208 w 579692"/>
                <a:gd name="connsiteY250" fmla="*/ 37314 h 578710"/>
                <a:gd name="connsiteX251" fmla="*/ 290186 w 579692"/>
                <a:gd name="connsiteY251" fmla="*/ 0 h 57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79692" h="578710">
                  <a:moveTo>
                    <a:pt x="72748" y="497346"/>
                  </a:moveTo>
                  <a:lnTo>
                    <a:pt x="90417" y="497346"/>
                  </a:lnTo>
                  <a:lnTo>
                    <a:pt x="90417" y="515669"/>
                  </a:lnTo>
                  <a:lnTo>
                    <a:pt x="72748" y="515669"/>
                  </a:lnTo>
                  <a:close/>
                  <a:moveTo>
                    <a:pt x="35992" y="497346"/>
                  </a:moveTo>
                  <a:lnTo>
                    <a:pt x="54315" y="497346"/>
                  </a:lnTo>
                  <a:lnTo>
                    <a:pt x="54315" y="515669"/>
                  </a:lnTo>
                  <a:lnTo>
                    <a:pt x="35992" y="515669"/>
                  </a:lnTo>
                  <a:close/>
                  <a:moveTo>
                    <a:pt x="108740" y="461354"/>
                  </a:moveTo>
                  <a:lnTo>
                    <a:pt x="127063" y="461354"/>
                  </a:lnTo>
                  <a:lnTo>
                    <a:pt x="127063" y="479677"/>
                  </a:lnTo>
                  <a:lnTo>
                    <a:pt x="108740" y="479677"/>
                  </a:lnTo>
                  <a:close/>
                  <a:moveTo>
                    <a:pt x="72748" y="461354"/>
                  </a:moveTo>
                  <a:lnTo>
                    <a:pt x="90417" y="461354"/>
                  </a:lnTo>
                  <a:lnTo>
                    <a:pt x="90417" y="479677"/>
                  </a:lnTo>
                  <a:lnTo>
                    <a:pt x="72748" y="479677"/>
                  </a:lnTo>
                  <a:close/>
                  <a:moveTo>
                    <a:pt x="35992" y="461354"/>
                  </a:moveTo>
                  <a:lnTo>
                    <a:pt x="54315" y="461354"/>
                  </a:lnTo>
                  <a:lnTo>
                    <a:pt x="54315" y="479677"/>
                  </a:lnTo>
                  <a:lnTo>
                    <a:pt x="35992" y="479677"/>
                  </a:lnTo>
                  <a:close/>
                  <a:moveTo>
                    <a:pt x="407693" y="452519"/>
                  </a:moveTo>
                  <a:lnTo>
                    <a:pt x="543591" y="452519"/>
                  </a:lnTo>
                  <a:lnTo>
                    <a:pt x="543591" y="470188"/>
                  </a:lnTo>
                  <a:lnTo>
                    <a:pt x="407693" y="470188"/>
                  </a:lnTo>
                  <a:close/>
                  <a:moveTo>
                    <a:pt x="144732" y="425362"/>
                  </a:moveTo>
                  <a:lnTo>
                    <a:pt x="163055" y="425362"/>
                  </a:lnTo>
                  <a:lnTo>
                    <a:pt x="163055" y="443031"/>
                  </a:lnTo>
                  <a:lnTo>
                    <a:pt x="144732" y="443031"/>
                  </a:lnTo>
                  <a:close/>
                  <a:moveTo>
                    <a:pt x="108740" y="425362"/>
                  </a:moveTo>
                  <a:lnTo>
                    <a:pt x="127063" y="425362"/>
                  </a:lnTo>
                  <a:lnTo>
                    <a:pt x="127063" y="443031"/>
                  </a:lnTo>
                  <a:lnTo>
                    <a:pt x="108740" y="443031"/>
                  </a:lnTo>
                  <a:close/>
                  <a:moveTo>
                    <a:pt x="72748" y="425362"/>
                  </a:moveTo>
                  <a:lnTo>
                    <a:pt x="90417" y="425362"/>
                  </a:lnTo>
                  <a:lnTo>
                    <a:pt x="90417" y="443031"/>
                  </a:lnTo>
                  <a:lnTo>
                    <a:pt x="72748" y="443031"/>
                  </a:lnTo>
                  <a:close/>
                  <a:moveTo>
                    <a:pt x="35992" y="425362"/>
                  </a:moveTo>
                  <a:lnTo>
                    <a:pt x="54315" y="425362"/>
                  </a:lnTo>
                  <a:lnTo>
                    <a:pt x="54315" y="443031"/>
                  </a:lnTo>
                  <a:lnTo>
                    <a:pt x="35992" y="443031"/>
                  </a:lnTo>
                  <a:close/>
                  <a:moveTo>
                    <a:pt x="516433" y="415873"/>
                  </a:moveTo>
                  <a:lnTo>
                    <a:pt x="543591" y="415873"/>
                  </a:lnTo>
                  <a:lnTo>
                    <a:pt x="543591" y="434196"/>
                  </a:lnTo>
                  <a:lnTo>
                    <a:pt x="516433" y="434196"/>
                  </a:lnTo>
                  <a:close/>
                  <a:moveTo>
                    <a:pt x="453283" y="415873"/>
                  </a:moveTo>
                  <a:lnTo>
                    <a:pt x="498110" y="415873"/>
                  </a:lnTo>
                  <a:lnTo>
                    <a:pt x="498110" y="434196"/>
                  </a:lnTo>
                  <a:lnTo>
                    <a:pt x="453283" y="434196"/>
                  </a:lnTo>
                  <a:close/>
                  <a:moveTo>
                    <a:pt x="407693" y="415873"/>
                  </a:moveTo>
                  <a:lnTo>
                    <a:pt x="434960" y="415873"/>
                  </a:lnTo>
                  <a:lnTo>
                    <a:pt x="434960" y="434196"/>
                  </a:lnTo>
                  <a:lnTo>
                    <a:pt x="407693" y="434196"/>
                  </a:lnTo>
                  <a:close/>
                  <a:moveTo>
                    <a:pt x="277953" y="407064"/>
                  </a:moveTo>
                  <a:cubicBezTo>
                    <a:pt x="257565" y="408421"/>
                    <a:pt x="244653" y="416563"/>
                    <a:pt x="244653" y="425382"/>
                  </a:cubicBezTo>
                  <a:cubicBezTo>
                    <a:pt x="244653" y="432167"/>
                    <a:pt x="262323" y="443022"/>
                    <a:pt x="290186" y="443022"/>
                  </a:cubicBezTo>
                  <a:cubicBezTo>
                    <a:pt x="317369" y="443022"/>
                    <a:pt x="335039" y="432167"/>
                    <a:pt x="335039" y="425382"/>
                  </a:cubicBezTo>
                  <a:cubicBezTo>
                    <a:pt x="335039" y="416563"/>
                    <a:pt x="322127" y="408421"/>
                    <a:pt x="302418" y="407064"/>
                  </a:cubicBezTo>
                  <a:cubicBezTo>
                    <a:pt x="299020" y="410457"/>
                    <a:pt x="296982" y="412492"/>
                    <a:pt x="296302" y="413170"/>
                  </a:cubicBezTo>
                  <a:cubicBezTo>
                    <a:pt x="294943" y="415206"/>
                    <a:pt x="292225" y="415884"/>
                    <a:pt x="290186" y="415884"/>
                  </a:cubicBezTo>
                  <a:cubicBezTo>
                    <a:pt x="287467" y="415884"/>
                    <a:pt x="285429" y="415206"/>
                    <a:pt x="283390" y="413170"/>
                  </a:cubicBezTo>
                  <a:cubicBezTo>
                    <a:pt x="282710" y="412492"/>
                    <a:pt x="280672" y="410457"/>
                    <a:pt x="277953" y="407064"/>
                  </a:cubicBezTo>
                  <a:close/>
                  <a:moveTo>
                    <a:pt x="144732" y="388715"/>
                  </a:moveTo>
                  <a:lnTo>
                    <a:pt x="163055" y="388715"/>
                  </a:lnTo>
                  <a:lnTo>
                    <a:pt x="163055" y="407038"/>
                  </a:lnTo>
                  <a:lnTo>
                    <a:pt x="144732" y="407038"/>
                  </a:lnTo>
                  <a:close/>
                  <a:moveTo>
                    <a:pt x="108740" y="388715"/>
                  </a:moveTo>
                  <a:lnTo>
                    <a:pt x="127063" y="388715"/>
                  </a:lnTo>
                  <a:lnTo>
                    <a:pt x="127063" y="407038"/>
                  </a:lnTo>
                  <a:lnTo>
                    <a:pt x="108740" y="407038"/>
                  </a:lnTo>
                  <a:close/>
                  <a:moveTo>
                    <a:pt x="72748" y="388715"/>
                  </a:moveTo>
                  <a:lnTo>
                    <a:pt x="90417" y="388715"/>
                  </a:lnTo>
                  <a:lnTo>
                    <a:pt x="90417" y="407038"/>
                  </a:lnTo>
                  <a:lnTo>
                    <a:pt x="72748" y="407038"/>
                  </a:lnTo>
                  <a:close/>
                  <a:moveTo>
                    <a:pt x="35992" y="388715"/>
                  </a:moveTo>
                  <a:lnTo>
                    <a:pt x="54315" y="388715"/>
                  </a:lnTo>
                  <a:lnTo>
                    <a:pt x="54315" y="407038"/>
                  </a:lnTo>
                  <a:lnTo>
                    <a:pt x="35992" y="407038"/>
                  </a:lnTo>
                  <a:close/>
                  <a:moveTo>
                    <a:pt x="462118" y="379990"/>
                  </a:moveTo>
                  <a:lnTo>
                    <a:pt x="543591" y="379990"/>
                  </a:lnTo>
                  <a:lnTo>
                    <a:pt x="543591" y="398313"/>
                  </a:lnTo>
                  <a:lnTo>
                    <a:pt x="462118" y="398313"/>
                  </a:lnTo>
                  <a:close/>
                  <a:moveTo>
                    <a:pt x="407693" y="379990"/>
                  </a:moveTo>
                  <a:lnTo>
                    <a:pt x="443794" y="379990"/>
                  </a:lnTo>
                  <a:lnTo>
                    <a:pt x="443794" y="398313"/>
                  </a:lnTo>
                  <a:lnTo>
                    <a:pt x="407693" y="398313"/>
                  </a:lnTo>
                  <a:close/>
                  <a:moveTo>
                    <a:pt x="144732" y="352832"/>
                  </a:moveTo>
                  <a:lnTo>
                    <a:pt x="163055" y="352832"/>
                  </a:lnTo>
                  <a:lnTo>
                    <a:pt x="163055" y="371155"/>
                  </a:lnTo>
                  <a:lnTo>
                    <a:pt x="144732" y="371155"/>
                  </a:lnTo>
                  <a:close/>
                  <a:moveTo>
                    <a:pt x="108740" y="352832"/>
                  </a:moveTo>
                  <a:lnTo>
                    <a:pt x="127063" y="352832"/>
                  </a:lnTo>
                  <a:lnTo>
                    <a:pt x="127063" y="371155"/>
                  </a:lnTo>
                  <a:lnTo>
                    <a:pt x="108740" y="371155"/>
                  </a:lnTo>
                  <a:close/>
                  <a:moveTo>
                    <a:pt x="72748" y="352832"/>
                  </a:moveTo>
                  <a:lnTo>
                    <a:pt x="90417" y="352832"/>
                  </a:lnTo>
                  <a:lnTo>
                    <a:pt x="90417" y="371155"/>
                  </a:lnTo>
                  <a:lnTo>
                    <a:pt x="72748" y="371155"/>
                  </a:lnTo>
                  <a:close/>
                  <a:moveTo>
                    <a:pt x="35992" y="352832"/>
                  </a:moveTo>
                  <a:lnTo>
                    <a:pt x="54315" y="352832"/>
                  </a:lnTo>
                  <a:lnTo>
                    <a:pt x="54315" y="371155"/>
                  </a:lnTo>
                  <a:lnTo>
                    <a:pt x="35992" y="371155"/>
                  </a:lnTo>
                  <a:close/>
                  <a:moveTo>
                    <a:pt x="407693" y="343998"/>
                  </a:moveTo>
                  <a:lnTo>
                    <a:pt x="543591" y="343998"/>
                  </a:lnTo>
                  <a:lnTo>
                    <a:pt x="543591" y="361667"/>
                  </a:lnTo>
                  <a:lnTo>
                    <a:pt x="407693" y="361667"/>
                  </a:lnTo>
                  <a:close/>
                  <a:moveTo>
                    <a:pt x="208635" y="319546"/>
                  </a:moveTo>
                  <a:lnTo>
                    <a:pt x="208635" y="508831"/>
                  </a:lnTo>
                  <a:lnTo>
                    <a:pt x="371737" y="557678"/>
                  </a:lnTo>
                  <a:lnTo>
                    <a:pt x="371737" y="319546"/>
                  </a:lnTo>
                  <a:cubicBezTo>
                    <a:pt x="352029" y="348719"/>
                    <a:pt x="331641" y="373821"/>
                    <a:pt x="316690" y="390782"/>
                  </a:cubicBezTo>
                  <a:cubicBezTo>
                    <a:pt x="338437" y="395531"/>
                    <a:pt x="353388" y="408421"/>
                    <a:pt x="353388" y="425382"/>
                  </a:cubicBezTo>
                  <a:cubicBezTo>
                    <a:pt x="353388" y="445736"/>
                    <a:pt x="326204" y="461340"/>
                    <a:pt x="290186" y="461340"/>
                  </a:cubicBezTo>
                  <a:cubicBezTo>
                    <a:pt x="253488" y="461340"/>
                    <a:pt x="226304" y="445736"/>
                    <a:pt x="226304" y="425382"/>
                  </a:cubicBezTo>
                  <a:cubicBezTo>
                    <a:pt x="226304" y="408421"/>
                    <a:pt x="241255" y="395531"/>
                    <a:pt x="263002" y="390782"/>
                  </a:cubicBezTo>
                  <a:cubicBezTo>
                    <a:pt x="248731" y="373821"/>
                    <a:pt x="228343" y="348719"/>
                    <a:pt x="208635" y="319546"/>
                  </a:cubicBezTo>
                  <a:close/>
                  <a:moveTo>
                    <a:pt x="144732" y="316840"/>
                  </a:moveTo>
                  <a:lnTo>
                    <a:pt x="163055" y="316840"/>
                  </a:lnTo>
                  <a:lnTo>
                    <a:pt x="163055" y="334509"/>
                  </a:lnTo>
                  <a:lnTo>
                    <a:pt x="144732" y="334509"/>
                  </a:lnTo>
                  <a:close/>
                  <a:moveTo>
                    <a:pt x="108740" y="316840"/>
                  </a:moveTo>
                  <a:lnTo>
                    <a:pt x="127063" y="316840"/>
                  </a:lnTo>
                  <a:lnTo>
                    <a:pt x="127063" y="334509"/>
                  </a:lnTo>
                  <a:lnTo>
                    <a:pt x="108740" y="334509"/>
                  </a:lnTo>
                  <a:close/>
                  <a:moveTo>
                    <a:pt x="72748" y="316840"/>
                  </a:moveTo>
                  <a:lnTo>
                    <a:pt x="90417" y="316840"/>
                  </a:lnTo>
                  <a:lnTo>
                    <a:pt x="90417" y="334509"/>
                  </a:lnTo>
                  <a:lnTo>
                    <a:pt x="72748" y="334509"/>
                  </a:lnTo>
                  <a:close/>
                  <a:moveTo>
                    <a:pt x="35992" y="316840"/>
                  </a:moveTo>
                  <a:lnTo>
                    <a:pt x="54315" y="316840"/>
                  </a:lnTo>
                  <a:lnTo>
                    <a:pt x="54315" y="334509"/>
                  </a:lnTo>
                  <a:lnTo>
                    <a:pt x="35992" y="334509"/>
                  </a:lnTo>
                  <a:close/>
                  <a:moveTo>
                    <a:pt x="516433" y="307351"/>
                  </a:moveTo>
                  <a:lnTo>
                    <a:pt x="543591" y="307351"/>
                  </a:lnTo>
                  <a:lnTo>
                    <a:pt x="543591" y="325674"/>
                  </a:lnTo>
                  <a:lnTo>
                    <a:pt x="516433" y="325674"/>
                  </a:lnTo>
                  <a:close/>
                  <a:moveTo>
                    <a:pt x="407693" y="307351"/>
                  </a:moveTo>
                  <a:lnTo>
                    <a:pt x="498110" y="307351"/>
                  </a:lnTo>
                  <a:lnTo>
                    <a:pt x="498110" y="325674"/>
                  </a:lnTo>
                  <a:lnTo>
                    <a:pt x="407693" y="325674"/>
                  </a:lnTo>
                  <a:close/>
                  <a:moveTo>
                    <a:pt x="470937" y="225948"/>
                  </a:moveTo>
                  <a:lnTo>
                    <a:pt x="470937" y="262563"/>
                  </a:lnTo>
                  <a:lnTo>
                    <a:pt x="525258" y="262563"/>
                  </a:lnTo>
                  <a:lnTo>
                    <a:pt x="525258" y="225948"/>
                  </a:lnTo>
                  <a:close/>
                  <a:moveTo>
                    <a:pt x="462110" y="208318"/>
                  </a:moveTo>
                  <a:lnTo>
                    <a:pt x="534764" y="208318"/>
                  </a:lnTo>
                  <a:cubicBezTo>
                    <a:pt x="539517" y="208318"/>
                    <a:pt x="543591" y="212386"/>
                    <a:pt x="543591" y="217133"/>
                  </a:cubicBezTo>
                  <a:lnTo>
                    <a:pt x="543591" y="271378"/>
                  </a:lnTo>
                  <a:cubicBezTo>
                    <a:pt x="543591" y="276125"/>
                    <a:pt x="539517" y="280193"/>
                    <a:pt x="534764" y="280193"/>
                  </a:cubicBezTo>
                  <a:lnTo>
                    <a:pt x="462110" y="280193"/>
                  </a:lnTo>
                  <a:cubicBezTo>
                    <a:pt x="457357" y="280193"/>
                    <a:pt x="453283" y="276125"/>
                    <a:pt x="453283" y="271378"/>
                  </a:cubicBezTo>
                  <a:lnTo>
                    <a:pt x="453283" y="217133"/>
                  </a:lnTo>
                  <a:cubicBezTo>
                    <a:pt x="453283" y="212386"/>
                    <a:pt x="457357" y="208318"/>
                    <a:pt x="462110" y="208318"/>
                  </a:cubicBezTo>
                  <a:close/>
                  <a:moveTo>
                    <a:pt x="54342" y="198779"/>
                  </a:moveTo>
                  <a:lnTo>
                    <a:pt x="54342" y="225912"/>
                  </a:lnTo>
                  <a:lnTo>
                    <a:pt x="81527" y="225912"/>
                  </a:lnTo>
                  <a:lnTo>
                    <a:pt x="81527" y="198779"/>
                  </a:lnTo>
                  <a:close/>
                  <a:moveTo>
                    <a:pt x="35992" y="144514"/>
                  </a:moveTo>
                  <a:lnTo>
                    <a:pt x="54342" y="144514"/>
                  </a:lnTo>
                  <a:lnTo>
                    <a:pt x="54342" y="181143"/>
                  </a:lnTo>
                  <a:lnTo>
                    <a:pt x="90363" y="181143"/>
                  </a:lnTo>
                  <a:lnTo>
                    <a:pt x="90363" y="144514"/>
                  </a:lnTo>
                  <a:lnTo>
                    <a:pt x="108713" y="144514"/>
                  </a:lnTo>
                  <a:lnTo>
                    <a:pt x="108713" y="162829"/>
                  </a:lnTo>
                  <a:lnTo>
                    <a:pt x="127063" y="162829"/>
                  </a:lnTo>
                  <a:lnTo>
                    <a:pt x="127063" y="181143"/>
                  </a:lnTo>
                  <a:lnTo>
                    <a:pt x="108713" y="181143"/>
                  </a:lnTo>
                  <a:lnTo>
                    <a:pt x="108713" y="189961"/>
                  </a:lnTo>
                  <a:cubicBezTo>
                    <a:pt x="108713" y="194709"/>
                    <a:pt x="104635" y="198779"/>
                    <a:pt x="99877" y="198779"/>
                  </a:cubicBezTo>
                  <a:lnTo>
                    <a:pt x="99877" y="225912"/>
                  </a:lnTo>
                  <a:lnTo>
                    <a:pt x="117548" y="225912"/>
                  </a:lnTo>
                  <a:lnTo>
                    <a:pt x="117548" y="208276"/>
                  </a:lnTo>
                  <a:lnTo>
                    <a:pt x="135898" y="208276"/>
                  </a:lnTo>
                  <a:lnTo>
                    <a:pt x="135898" y="235408"/>
                  </a:lnTo>
                  <a:lnTo>
                    <a:pt x="135898" y="271359"/>
                  </a:lnTo>
                  <a:lnTo>
                    <a:pt x="117548" y="271359"/>
                  </a:lnTo>
                  <a:lnTo>
                    <a:pt x="117548" y="244226"/>
                  </a:lnTo>
                  <a:lnTo>
                    <a:pt x="54342" y="244226"/>
                  </a:lnTo>
                  <a:lnTo>
                    <a:pt x="54342" y="271359"/>
                  </a:lnTo>
                  <a:lnTo>
                    <a:pt x="35992" y="271359"/>
                  </a:lnTo>
                  <a:close/>
                  <a:moveTo>
                    <a:pt x="265711" y="126843"/>
                  </a:moveTo>
                  <a:cubicBezTo>
                    <a:pt x="262994" y="126843"/>
                    <a:pt x="259597" y="127522"/>
                    <a:pt x="257559" y="130238"/>
                  </a:cubicBezTo>
                  <a:cubicBezTo>
                    <a:pt x="252803" y="134991"/>
                    <a:pt x="252803" y="142460"/>
                    <a:pt x="257559" y="147213"/>
                  </a:cubicBezTo>
                  <a:lnTo>
                    <a:pt x="290168" y="180483"/>
                  </a:lnTo>
                  <a:lnTo>
                    <a:pt x="323457" y="147213"/>
                  </a:lnTo>
                  <a:cubicBezTo>
                    <a:pt x="325495" y="145176"/>
                    <a:pt x="326854" y="141781"/>
                    <a:pt x="326854" y="138386"/>
                  </a:cubicBezTo>
                  <a:cubicBezTo>
                    <a:pt x="326854" y="135670"/>
                    <a:pt x="325495" y="132275"/>
                    <a:pt x="323457" y="130238"/>
                  </a:cubicBezTo>
                  <a:cubicBezTo>
                    <a:pt x="319381" y="126164"/>
                    <a:pt x="312587" y="125485"/>
                    <a:pt x="307832" y="128880"/>
                  </a:cubicBezTo>
                  <a:lnTo>
                    <a:pt x="295603" y="137028"/>
                  </a:lnTo>
                  <a:cubicBezTo>
                    <a:pt x="292206" y="139065"/>
                    <a:pt x="288130" y="139065"/>
                    <a:pt x="285413" y="137028"/>
                  </a:cubicBezTo>
                  <a:lnTo>
                    <a:pt x="272505" y="128880"/>
                  </a:lnTo>
                  <a:cubicBezTo>
                    <a:pt x="270467" y="127522"/>
                    <a:pt x="268428" y="126843"/>
                    <a:pt x="265711" y="126843"/>
                  </a:cubicBezTo>
                  <a:close/>
                  <a:moveTo>
                    <a:pt x="262909" y="108681"/>
                  </a:moveTo>
                  <a:cubicBezTo>
                    <a:pt x="269618" y="108002"/>
                    <a:pt x="276581" y="109530"/>
                    <a:pt x="282695" y="113264"/>
                  </a:cubicBezTo>
                  <a:lnTo>
                    <a:pt x="290168" y="118696"/>
                  </a:lnTo>
                  <a:lnTo>
                    <a:pt x="298321" y="113264"/>
                  </a:lnTo>
                  <a:cubicBezTo>
                    <a:pt x="304095" y="109530"/>
                    <a:pt x="311059" y="108002"/>
                    <a:pt x="317853" y="108681"/>
                  </a:cubicBezTo>
                  <a:cubicBezTo>
                    <a:pt x="324646" y="109360"/>
                    <a:pt x="331270" y="112246"/>
                    <a:pt x="336365" y="117338"/>
                  </a:cubicBezTo>
                  <a:cubicBezTo>
                    <a:pt x="341800" y="122769"/>
                    <a:pt x="345197" y="130917"/>
                    <a:pt x="345197" y="138386"/>
                  </a:cubicBezTo>
                  <a:cubicBezTo>
                    <a:pt x="345197" y="146534"/>
                    <a:pt x="341800" y="154002"/>
                    <a:pt x="336365" y="160113"/>
                  </a:cubicBezTo>
                  <a:lnTo>
                    <a:pt x="296962" y="199494"/>
                  </a:lnTo>
                  <a:cubicBezTo>
                    <a:pt x="294924" y="200852"/>
                    <a:pt x="292886" y="202210"/>
                    <a:pt x="290168" y="202210"/>
                  </a:cubicBezTo>
                  <a:cubicBezTo>
                    <a:pt x="288130" y="202210"/>
                    <a:pt x="285413" y="200852"/>
                    <a:pt x="284054" y="199494"/>
                  </a:cubicBezTo>
                  <a:lnTo>
                    <a:pt x="244651" y="160113"/>
                  </a:lnTo>
                  <a:cubicBezTo>
                    <a:pt x="232422" y="148571"/>
                    <a:pt x="232422" y="128880"/>
                    <a:pt x="244651" y="117338"/>
                  </a:cubicBezTo>
                  <a:cubicBezTo>
                    <a:pt x="249746" y="112246"/>
                    <a:pt x="256200" y="109360"/>
                    <a:pt x="262909" y="108681"/>
                  </a:cubicBezTo>
                  <a:close/>
                  <a:moveTo>
                    <a:pt x="290186" y="63125"/>
                  </a:moveTo>
                  <a:cubicBezTo>
                    <a:pt x="245349" y="63125"/>
                    <a:pt x="208664" y="99769"/>
                    <a:pt x="208664" y="144556"/>
                  </a:cubicBezTo>
                  <a:cubicBezTo>
                    <a:pt x="208664" y="189344"/>
                    <a:pt x="245349" y="225988"/>
                    <a:pt x="290186" y="225988"/>
                  </a:cubicBezTo>
                  <a:cubicBezTo>
                    <a:pt x="335022" y="225988"/>
                    <a:pt x="371707" y="189344"/>
                    <a:pt x="371707" y="144556"/>
                  </a:cubicBezTo>
                  <a:cubicBezTo>
                    <a:pt x="371707" y="99769"/>
                    <a:pt x="335022" y="63125"/>
                    <a:pt x="290186" y="63125"/>
                  </a:cubicBezTo>
                  <a:close/>
                  <a:moveTo>
                    <a:pt x="167180" y="61738"/>
                  </a:moveTo>
                  <a:lnTo>
                    <a:pt x="18349" y="106515"/>
                  </a:lnTo>
                  <a:lnTo>
                    <a:pt x="18349" y="557678"/>
                  </a:lnTo>
                  <a:lnTo>
                    <a:pt x="190286" y="508831"/>
                  </a:lnTo>
                  <a:lnTo>
                    <a:pt x="190286" y="291051"/>
                  </a:lnTo>
                  <a:cubicBezTo>
                    <a:pt x="165141" y="248309"/>
                    <a:pt x="144753" y="200818"/>
                    <a:pt x="144753" y="156720"/>
                  </a:cubicBezTo>
                  <a:cubicBezTo>
                    <a:pt x="144753" y="118049"/>
                    <a:pt x="152229" y="86162"/>
                    <a:pt x="167180" y="61738"/>
                  </a:cubicBezTo>
                  <a:close/>
                  <a:moveTo>
                    <a:pt x="562023" y="56989"/>
                  </a:moveTo>
                  <a:lnTo>
                    <a:pt x="427463" y="97017"/>
                  </a:lnTo>
                  <a:cubicBezTo>
                    <a:pt x="432221" y="114656"/>
                    <a:pt x="434939" y="134331"/>
                    <a:pt x="434939" y="156720"/>
                  </a:cubicBezTo>
                  <a:cubicBezTo>
                    <a:pt x="434939" y="200818"/>
                    <a:pt x="414551" y="248309"/>
                    <a:pt x="389406" y="291051"/>
                  </a:cubicBezTo>
                  <a:lnTo>
                    <a:pt x="389406" y="557678"/>
                  </a:lnTo>
                  <a:lnTo>
                    <a:pt x="562023" y="508831"/>
                  </a:lnTo>
                  <a:close/>
                  <a:moveTo>
                    <a:pt x="290186" y="45481"/>
                  </a:moveTo>
                  <a:cubicBezTo>
                    <a:pt x="345213" y="45481"/>
                    <a:pt x="389370" y="89590"/>
                    <a:pt x="389370" y="144556"/>
                  </a:cubicBezTo>
                  <a:cubicBezTo>
                    <a:pt x="389370" y="199523"/>
                    <a:pt x="345213" y="244310"/>
                    <a:pt x="290186" y="244310"/>
                  </a:cubicBezTo>
                  <a:cubicBezTo>
                    <a:pt x="235159" y="244310"/>
                    <a:pt x="190322" y="199523"/>
                    <a:pt x="190322" y="144556"/>
                  </a:cubicBezTo>
                  <a:cubicBezTo>
                    <a:pt x="190322" y="89590"/>
                    <a:pt x="235159" y="45481"/>
                    <a:pt x="290186" y="45481"/>
                  </a:cubicBezTo>
                  <a:close/>
                  <a:moveTo>
                    <a:pt x="290186" y="18318"/>
                  </a:moveTo>
                  <a:cubicBezTo>
                    <a:pt x="232420" y="18318"/>
                    <a:pt x="163102" y="42063"/>
                    <a:pt x="163102" y="156720"/>
                  </a:cubicBezTo>
                  <a:cubicBezTo>
                    <a:pt x="163102" y="248309"/>
                    <a:pt x="263002" y="364323"/>
                    <a:pt x="290186" y="393496"/>
                  </a:cubicBezTo>
                  <a:cubicBezTo>
                    <a:pt x="316690" y="364323"/>
                    <a:pt x="416590" y="248309"/>
                    <a:pt x="416590" y="156720"/>
                  </a:cubicBezTo>
                  <a:cubicBezTo>
                    <a:pt x="416590" y="93625"/>
                    <a:pt x="394843" y="18318"/>
                    <a:pt x="290186" y="18318"/>
                  </a:cubicBezTo>
                  <a:close/>
                  <a:moveTo>
                    <a:pt x="290186" y="0"/>
                  </a:moveTo>
                  <a:cubicBezTo>
                    <a:pt x="356106" y="0"/>
                    <a:pt x="400959" y="27816"/>
                    <a:pt x="421347" y="79378"/>
                  </a:cubicBezTo>
                  <a:lnTo>
                    <a:pt x="568139" y="36636"/>
                  </a:lnTo>
                  <a:cubicBezTo>
                    <a:pt x="570857" y="35957"/>
                    <a:pt x="574255" y="35957"/>
                    <a:pt x="576294" y="37993"/>
                  </a:cubicBezTo>
                  <a:cubicBezTo>
                    <a:pt x="578333" y="40028"/>
                    <a:pt x="579692" y="42063"/>
                    <a:pt x="579692" y="45456"/>
                  </a:cubicBezTo>
                  <a:lnTo>
                    <a:pt x="579692" y="515615"/>
                  </a:lnTo>
                  <a:cubicBezTo>
                    <a:pt x="579692" y="519686"/>
                    <a:pt x="576974" y="523078"/>
                    <a:pt x="573576" y="524435"/>
                  </a:cubicBezTo>
                  <a:lnTo>
                    <a:pt x="383290" y="578710"/>
                  </a:lnTo>
                  <a:cubicBezTo>
                    <a:pt x="381931" y="578710"/>
                    <a:pt x="381251" y="578710"/>
                    <a:pt x="380572" y="578710"/>
                  </a:cubicBezTo>
                  <a:cubicBezTo>
                    <a:pt x="379892" y="578710"/>
                    <a:pt x="378533" y="578710"/>
                    <a:pt x="377853" y="578710"/>
                  </a:cubicBezTo>
                  <a:lnTo>
                    <a:pt x="199120" y="525113"/>
                  </a:lnTo>
                  <a:lnTo>
                    <a:pt x="11553" y="578710"/>
                  </a:lnTo>
                  <a:cubicBezTo>
                    <a:pt x="10873" y="578710"/>
                    <a:pt x="10194" y="578710"/>
                    <a:pt x="8835" y="578710"/>
                  </a:cubicBezTo>
                  <a:cubicBezTo>
                    <a:pt x="6796" y="578710"/>
                    <a:pt x="5437" y="578032"/>
                    <a:pt x="3398" y="577353"/>
                  </a:cubicBezTo>
                  <a:cubicBezTo>
                    <a:pt x="1359" y="575318"/>
                    <a:pt x="0" y="572604"/>
                    <a:pt x="0" y="569890"/>
                  </a:cubicBezTo>
                  <a:lnTo>
                    <a:pt x="0" y="99731"/>
                  </a:lnTo>
                  <a:cubicBezTo>
                    <a:pt x="0" y="95660"/>
                    <a:pt x="2718" y="92268"/>
                    <a:pt x="6796" y="90911"/>
                  </a:cubicBezTo>
                  <a:lnTo>
                    <a:pt x="186208" y="37314"/>
                  </a:lnTo>
                  <a:cubicBezTo>
                    <a:pt x="210674" y="12890"/>
                    <a:pt x="245333" y="0"/>
                    <a:pt x="290186" y="0"/>
                  </a:cubicBezTo>
                  <a:close/>
                </a:path>
              </a:pathLst>
            </a:custGeom>
            <a:solidFill>
              <a:schemeClr val="bg1"/>
            </a:solidFill>
            <a:ln>
              <a:noFill/>
            </a:ln>
          </p:spPr>
        </p:sp>
        <p:sp>
          <p:nvSpPr>
            <p:cNvPr id="5" name="矩形 4">
              <a:extLst>
                <a:ext uri="{FF2B5EF4-FFF2-40B4-BE49-F238E27FC236}">
                  <a16:creationId xmlns:a16="http://schemas.microsoft.com/office/drawing/2014/main" id="{F31E40CC-9B48-406C-A364-DD8D10037AE9}"/>
                </a:ext>
              </a:extLst>
            </p:cNvPr>
            <p:cNvSpPr/>
            <p:nvPr/>
          </p:nvSpPr>
          <p:spPr>
            <a:xfrm>
              <a:off x="1475464" y="4110807"/>
              <a:ext cx="3425025" cy="835765"/>
            </a:xfrm>
            <a:prstGeom prst="rect">
              <a:avLst/>
            </a:prstGeom>
          </p:spPr>
          <p:txBody>
            <a:bodyPr wrap="square">
              <a:spAutoFit/>
            </a:bodyPr>
            <a:lstStyle/>
            <a:p>
              <a:r>
                <a:rPr lang="zh-TW" altLang="en-US" sz="3200" dirty="0">
                  <a:solidFill>
                    <a:schemeClr val="accent3"/>
                  </a:solidFill>
                  <a:ea typeface="等线" panose="02010600030101010101" pitchFamily="2" charset="-122"/>
                </a:rPr>
                <a:t>二、提昇輔導團諮詢及</a:t>
              </a:r>
              <a:endParaRPr lang="en-US" altLang="zh-TW" sz="3200" dirty="0">
                <a:solidFill>
                  <a:schemeClr val="accent3"/>
                </a:solidFill>
                <a:ea typeface="等线" panose="02010600030101010101" pitchFamily="2" charset="-122"/>
              </a:endParaRPr>
            </a:p>
            <a:p>
              <a:r>
                <a:rPr lang="zh-TW" altLang="en-US" sz="3200" dirty="0">
                  <a:solidFill>
                    <a:schemeClr val="accent3"/>
                  </a:solidFill>
                  <a:ea typeface="等线" panose="02010600030101010101" pitchFamily="2" charset="-122"/>
                </a:rPr>
                <a:t>         主動輔導功能。</a:t>
              </a:r>
            </a:p>
          </p:txBody>
        </p:sp>
      </p:grpSp>
      <p:grpSp>
        <p:nvGrpSpPr>
          <p:cNvPr id="62" name="群組 61">
            <a:extLst>
              <a:ext uri="{FF2B5EF4-FFF2-40B4-BE49-F238E27FC236}">
                <a16:creationId xmlns:a16="http://schemas.microsoft.com/office/drawing/2014/main" id="{8EA6E676-FE2B-47E9-B842-275F19E0BE56}"/>
              </a:ext>
            </a:extLst>
          </p:cNvPr>
          <p:cNvGrpSpPr/>
          <p:nvPr/>
        </p:nvGrpSpPr>
        <p:grpSpPr>
          <a:xfrm>
            <a:off x="6096001" y="1778840"/>
            <a:ext cx="4781851" cy="1092262"/>
            <a:chOff x="5978325" y="1806913"/>
            <a:chExt cx="3665358" cy="822852"/>
          </a:xfrm>
        </p:grpSpPr>
        <p:cxnSp>
          <p:nvCxnSpPr>
            <p:cNvPr id="50" name="直接连接符 37">
              <a:extLst>
                <a:ext uri="{FF2B5EF4-FFF2-40B4-BE49-F238E27FC236}">
                  <a16:creationId xmlns:a16="http://schemas.microsoft.com/office/drawing/2014/main" id="{D5050012-4B5F-4B75-BA5B-5D48DB027A2A}"/>
                </a:ext>
              </a:extLst>
            </p:cNvPr>
            <p:cNvCxnSpPr>
              <a:cxnSpLocks/>
            </p:cNvCxnSpPr>
            <p:nvPr/>
          </p:nvCxnSpPr>
          <p:spPr>
            <a:xfrm>
              <a:off x="6452465" y="2625977"/>
              <a:ext cx="1925955"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7" name="椭圆 44">
              <a:extLst>
                <a:ext uri="{FF2B5EF4-FFF2-40B4-BE49-F238E27FC236}">
                  <a16:creationId xmlns:a16="http://schemas.microsoft.com/office/drawing/2014/main" id="{F6EAAFBE-BDE5-44C7-A7F0-B180A0F502AF}"/>
                </a:ext>
              </a:extLst>
            </p:cNvPr>
            <p:cNvSpPr/>
            <p:nvPr/>
          </p:nvSpPr>
          <p:spPr>
            <a:xfrm>
              <a:off x="5978325" y="1806913"/>
              <a:ext cx="650390" cy="650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school-building_46763">
              <a:extLst>
                <a:ext uri="{FF2B5EF4-FFF2-40B4-BE49-F238E27FC236}">
                  <a16:creationId xmlns:a16="http://schemas.microsoft.com/office/drawing/2014/main" id="{C80F3583-D44F-45D2-9A24-7C9EB7E21E5E}"/>
                </a:ext>
              </a:extLst>
            </p:cNvPr>
            <p:cNvSpPr>
              <a:spLocks noChangeAspect="1"/>
            </p:cNvSpPr>
            <p:nvPr/>
          </p:nvSpPr>
          <p:spPr bwMode="auto">
            <a:xfrm>
              <a:off x="6087564" y="1883781"/>
              <a:ext cx="431912" cy="352404"/>
            </a:xfrm>
            <a:custGeom>
              <a:avLst/>
              <a:gdLst>
                <a:gd name="connsiteX0" fmla="*/ 508188 w 609120"/>
                <a:gd name="connsiteY0" fmla="*/ 388434 h 496992"/>
                <a:gd name="connsiteX1" fmla="*/ 508188 w 609120"/>
                <a:gd name="connsiteY1" fmla="*/ 438152 h 496992"/>
                <a:gd name="connsiteX2" fmla="*/ 557983 w 609120"/>
                <a:gd name="connsiteY2" fmla="*/ 438152 h 496992"/>
                <a:gd name="connsiteX3" fmla="*/ 557983 w 609120"/>
                <a:gd name="connsiteY3" fmla="*/ 388434 h 496992"/>
                <a:gd name="connsiteX4" fmla="*/ 51136 w 609120"/>
                <a:gd name="connsiteY4" fmla="*/ 388434 h 496992"/>
                <a:gd name="connsiteX5" fmla="*/ 51136 w 609120"/>
                <a:gd name="connsiteY5" fmla="*/ 438152 h 496992"/>
                <a:gd name="connsiteX6" fmla="*/ 100931 w 609120"/>
                <a:gd name="connsiteY6" fmla="*/ 438152 h 496992"/>
                <a:gd name="connsiteX7" fmla="*/ 100931 w 609120"/>
                <a:gd name="connsiteY7" fmla="*/ 388434 h 496992"/>
                <a:gd name="connsiteX8" fmla="*/ 508188 w 609120"/>
                <a:gd name="connsiteY8" fmla="*/ 314770 h 496992"/>
                <a:gd name="connsiteX9" fmla="*/ 508188 w 609120"/>
                <a:gd name="connsiteY9" fmla="*/ 364430 h 496992"/>
                <a:gd name="connsiteX10" fmla="*/ 557983 w 609120"/>
                <a:gd name="connsiteY10" fmla="*/ 364430 h 496992"/>
                <a:gd name="connsiteX11" fmla="*/ 557983 w 609120"/>
                <a:gd name="connsiteY11" fmla="*/ 314770 h 496992"/>
                <a:gd name="connsiteX12" fmla="*/ 51136 w 609120"/>
                <a:gd name="connsiteY12" fmla="*/ 314770 h 496992"/>
                <a:gd name="connsiteX13" fmla="*/ 51136 w 609120"/>
                <a:gd name="connsiteY13" fmla="*/ 364430 h 496992"/>
                <a:gd name="connsiteX14" fmla="*/ 100931 w 609120"/>
                <a:gd name="connsiteY14" fmla="*/ 364430 h 496992"/>
                <a:gd name="connsiteX15" fmla="*/ 100931 w 609120"/>
                <a:gd name="connsiteY15" fmla="*/ 314770 h 496992"/>
                <a:gd name="connsiteX16" fmla="*/ 354456 w 609120"/>
                <a:gd name="connsiteY16" fmla="*/ 314763 h 496992"/>
                <a:gd name="connsiteX17" fmla="*/ 354456 w 609120"/>
                <a:gd name="connsiteY17" fmla="*/ 364425 h 496992"/>
                <a:gd name="connsiteX18" fmla="*/ 404189 w 609120"/>
                <a:gd name="connsiteY18" fmla="*/ 364425 h 496992"/>
                <a:gd name="connsiteX19" fmla="*/ 404189 w 609120"/>
                <a:gd name="connsiteY19" fmla="*/ 314763 h 496992"/>
                <a:gd name="connsiteX20" fmla="*/ 279770 w 609120"/>
                <a:gd name="connsiteY20" fmla="*/ 314763 h 496992"/>
                <a:gd name="connsiteX21" fmla="*/ 279770 w 609120"/>
                <a:gd name="connsiteY21" fmla="*/ 364425 h 496992"/>
                <a:gd name="connsiteX22" fmla="*/ 329561 w 609120"/>
                <a:gd name="connsiteY22" fmla="*/ 364425 h 496992"/>
                <a:gd name="connsiteX23" fmla="*/ 329561 w 609120"/>
                <a:gd name="connsiteY23" fmla="*/ 314763 h 496992"/>
                <a:gd name="connsiteX24" fmla="*/ 205085 w 609120"/>
                <a:gd name="connsiteY24" fmla="*/ 314763 h 496992"/>
                <a:gd name="connsiteX25" fmla="*/ 205085 w 609120"/>
                <a:gd name="connsiteY25" fmla="*/ 364425 h 496992"/>
                <a:gd name="connsiteX26" fmla="*/ 254875 w 609120"/>
                <a:gd name="connsiteY26" fmla="*/ 364425 h 496992"/>
                <a:gd name="connsiteX27" fmla="*/ 254875 w 609120"/>
                <a:gd name="connsiteY27" fmla="*/ 314763 h 496992"/>
                <a:gd name="connsiteX28" fmla="*/ 469471 w 609120"/>
                <a:gd name="connsiteY28" fmla="*/ 288542 h 496992"/>
                <a:gd name="connsiteX29" fmla="*/ 596700 w 609120"/>
                <a:gd name="connsiteY29" fmla="*/ 288542 h 496992"/>
                <a:gd name="connsiteX30" fmla="*/ 596700 w 609120"/>
                <a:gd name="connsiteY30" fmla="*/ 496992 h 496992"/>
                <a:gd name="connsiteX31" fmla="*/ 469471 w 609120"/>
                <a:gd name="connsiteY31" fmla="*/ 496992 h 496992"/>
                <a:gd name="connsiteX32" fmla="*/ 12419 w 609120"/>
                <a:gd name="connsiteY32" fmla="*/ 288542 h 496992"/>
                <a:gd name="connsiteX33" fmla="*/ 139648 w 609120"/>
                <a:gd name="connsiteY33" fmla="*/ 288542 h 496992"/>
                <a:gd name="connsiteX34" fmla="*/ 139648 w 609120"/>
                <a:gd name="connsiteY34" fmla="*/ 496992 h 496992"/>
                <a:gd name="connsiteX35" fmla="*/ 12419 w 609120"/>
                <a:gd name="connsiteY35" fmla="*/ 496992 h 496992"/>
                <a:gd name="connsiteX36" fmla="*/ 469471 w 609120"/>
                <a:gd name="connsiteY36" fmla="*/ 257070 h 496992"/>
                <a:gd name="connsiteX37" fmla="*/ 609120 w 609120"/>
                <a:gd name="connsiteY37" fmla="*/ 257070 h 496992"/>
                <a:gd name="connsiteX38" fmla="*/ 609120 w 609120"/>
                <a:gd name="connsiteY38" fmla="*/ 271959 h 496992"/>
                <a:gd name="connsiteX39" fmla="*/ 469471 w 609120"/>
                <a:gd name="connsiteY39" fmla="*/ 271959 h 496992"/>
                <a:gd name="connsiteX40" fmla="*/ 0 w 609120"/>
                <a:gd name="connsiteY40" fmla="*/ 257070 h 496992"/>
                <a:gd name="connsiteX41" fmla="*/ 139649 w 609120"/>
                <a:gd name="connsiteY41" fmla="*/ 257070 h 496992"/>
                <a:gd name="connsiteX42" fmla="*/ 139649 w 609120"/>
                <a:gd name="connsiteY42" fmla="*/ 271959 h 496992"/>
                <a:gd name="connsiteX43" fmla="*/ 0 w 609120"/>
                <a:gd name="connsiteY43" fmla="*/ 271959 h 496992"/>
                <a:gd name="connsiteX44" fmla="*/ 354456 w 609120"/>
                <a:gd name="connsiteY44" fmla="*/ 240183 h 496992"/>
                <a:gd name="connsiteX45" fmla="*/ 354456 w 609120"/>
                <a:gd name="connsiteY45" fmla="*/ 289903 h 496992"/>
                <a:gd name="connsiteX46" fmla="*/ 404189 w 609120"/>
                <a:gd name="connsiteY46" fmla="*/ 289903 h 496992"/>
                <a:gd name="connsiteX47" fmla="*/ 404189 w 609120"/>
                <a:gd name="connsiteY47" fmla="*/ 240183 h 496992"/>
                <a:gd name="connsiteX48" fmla="*/ 279770 w 609120"/>
                <a:gd name="connsiteY48" fmla="*/ 240183 h 496992"/>
                <a:gd name="connsiteX49" fmla="*/ 279770 w 609120"/>
                <a:gd name="connsiteY49" fmla="*/ 289903 h 496992"/>
                <a:gd name="connsiteX50" fmla="*/ 329561 w 609120"/>
                <a:gd name="connsiteY50" fmla="*/ 289903 h 496992"/>
                <a:gd name="connsiteX51" fmla="*/ 329561 w 609120"/>
                <a:gd name="connsiteY51" fmla="*/ 240183 h 496992"/>
                <a:gd name="connsiteX52" fmla="*/ 205085 w 609120"/>
                <a:gd name="connsiteY52" fmla="*/ 240183 h 496992"/>
                <a:gd name="connsiteX53" fmla="*/ 205085 w 609120"/>
                <a:gd name="connsiteY53" fmla="*/ 289903 h 496992"/>
                <a:gd name="connsiteX54" fmla="*/ 254875 w 609120"/>
                <a:gd name="connsiteY54" fmla="*/ 289903 h 496992"/>
                <a:gd name="connsiteX55" fmla="*/ 254875 w 609120"/>
                <a:gd name="connsiteY55" fmla="*/ 240183 h 496992"/>
                <a:gd name="connsiteX56" fmla="*/ 354456 w 609120"/>
                <a:gd name="connsiteY56" fmla="*/ 165603 h 496992"/>
                <a:gd name="connsiteX57" fmla="*/ 354456 w 609120"/>
                <a:gd name="connsiteY57" fmla="*/ 215323 h 496992"/>
                <a:gd name="connsiteX58" fmla="*/ 404189 w 609120"/>
                <a:gd name="connsiteY58" fmla="*/ 215323 h 496992"/>
                <a:gd name="connsiteX59" fmla="*/ 404189 w 609120"/>
                <a:gd name="connsiteY59" fmla="*/ 165603 h 496992"/>
                <a:gd name="connsiteX60" fmla="*/ 279770 w 609120"/>
                <a:gd name="connsiteY60" fmla="*/ 165603 h 496992"/>
                <a:gd name="connsiteX61" fmla="*/ 279770 w 609120"/>
                <a:gd name="connsiteY61" fmla="*/ 215323 h 496992"/>
                <a:gd name="connsiteX62" fmla="*/ 329561 w 609120"/>
                <a:gd name="connsiteY62" fmla="*/ 215323 h 496992"/>
                <a:gd name="connsiteX63" fmla="*/ 329561 w 609120"/>
                <a:gd name="connsiteY63" fmla="*/ 165603 h 496992"/>
                <a:gd name="connsiteX64" fmla="*/ 205085 w 609120"/>
                <a:gd name="connsiteY64" fmla="*/ 165603 h 496992"/>
                <a:gd name="connsiteX65" fmla="*/ 205085 w 609120"/>
                <a:gd name="connsiteY65" fmla="*/ 215323 h 496992"/>
                <a:gd name="connsiteX66" fmla="*/ 254875 w 609120"/>
                <a:gd name="connsiteY66" fmla="*/ 215323 h 496992"/>
                <a:gd name="connsiteX67" fmla="*/ 254875 w 609120"/>
                <a:gd name="connsiteY67" fmla="*/ 165603 h 496992"/>
                <a:gd name="connsiteX68" fmla="*/ 304666 w 609120"/>
                <a:gd name="connsiteY68" fmla="*/ 50313 h 496992"/>
                <a:gd name="connsiteX69" fmla="*/ 446043 w 609120"/>
                <a:gd name="connsiteY69" fmla="*/ 144792 h 496992"/>
                <a:gd name="connsiteX70" fmla="*/ 446043 w 609120"/>
                <a:gd name="connsiteY70" fmla="*/ 496992 h 496992"/>
                <a:gd name="connsiteX71" fmla="*/ 346119 w 609120"/>
                <a:gd name="connsiteY71" fmla="*/ 496992 h 496992"/>
                <a:gd name="connsiteX72" fmla="*/ 346119 w 609120"/>
                <a:gd name="connsiteY72" fmla="*/ 381018 h 496992"/>
                <a:gd name="connsiteX73" fmla="*/ 263154 w 609120"/>
                <a:gd name="connsiteY73" fmla="*/ 381018 h 496992"/>
                <a:gd name="connsiteX74" fmla="*/ 263154 w 609120"/>
                <a:gd name="connsiteY74" fmla="*/ 496992 h 496992"/>
                <a:gd name="connsiteX75" fmla="*/ 163288 w 609120"/>
                <a:gd name="connsiteY75" fmla="*/ 496992 h 496992"/>
                <a:gd name="connsiteX76" fmla="*/ 163288 w 609120"/>
                <a:gd name="connsiteY76" fmla="*/ 144792 h 496992"/>
                <a:gd name="connsiteX77" fmla="*/ 304666 w 609120"/>
                <a:gd name="connsiteY77" fmla="*/ 0 h 496992"/>
                <a:gd name="connsiteX78" fmla="*/ 501719 w 609120"/>
                <a:gd name="connsiteY78" fmla="*/ 131040 h 496992"/>
                <a:gd name="connsiteX79" fmla="*/ 455296 w 609120"/>
                <a:gd name="connsiteY79" fmla="*/ 131040 h 496992"/>
                <a:gd name="connsiteX80" fmla="*/ 309291 w 609120"/>
                <a:gd name="connsiteY80" fmla="*/ 33473 h 496992"/>
                <a:gd name="connsiteX81" fmla="*/ 300040 w 609120"/>
                <a:gd name="connsiteY81" fmla="*/ 33473 h 496992"/>
                <a:gd name="connsiteX82" fmla="*/ 154035 w 609120"/>
                <a:gd name="connsiteY82" fmla="*/ 131040 h 496992"/>
                <a:gd name="connsiteX83" fmla="*/ 107612 w 609120"/>
                <a:gd name="connsiteY83" fmla="*/ 131040 h 49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9120" h="496992">
                  <a:moveTo>
                    <a:pt x="508188" y="388434"/>
                  </a:moveTo>
                  <a:lnTo>
                    <a:pt x="508188" y="438152"/>
                  </a:lnTo>
                  <a:lnTo>
                    <a:pt x="557983" y="438152"/>
                  </a:lnTo>
                  <a:lnTo>
                    <a:pt x="557983" y="388434"/>
                  </a:lnTo>
                  <a:close/>
                  <a:moveTo>
                    <a:pt x="51136" y="388434"/>
                  </a:moveTo>
                  <a:lnTo>
                    <a:pt x="51136" y="438152"/>
                  </a:lnTo>
                  <a:lnTo>
                    <a:pt x="100931" y="438152"/>
                  </a:lnTo>
                  <a:lnTo>
                    <a:pt x="100931" y="388434"/>
                  </a:lnTo>
                  <a:close/>
                  <a:moveTo>
                    <a:pt x="508188" y="314770"/>
                  </a:moveTo>
                  <a:lnTo>
                    <a:pt x="508188" y="364430"/>
                  </a:lnTo>
                  <a:lnTo>
                    <a:pt x="557983" y="364430"/>
                  </a:lnTo>
                  <a:lnTo>
                    <a:pt x="557983" y="314770"/>
                  </a:lnTo>
                  <a:close/>
                  <a:moveTo>
                    <a:pt x="51136" y="314770"/>
                  </a:moveTo>
                  <a:lnTo>
                    <a:pt x="51136" y="364430"/>
                  </a:lnTo>
                  <a:lnTo>
                    <a:pt x="100931" y="364430"/>
                  </a:lnTo>
                  <a:lnTo>
                    <a:pt x="100931" y="314770"/>
                  </a:lnTo>
                  <a:close/>
                  <a:moveTo>
                    <a:pt x="354456" y="314763"/>
                  </a:moveTo>
                  <a:lnTo>
                    <a:pt x="354456" y="364425"/>
                  </a:lnTo>
                  <a:lnTo>
                    <a:pt x="404189" y="364425"/>
                  </a:lnTo>
                  <a:lnTo>
                    <a:pt x="404189" y="314763"/>
                  </a:lnTo>
                  <a:close/>
                  <a:moveTo>
                    <a:pt x="279770" y="314763"/>
                  </a:moveTo>
                  <a:lnTo>
                    <a:pt x="279770" y="364425"/>
                  </a:lnTo>
                  <a:lnTo>
                    <a:pt x="329561" y="364425"/>
                  </a:lnTo>
                  <a:lnTo>
                    <a:pt x="329561" y="314763"/>
                  </a:lnTo>
                  <a:close/>
                  <a:moveTo>
                    <a:pt x="205085" y="314763"/>
                  </a:moveTo>
                  <a:lnTo>
                    <a:pt x="205085" y="364425"/>
                  </a:lnTo>
                  <a:lnTo>
                    <a:pt x="254875" y="364425"/>
                  </a:lnTo>
                  <a:lnTo>
                    <a:pt x="254875" y="314763"/>
                  </a:lnTo>
                  <a:close/>
                  <a:moveTo>
                    <a:pt x="469471" y="288542"/>
                  </a:moveTo>
                  <a:lnTo>
                    <a:pt x="596700" y="288542"/>
                  </a:lnTo>
                  <a:lnTo>
                    <a:pt x="596700" y="496992"/>
                  </a:lnTo>
                  <a:lnTo>
                    <a:pt x="469471" y="496992"/>
                  </a:lnTo>
                  <a:close/>
                  <a:moveTo>
                    <a:pt x="12419" y="288542"/>
                  </a:moveTo>
                  <a:lnTo>
                    <a:pt x="139648" y="288542"/>
                  </a:lnTo>
                  <a:lnTo>
                    <a:pt x="139648" y="496992"/>
                  </a:lnTo>
                  <a:lnTo>
                    <a:pt x="12419" y="496992"/>
                  </a:lnTo>
                  <a:close/>
                  <a:moveTo>
                    <a:pt x="469471" y="257070"/>
                  </a:moveTo>
                  <a:lnTo>
                    <a:pt x="609120" y="257070"/>
                  </a:lnTo>
                  <a:lnTo>
                    <a:pt x="609120" y="271959"/>
                  </a:lnTo>
                  <a:lnTo>
                    <a:pt x="469471" y="271959"/>
                  </a:lnTo>
                  <a:close/>
                  <a:moveTo>
                    <a:pt x="0" y="257070"/>
                  </a:moveTo>
                  <a:lnTo>
                    <a:pt x="139649" y="257070"/>
                  </a:lnTo>
                  <a:lnTo>
                    <a:pt x="139649" y="271959"/>
                  </a:lnTo>
                  <a:lnTo>
                    <a:pt x="0" y="271959"/>
                  </a:lnTo>
                  <a:close/>
                  <a:moveTo>
                    <a:pt x="354456" y="240183"/>
                  </a:moveTo>
                  <a:lnTo>
                    <a:pt x="354456" y="289903"/>
                  </a:lnTo>
                  <a:lnTo>
                    <a:pt x="404189" y="289903"/>
                  </a:lnTo>
                  <a:lnTo>
                    <a:pt x="404189" y="240183"/>
                  </a:lnTo>
                  <a:close/>
                  <a:moveTo>
                    <a:pt x="279770" y="240183"/>
                  </a:moveTo>
                  <a:lnTo>
                    <a:pt x="279770" y="289903"/>
                  </a:lnTo>
                  <a:lnTo>
                    <a:pt x="329561" y="289903"/>
                  </a:lnTo>
                  <a:lnTo>
                    <a:pt x="329561" y="240183"/>
                  </a:lnTo>
                  <a:close/>
                  <a:moveTo>
                    <a:pt x="205085" y="240183"/>
                  </a:moveTo>
                  <a:lnTo>
                    <a:pt x="205085" y="289903"/>
                  </a:lnTo>
                  <a:lnTo>
                    <a:pt x="254875" y="289903"/>
                  </a:lnTo>
                  <a:lnTo>
                    <a:pt x="254875" y="240183"/>
                  </a:lnTo>
                  <a:close/>
                  <a:moveTo>
                    <a:pt x="354456" y="165603"/>
                  </a:moveTo>
                  <a:lnTo>
                    <a:pt x="354456" y="215323"/>
                  </a:lnTo>
                  <a:lnTo>
                    <a:pt x="404189" y="215323"/>
                  </a:lnTo>
                  <a:lnTo>
                    <a:pt x="404189" y="165603"/>
                  </a:lnTo>
                  <a:close/>
                  <a:moveTo>
                    <a:pt x="279770" y="165603"/>
                  </a:moveTo>
                  <a:lnTo>
                    <a:pt x="279770" y="215323"/>
                  </a:lnTo>
                  <a:lnTo>
                    <a:pt x="329561" y="215323"/>
                  </a:lnTo>
                  <a:lnTo>
                    <a:pt x="329561" y="165603"/>
                  </a:lnTo>
                  <a:close/>
                  <a:moveTo>
                    <a:pt x="205085" y="165603"/>
                  </a:moveTo>
                  <a:lnTo>
                    <a:pt x="205085" y="215323"/>
                  </a:lnTo>
                  <a:lnTo>
                    <a:pt x="254875" y="215323"/>
                  </a:lnTo>
                  <a:lnTo>
                    <a:pt x="254875" y="165603"/>
                  </a:lnTo>
                  <a:close/>
                  <a:moveTo>
                    <a:pt x="304666" y="50313"/>
                  </a:moveTo>
                  <a:lnTo>
                    <a:pt x="446043" y="144792"/>
                  </a:lnTo>
                  <a:lnTo>
                    <a:pt x="446043" y="496992"/>
                  </a:lnTo>
                  <a:lnTo>
                    <a:pt x="346119" y="496992"/>
                  </a:lnTo>
                  <a:lnTo>
                    <a:pt x="346119" y="381018"/>
                  </a:lnTo>
                  <a:lnTo>
                    <a:pt x="263154" y="381018"/>
                  </a:lnTo>
                  <a:lnTo>
                    <a:pt x="263154" y="496992"/>
                  </a:lnTo>
                  <a:lnTo>
                    <a:pt x="163288" y="496992"/>
                  </a:lnTo>
                  <a:lnTo>
                    <a:pt x="163288" y="144792"/>
                  </a:lnTo>
                  <a:close/>
                  <a:moveTo>
                    <a:pt x="304666" y="0"/>
                  </a:moveTo>
                  <a:lnTo>
                    <a:pt x="501719" y="131040"/>
                  </a:lnTo>
                  <a:lnTo>
                    <a:pt x="455296" y="131040"/>
                  </a:lnTo>
                  <a:lnTo>
                    <a:pt x="309291" y="33473"/>
                  </a:lnTo>
                  <a:lnTo>
                    <a:pt x="300040" y="33473"/>
                  </a:lnTo>
                  <a:lnTo>
                    <a:pt x="154035" y="131040"/>
                  </a:lnTo>
                  <a:lnTo>
                    <a:pt x="107612" y="131040"/>
                  </a:lnTo>
                  <a:close/>
                </a:path>
              </a:pathLst>
            </a:custGeom>
            <a:solidFill>
              <a:schemeClr val="bg1"/>
            </a:solidFill>
            <a:ln>
              <a:noFill/>
            </a:ln>
          </p:spPr>
        </p:sp>
        <p:sp>
          <p:nvSpPr>
            <p:cNvPr id="7" name="矩形 6">
              <a:extLst>
                <a:ext uri="{FF2B5EF4-FFF2-40B4-BE49-F238E27FC236}">
                  <a16:creationId xmlns:a16="http://schemas.microsoft.com/office/drawing/2014/main" id="{EDB99967-3BB0-49AC-8A16-95B4F5066881}"/>
                </a:ext>
              </a:extLst>
            </p:cNvPr>
            <p:cNvSpPr/>
            <p:nvPr/>
          </p:nvSpPr>
          <p:spPr>
            <a:xfrm>
              <a:off x="6681053" y="1818247"/>
              <a:ext cx="2962630" cy="811518"/>
            </a:xfrm>
            <a:prstGeom prst="rect">
              <a:avLst/>
            </a:prstGeom>
          </p:spPr>
          <p:txBody>
            <a:bodyPr wrap="square">
              <a:spAutoFit/>
            </a:bodyPr>
            <a:lstStyle/>
            <a:p>
              <a:r>
                <a:rPr lang="zh-TW" altLang="en-US" sz="3200" dirty="0">
                  <a:solidFill>
                    <a:schemeClr val="accent3"/>
                  </a:solidFill>
                  <a:ea typeface="等线" panose="02010600030101010101" pitchFamily="2" charset="-122"/>
                </a:rPr>
                <a:t>三、凝聚輔導團成員</a:t>
              </a:r>
              <a:endParaRPr lang="en-US" altLang="zh-TW" sz="3200" dirty="0">
                <a:solidFill>
                  <a:schemeClr val="accent3"/>
                </a:solidFill>
                <a:ea typeface="等线" panose="02010600030101010101" pitchFamily="2" charset="-122"/>
              </a:endParaRPr>
            </a:p>
            <a:p>
              <a:r>
                <a:rPr lang="zh-TW" altLang="en-US" sz="3200" dirty="0">
                  <a:solidFill>
                    <a:schemeClr val="accent3"/>
                  </a:solidFill>
                  <a:ea typeface="等线" panose="02010600030101010101" pitchFamily="2" charset="-122"/>
                </a:rPr>
                <a:t>         向心力。</a:t>
              </a:r>
            </a:p>
          </p:txBody>
        </p:sp>
      </p:grpSp>
    </p:spTree>
    <p:extLst>
      <p:ext uri="{BB962C8B-B14F-4D97-AF65-F5344CB8AC3E}">
        <p14:creationId xmlns:p14="http://schemas.microsoft.com/office/powerpoint/2010/main" val="305127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a:extLst>
              <a:ext uri="{FF2B5EF4-FFF2-40B4-BE49-F238E27FC236}">
                <a16:creationId xmlns:a16="http://schemas.microsoft.com/office/drawing/2014/main" id="{2F6A09A2-05E5-4B6D-8E7F-69715AEB3443}"/>
              </a:ext>
            </a:extLst>
          </p:cNvPr>
          <p:cNvSpPr>
            <a:spLocks noGrp="1"/>
          </p:cNvSpPr>
          <p:nvPr>
            <p:ph type="body" sz="quarter" idx="10"/>
          </p:nvPr>
        </p:nvSpPr>
        <p:spPr>
          <a:xfrm>
            <a:off x="528897" y="369564"/>
            <a:ext cx="5567103" cy="553998"/>
          </a:xfrm>
        </p:spPr>
        <p:txBody>
          <a:bodyPr/>
          <a:lstStyle/>
          <a:p>
            <a:r>
              <a:rPr lang="zh-TW" altLang="en-US" dirty="0">
                <a:solidFill>
                  <a:srgbClr val="FF0000"/>
                </a:solidFill>
              </a:rPr>
              <a:t>未來展望</a:t>
            </a:r>
            <a:endParaRPr lang="zh-CN" altLang="en-US" dirty="0">
              <a:solidFill>
                <a:srgbClr val="FF0000"/>
              </a:solidFill>
            </a:endParaRPr>
          </a:p>
        </p:txBody>
      </p:sp>
      <p:grpSp>
        <p:nvGrpSpPr>
          <p:cNvPr id="4" name="群組 3">
            <a:extLst>
              <a:ext uri="{FF2B5EF4-FFF2-40B4-BE49-F238E27FC236}">
                <a16:creationId xmlns:a16="http://schemas.microsoft.com/office/drawing/2014/main" id="{20664244-F4D6-43DD-BAB6-D935F28184A8}"/>
              </a:ext>
            </a:extLst>
          </p:cNvPr>
          <p:cNvGrpSpPr/>
          <p:nvPr/>
        </p:nvGrpSpPr>
        <p:grpSpPr>
          <a:xfrm>
            <a:off x="-70614" y="6469719"/>
            <a:ext cx="12271081" cy="391847"/>
            <a:chOff x="-70614" y="6469719"/>
            <a:chExt cx="12271081" cy="391847"/>
          </a:xfrm>
        </p:grpSpPr>
        <p:sp>
          <p:nvSpPr>
            <p:cNvPr id="5" name="文本框 40">
              <a:extLst>
                <a:ext uri="{FF2B5EF4-FFF2-40B4-BE49-F238E27FC236}">
                  <a16:creationId xmlns:a16="http://schemas.microsoft.com/office/drawing/2014/main" id="{B650AEE4-EEA5-4E2F-9F4D-E5ABC8F3E9B4}"/>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6" name="文本框 40">
              <a:extLst>
                <a:ext uri="{FF2B5EF4-FFF2-40B4-BE49-F238E27FC236}">
                  <a16:creationId xmlns:a16="http://schemas.microsoft.com/office/drawing/2014/main" id="{9BB85845-378E-42FE-94A3-2F265DA08B03}"/>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7" name="文本框 40">
              <a:extLst>
                <a:ext uri="{FF2B5EF4-FFF2-40B4-BE49-F238E27FC236}">
                  <a16:creationId xmlns:a16="http://schemas.microsoft.com/office/drawing/2014/main" id="{25EDE055-178F-4F95-AF2A-7760DEEDF082}"/>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8" name="圖片 7">
            <a:extLst>
              <a:ext uri="{FF2B5EF4-FFF2-40B4-BE49-F238E27FC236}">
                <a16:creationId xmlns:a16="http://schemas.microsoft.com/office/drawing/2014/main" id="{F6B02C76-8F46-4083-AFEB-98AC220A0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41" name="群組 40">
            <a:extLst>
              <a:ext uri="{FF2B5EF4-FFF2-40B4-BE49-F238E27FC236}">
                <a16:creationId xmlns:a16="http://schemas.microsoft.com/office/drawing/2014/main" id="{4B039569-3338-4CEA-9F87-91B8C76E5C2F}"/>
              </a:ext>
            </a:extLst>
          </p:cNvPr>
          <p:cNvGrpSpPr/>
          <p:nvPr/>
        </p:nvGrpSpPr>
        <p:grpSpPr>
          <a:xfrm>
            <a:off x="902179" y="1186183"/>
            <a:ext cx="1076250" cy="4788956"/>
            <a:chOff x="1035344" y="1496901"/>
            <a:chExt cx="1076250" cy="4788956"/>
          </a:xfrm>
        </p:grpSpPr>
        <p:grpSp>
          <p:nvGrpSpPr>
            <p:cNvPr id="29" name="组合 2">
              <a:extLst>
                <a:ext uri="{FF2B5EF4-FFF2-40B4-BE49-F238E27FC236}">
                  <a16:creationId xmlns:a16="http://schemas.microsoft.com/office/drawing/2014/main" id="{1F223616-ADCE-4EC4-9E5E-4058ECC1AE1E}"/>
                </a:ext>
              </a:extLst>
            </p:cNvPr>
            <p:cNvGrpSpPr/>
            <p:nvPr/>
          </p:nvGrpSpPr>
          <p:grpSpPr>
            <a:xfrm>
              <a:off x="1035344" y="1496901"/>
              <a:ext cx="1058494" cy="1058494"/>
              <a:chOff x="7844794" y="2047215"/>
              <a:chExt cx="750566" cy="750566"/>
            </a:xfrm>
          </p:grpSpPr>
          <p:sp>
            <p:nvSpPr>
              <p:cNvPr id="30" name="椭圆 3">
                <a:extLst>
                  <a:ext uri="{FF2B5EF4-FFF2-40B4-BE49-F238E27FC236}">
                    <a16:creationId xmlns:a16="http://schemas.microsoft.com/office/drawing/2014/main" id="{70DB6AA3-ACFB-460E-9BE4-9D6FEA6C8CC0}"/>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1" name="椭圆 4">
                <a:extLst>
                  <a:ext uri="{FF2B5EF4-FFF2-40B4-BE49-F238E27FC236}">
                    <a16:creationId xmlns:a16="http://schemas.microsoft.com/office/drawing/2014/main" id="{5E1D7B1B-7803-45D6-90EE-127F8ED48EA8}"/>
                  </a:ext>
                </a:extLst>
              </p:cNvPr>
              <p:cNvSpPr/>
              <p:nvPr/>
            </p:nvSpPr>
            <p:spPr>
              <a:xfrm>
                <a:off x="7913030"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TW" altLang="en-US" sz="4800" b="1" dirty="0">
                    <a:solidFill>
                      <a:schemeClr val="bg1"/>
                    </a:solidFill>
                    <a:latin typeface="Antique Olive Compact" panose="020B0904030504030204" pitchFamily="34" charset="0"/>
                    <a:ea typeface="+mj-ea"/>
                  </a:rPr>
                  <a:t>一</a:t>
                </a:r>
                <a:endParaRPr lang="zh-CN" altLang="en-US" sz="4800" b="1" dirty="0">
                  <a:solidFill>
                    <a:schemeClr val="bg1"/>
                  </a:solidFill>
                  <a:latin typeface="Antique Olive Compact" panose="020B0904030504030204" pitchFamily="34" charset="0"/>
                  <a:ea typeface="+mj-ea"/>
                </a:endParaRPr>
              </a:p>
            </p:txBody>
          </p:sp>
        </p:grpSp>
        <p:grpSp>
          <p:nvGrpSpPr>
            <p:cNvPr id="32" name="组合 2">
              <a:extLst>
                <a:ext uri="{FF2B5EF4-FFF2-40B4-BE49-F238E27FC236}">
                  <a16:creationId xmlns:a16="http://schemas.microsoft.com/office/drawing/2014/main" id="{25824112-B067-4A68-9781-4A18EDD177DD}"/>
                </a:ext>
              </a:extLst>
            </p:cNvPr>
            <p:cNvGrpSpPr/>
            <p:nvPr/>
          </p:nvGrpSpPr>
          <p:grpSpPr>
            <a:xfrm>
              <a:off x="1053100" y="2739774"/>
              <a:ext cx="1058494" cy="1058494"/>
              <a:chOff x="7844794" y="2047215"/>
              <a:chExt cx="750566" cy="750566"/>
            </a:xfrm>
          </p:grpSpPr>
          <p:sp>
            <p:nvSpPr>
              <p:cNvPr id="33" name="椭圆 3">
                <a:extLst>
                  <a:ext uri="{FF2B5EF4-FFF2-40B4-BE49-F238E27FC236}">
                    <a16:creationId xmlns:a16="http://schemas.microsoft.com/office/drawing/2014/main" id="{D16DE1A1-B0D2-4964-A355-28044DC4D5E9}"/>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4" name="椭圆 4">
                <a:extLst>
                  <a:ext uri="{FF2B5EF4-FFF2-40B4-BE49-F238E27FC236}">
                    <a16:creationId xmlns:a16="http://schemas.microsoft.com/office/drawing/2014/main" id="{3C05B38E-CF06-4EF7-A477-DB3F33C9FF0B}"/>
                  </a:ext>
                </a:extLst>
              </p:cNvPr>
              <p:cNvSpPr/>
              <p:nvPr/>
            </p:nvSpPr>
            <p:spPr>
              <a:xfrm>
                <a:off x="7913030"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TW" altLang="en-US" sz="4400" b="1" dirty="0">
                    <a:solidFill>
                      <a:schemeClr val="bg1"/>
                    </a:solidFill>
                    <a:latin typeface="Antique Olive Compact" panose="020B0904030504030204" pitchFamily="34" charset="0"/>
                    <a:ea typeface="+mj-ea"/>
                  </a:rPr>
                  <a:t>二</a:t>
                </a:r>
                <a:endParaRPr lang="zh-CN" altLang="en-US" sz="4400" b="1" dirty="0">
                  <a:solidFill>
                    <a:schemeClr val="bg1"/>
                  </a:solidFill>
                  <a:latin typeface="Antique Olive Compact" panose="020B0904030504030204" pitchFamily="34" charset="0"/>
                  <a:ea typeface="+mj-ea"/>
                </a:endParaRPr>
              </a:p>
            </p:txBody>
          </p:sp>
        </p:grpSp>
        <p:grpSp>
          <p:nvGrpSpPr>
            <p:cNvPr id="35" name="组合 2">
              <a:extLst>
                <a:ext uri="{FF2B5EF4-FFF2-40B4-BE49-F238E27FC236}">
                  <a16:creationId xmlns:a16="http://schemas.microsoft.com/office/drawing/2014/main" id="{FEDAD858-30C4-4A89-947F-75661C03B8C9}"/>
                </a:ext>
              </a:extLst>
            </p:cNvPr>
            <p:cNvGrpSpPr/>
            <p:nvPr/>
          </p:nvGrpSpPr>
          <p:grpSpPr>
            <a:xfrm>
              <a:off x="1035344" y="3983568"/>
              <a:ext cx="1058494" cy="1058494"/>
              <a:chOff x="7844794" y="2047215"/>
              <a:chExt cx="750566" cy="750566"/>
            </a:xfrm>
          </p:grpSpPr>
          <p:sp>
            <p:nvSpPr>
              <p:cNvPr id="36" name="椭圆 3">
                <a:extLst>
                  <a:ext uri="{FF2B5EF4-FFF2-40B4-BE49-F238E27FC236}">
                    <a16:creationId xmlns:a16="http://schemas.microsoft.com/office/drawing/2014/main" id="{E36C7D3D-343A-4902-86DB-0895F2E88841}"/>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7" name="椭圆 4">
                <a:extLst>
                  <a:ext uri="{FF2B5EF4-FFF2-40B4-BE49-F238E27FC236}">
                    <a16:creationId xmlns:a16="http://schemas.microsoft.com/office/drawing/2014/main" id="{D52C5291-3E99-4BF0-AB9B-319DAA71C198}"/>
                  </a:ext>
                </a:extLst>
              </p:cNvPr>
              <p:cNvSpPr/>
              <p:nvPr/>
            </p:nvSpPr>
            <p:spPr>
              <a:xfrm>
                <a:off x="7913030"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TW" altLang="en-US" sz="4400" b="1" dirty="0">
                    <a:solidFill>
                      <a:schemeClr val="bg1"/>
                    </a:solidFill>
                    <a:latin typeface="Antique Olive Compact" panose="020B0904030504030204" pitchFamily="34" charset="0"/>
                    <a:ea typeface="+mj-ea"/>
                  </a:rPr>
                  <a:t>三</a:t>
                </a:r>
                <a:endParaRPr lang="zh-CN" altLang="en-US" sz="4400" b="1" dirty="0">
                  <a:solidFill>
                    <a:schemeClr val="bg1"/>
                  </a:solidFill>
                  <a:latin typeface="Antique Olive Compact" panose="020B0904030504030204" pitchFamily="34" charset="0"/>
                  <a:ea typeface="+mj-ea"/>
                </a:endParaRPr>
              </a:p>
            </p:txBody>
          </p:sp>
        </p:grpSp>
        <p:grpSp>
          <p:nvGrpSpPr>
            <p:cNvPr id="38" name="组合 2">
              <a:extLst>
                <a:ext uri="{FF2B5EF4-FFF2-40B4-BE49-F238E27FC236}">
                  <a16:creationId xmlns:a16="http://schemas.microsoft.com/office/drawing/2014/main" id="{F991BF78-1858-4C76-AA1B-13F8E66517DB}"/>
                </a:ext>
              </a:extLst>
            </p:cNvPr>
            <p:cNvGrpSpPr/>
            <p:nvPr/>
          </p:nvGrpSpPr>
          <p:grpSpPr>
            <a:xfrm>
              <a:off x="1035344" y="5227363"/>
              <a:ext cx="1058494" cy="1058494"/>
              <a:chOff x="7844794" y="2047215"/>
              <a:chExt cx="750566" cy="750566"/>
            </a:xfrm>
          </p:grpSpPr>
          <p:sp>
            <p:nvSpPr>
              <p:cNvPr id="39" name="椭圆 3">
                <a:extLst>
                  <a:ext uri="{FF2B5EF4-FFF2-40B4-BE49-F238E27FC236}">
                    <a16:creationId xmlns:a16="http://schemas.microsoft.com/office/drawing/2014/main" id="{D78FC5A8-C401-4429-AF77-6DEA42D2F52D}"/>
                  </a:ext>
                </a:extLst>
              </p:cNvPr>
              <p:cNvSpPr/>
              <p:nvPr/>
            </p:nvSpPr>
            <p:spPr>
              <a:xfrm>
                <a:off x="7844794" y="2047215"/>
                <a:ext cx="750566" cy="75056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0" name="椭圆 4">
                <a:extLst>
                  <a:ext uri="{FF2B5EF4-FFF2-40B4-BE49-F238E27FC236}">
                    <a16:creationId xmlns:a16="http://schemas.microsoft.com/office/drawing/2014/main" id="{1C4C96DF-940F-4F9A-BB80-EE77CEE28F25}"/>
                  </a:ext>
                </a:extLst>
              </p:cNvPr>
              <p:cNvSpPr/>
              <p:nvPr/>
            </p:nvSpPr>
            <p:spPr>
              <a:xfrm>
                <a:off x="7913027" y="2115448"/>
                <a:ext cx="614099" cy="614099"/>
              </a:xfrm>
              <a:prstGeom prst="ellipse">
                <a:avLst/>
              </a:prstGeom>
              <a:gradFill>
                <a:gsLst>
                  <a:gs pos="0">
                    <a:schemeClr val="accent1">
                      <a:alpha val="40000"/>
                    </a:schemeClr>
                  </a:gs>
                  <a:gs pos="100000">
                    <a:schemeClr val="accent2"/>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TW" altLang="en-US" sz="4400" b="1" dirty="0">
                    <a:solidFill>
                      <a:schemeClr val="bg1"/>
                    </a:solidFill>
                    <a:latin typeface="Antique Olive Compact" panose="020B0904030504030204" pitchFamily="34" charset="0"/>
                    <a:ea typeface="+mj-ea"/>
                  </a:rPr>
                  <a:t>四</a:t>
                </a:r>
                <a:endParaRPr lang="zh-CN" altLang="en-US" sz="4400" b="1" dirty="0">
                  <a:solidFill>
                    <a:schemeClr val="bg1"/>
                  </a:solidFill>
                  <a:latin typeface="Antique Olive Compact" panose="020B0904030504030204" pitchFamily="34" charset="0"/>
                  <a:ea typeface="+mj-ea"/>
                </a:endParaRPr>
              </a:p>
            </p:txBody>
          </p:sp>
        </p:grpSp>
      </p:grpSp>
      <p:cxnSp>
        <p:nvCxnSpPr>
          <p:cNvPr id="42" name="直接连接符 34">
            <a:extLst>
              <a:ext uri="{FF2B5EF4-FFF2-40B4-BE49-F238E27FC236}">
                <a16:creationId xmlns:a16="http://schemas.microsoft.com/office/drawing/2014/main" id="{0B650784-2344-4BAD-8CD5-3D02155DFAF6}"/>
              </a:ext>
            </a:extLst>
          </p:cNvPr>
          <p:cNvCxnSpPr>
            <a:cxnSpLocks/>
          </p:cNvCxnSpPr>
          <p:nvPr/>
        </p:nvCxnSpPr>
        <p:spPr>
          <a:xfrm>
            <a:off x="1711759" y="2239429"/>
            <a:ext cx="7671938"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34">
            <a:extLst>
              <a:ext uri="{FF2B5EF4-FFF2-40B4-BE49-F238E27FC236}">
                <a16:creationId xmlns:a16="http://schemas.microsoft.com/office/drawing/2014/main" id="{662782D5-C7A3-467A-8049-F5E51E22CDEE}"/>
              </a:ext>
            </a:extLst>
          </p:cNvPr>
          <p:cNvCxnSpPr>
            <a:cxnSpLocks/>
          </p:cNvCxnSpPr>
          <p:nvPr/>
        </p:nvCxnSpPr>
        <p:spPr>
          <a:xfrm>
            <a:off x="1738392" y="3479794"/>
            <a:ext cx="7671938"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5" name="直接连接符 34">
            <a:extLst>
              <a:ext uri="{FF2B5EF4-FFF2-40B4-BE49-F238E27FC236}">
                <a16:creationId xmlns:a16="http://schemas.microsoft.com/office/drawing/2014/main" id="{9B3240CE-3272-45BB-B91A-E8963101D333}"/>
              </a:ext>
            </a:extLst>
          </p:cNvPr>
          <p:cNvCxnSpPr>
            <a:cxnSpLocks/>
          </p:cNvCxnSpPr>
          <p:nvPr/>
        </p:nvCxnSpPr>
        <p:spPr>
          <a:xfrm>
            <a:off x="1711759" y="4737662"/>
            <a:ext cx="7671938"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34">
            <a:extLst>
              <a:ext uri="{FF2B5EF4-FFF2-40B4-BE49-F238E27FC236}">
                <a16:creationId xmlns:a16="http://schemas.microsoft.com/office/drawing/2014/main" id="{22F6597B-C6A4-4393-B978-50E197661786}"/>
              </a:ext>
            </a:extLst>
          </p:cNvPr>
          <p:cNvCxnSpPr>
            <a:cxnSpLocks/>
          </p:cNvCxnSpPr>
          <p:nvPr/>
        </p:nvCxnSpPr>
        <p:spPr>
          <a:xfrm>
            <a:off x="1738392" y="5971657"/>
            <a:ext cx="7671938" cy="0"/>
          </a:xfrm>
          <a:prstGeom prst="line">
            <a:avLst/>
          </a:prstGeom>
          <a:ln>
            <a:gradFill flip="none" rotWithShape="1">
              <a:gsLst>
                <a:gs pos="0">
                  <a:schemeClr val="accent2">
                    <a:alpha val="0"/>
                  </a:schemeClr>
                </a:gs>
                <a:gs pos="53000">
                  <a:schemeClr val="accent2"/>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文本框 3">
            <a:extLst>
              <a:ext uri="{FF2B5EF4-FFF2-40B4-BE49-F238E27FC236}">
                <a16:creationId xmlns:a16="http://schemas.microsoft.com/office/drawing/2014/main" id="{7EA1B96A-5984-41BC-B166-71A471C2FA65}"/>
              </a:ext>
            </a:extLst>
          </p:cNvPr>
          <p:cNvSpPr txBox="1"/>
          <p:nvPr/>
        </p:nvSpPr>
        <p:spPr>
          <a:xfrm>
            <a:off x="2404554" y="1383342"/>
            <a:ext cx="5951049" cy="923330"/>
          </a:xfrm>
          <a:prstGeom prst="rect">
            <a:avLst/>
          </a:prstGeom>
          <a:noFill/>
        </p:spPr>
        <p:txBody>
          <a:bodyPr wrap="square" rtlCol="0">
            <a:spAutoFit/>
          </a:bodyPr>
          <a:lstStyle/>
          <a:p>
            <a:pPr lvl="0">
              <a:defRPr/>
            </a:pPr>
            <a:r>
              <a:rPr lang="zh-TW" altLang="en-US" sz="5400" dirty="0">
                <a:solidFill>
                  <a:srgbClr val="05C8AF"/>
                </a:solidFill>
                <a:latin typeface="+mj-lt"/>
                <a:ea typeface="等线" panose="02010600030101010101" pitchFamily="2" charset="-122"/>
              </a:rPr>
              <a:t>輔導團員專業成長</a:t>
            </a:r>
            <a:endParaRPr lang="zh-CN" altLang="en-US" sz="5400" dirty="0">
              <a:solidFill>
                <a:srgbClr val="05C8AF"/>
              </a:solidFill>
              <a:latin typeface="+mj-lt"/>
            </a:endParaRPr>
          </a:p>
        </p:txBody>
      </p:sp>
      <p:sp>
        <p:nvSpPr>
          <p:cNvPr id="48" name="文本框 3">
            <a:extLst>
              <a:ext uri="{FF2B5EF4-FFF2-40B4-BE49-F238E27FC236}">
                <a16:creationId xmlns:a16="http://schemas.microsoft.com/office/drawing/2014/main" id="{39F85B25-8762-4406-B618-125EF928ADDB}"/>
              </a:ext>
            </a:extLst>
          </p:cNvPr>
          <p:cNvSpPr txBox="1"/>
          <p:nvPr/>
        </p:nvSpPr>
        <p:spPr>
          <a:xfrm>
            <a:off x="2377928" y="2592926"/>
            <a:ext cx="5168095" cy="923330"/>
          </a:xfrm>
          <a:prstGeom prst="rect">
            <a:avLst/>
          </a:prstGeom>
          <a:noFill/>
        </p:spPr>
        <p:txBody>
          <a:bodyPr wrap="square" rtlCol="0">
            <a:spAutoFit/>
          </a:bodyPr>
          <a:lstStyle/>
          <a:p>
            <a:pPr>
              <a:defRPr/>
            </a:pPr>
            <a:r>
              <a:rPr lang="zh-TW" altLang="en-US" sz="5400" dirty="0">
                <a:solidFill>
                  <a:srgbClr val="05C8AF"/>
                </a:solidFill>
                <a:latin typeface="+mj-lt"/>
                <a:ea typeface="等线" panose="02010600030101010101" pitchFamily="2" charset="-122"/>
              </a:rPr>
              <a:t>協助初任總務</a:t>
            </a:r>
            <a:endParaRPr lang="zh-CN" altLang="en-US" sz="5400" dirty="0">
              <a:solidFill>
                <a:srgbClr val="05C8AF"/>
              </a:solidFill>
              <a:latin typeface="+mj-lt"/>
              <a:ea typeface="等线" panose="02010600030101010101" pitchFamily="2" charset="-122"/>
            </a:endParaRPr>
          </a:p>
        </p:txBody>
      </p:sp>
      <p:sp>
        <p:nvSpPr>
          <p:cNvPr id="49" name="文本框 3">
            <a:extLst>
              <a:ext uri="{FF2B5EF4-FFF2-40B4-BE49-F238E27FC236}">
                <a16:creationId xmlns:a16="http://schemas.microsoft.com/office/drawing/2014/main" id="{E2EC70CC-9891-449B-91F4-08909C604D7E}"/>
              </a:ext>
            </a:extLst>
          </p:cNvPr>
          <p:cNvSpPr txBox="1"/>
          <p:nvPr/>
        </p:nvSpPr>
        <p:spPr>
          <a:xfrm>
            <a:off x="2440063" y="3888622"/>
            <a:ext cx="6419852" cy="923330"/>
          </a:xfrm>
          <a:prstGeom prst="rect">
            <a:avLst/>
          </a:prstGeom>
          <a:noFill/>
        </p:spPr>
        <p:txBody>
          <a:bodyPr wrap="square" rtlCol="0">
            <a:spAutoFit/>
          </a:bodyPr>
          <a:lstStyle/>
          <a:p>
            <a:pPr lvl="0">
              <a:defRPr/>
            </a:pPr>
            <a:r>
              <a:rPr lang="zh-TW" altLang="en-US" sz="5400" dirty="0">
                <a:solidFill>
                  <a:srgbClr val="05C8AF"/>
                </a:solidFill>
                <a:latin typeface="+mj-lt"/>
                <a:ea typeface="等线" panose="02010600030101010101" pitchFamily="2" charset="-122"/>
              </a:rPr>
              <a:t>建構總務諮詢網絡</a:t>
            </a:r>
            <a:endParaRPr lang="zh-CN" altLang="en-US" sz="5400" dirty="0">
              <a:solidFill>
                <a:srgbClr val="05C8AF"/>
              </a:solidFill>
              <a:latin typeface="+mj-lt"/>
              <a:ea typeface="等线" panose="02010600030101010101" pitchFamily="2" charset="-122"/>
            </a:endParaRPr>
          </a:p>
        </p:txBody>
      </p:sp>
      <p:sp>
        <p:nvSpPr>
          <p:cNvPr id="50" name="文本框 3">
            <a:extLst>
              <a:ext uri="{FF2B5EF4-FFF2-40B4-BE49-F238E27FC236}">
                <a16:creationId xmlns:a16="http://schemas.microsoft.com/office/drawing/2014/main" id="{2BE41276-AB56-4E55-BC36-0C9538877435}"/>
              </a:ext>
            </a:extLst>
          </p:cNvPr>
          <p:cNvSpPr txBox="1"/>
          <p:nvPr/>
        </p:nvSpPr>
        <p:spPr>
          <a:xfrm>
            <a:off x="2484454" y="5087000"/>
            <a:ext cx="5168095" cy="923330"/>
          </a:xfrm>
          <a:prstGeom prst="rect">
            <a:avLst/>
          </a:prstGeom>
          <a:noFill/>
        </p:spPr>
        <p:txBody>
          <a:bodyPr wrap="square" rtlCol="0">
            <a:spAutoFit/>
          </a:bodyPr>
          <a:lstStyle/>
          <a:p>
            <a:pPr>
              <a:defRPr/>
            </a:pPr>
            <a:r>
              <a:rPr lang="zh-TW" altLang="en-US" sz="5400" dirty="0">
                <a:solidFill>
                  <a:srgbClr val="05C8AF"/>
                </a:solidFill>
                <a:ea typeface="等线" panose="02010600030101010101" pitchFamily="2" charset="-122"/>
              </a:rPr>
              <a:t>專案服務</a:t>
            </a:r>
            <a:endParaRPr lang="zh-CN" altLang="en-US" sz="5400" dirty="0">
              <a:solidFill>
                <a:srgbClr val="05C8AF"/>
              </a:solidFill>
              <a:ea typeface="等线" panose="02010600030101010101" pitchFamily="2" charset="-122"/>
            </a:endParaRPr>
          </a:p>
        </p:txBody>
      </p:sp>
    </p:spTree>
    <p:extLst>
      <p:ext uri="{BB962C8B-B14F-4D97-AF65-F5344CB8AC3E}">
        <p14:creationId xmlns:p14="http://schemas.microsoft.com/office/powerpoint/2010/main" val="2241596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943B437-171A-6AC7-4C27-07FE2354AB74}"/>
              </a:ext>
            </a:extLst>
          </p:cNvPr>
          <p:cNvSpPr/>
          <p:nvPr/>
        </p:nvSpPr>
        <p:spPr>
          <a:xfrm>
            <a:off x="504406" y="3464500"/>
            <a:ext cx="4957501"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12600F6-EF73-CC9F-83E5-D52E9D682D9F}"/>
              </a:ext>
            </a:extLst>
          </p:cNvPr>
          <p:cNvSpPr txBox="1"/>
          <p:nvPr/>
        </p:nvSpPr>
        <p:spPr>
          <a:xfrm>
            <a:off x="504406" y="2784807"/>
            <a:ext cx="4698186" cy="923330"/>
          </a:xfrm>
          <a:prstGeom prst="rect">
            <a:avLst/>
          </a:prstGeom>
          <a:noFill/>
        </p:spPr>
        <p:txBody>
          <a:bodyPr wrap="square" lIns="0" tIns="0" rIns="0" bIns="0" rtlCol="0">
            <a:noAutofit/>
          </a:bodyPr>
          <a:lstStyle/>
          <a:p>
            <a:r>
              <a:rPr lang="en-US" altLang="zh-CN" sz="6000" dirty="0">
                <a:solidFill>
                  <a:schemeClr val="accent4"/>
                </a:solidFill>
                <a:latin typeface="+mj-ea"/>
                <a:ea typeface="+mj-ea"/>
              </a:rPr>
              <a:t>THANKS</a:t>
            </a:r>
            <a:r>
              <a:rPr lang="zh-CN" altLang="en-US" sz="6000" dirty="0">
                <a:solidFill>
                  <a:schemeClr val="accent4"/>
                </a:solidFill>
                <a:latin typeface="+mj-ea"/>
                <a:ea typeface="+mj-ea"/>
              </a:rPr>
              <a:t>！</a:t>
            </a:r>
            <a:endParaRPr lang="en-US" altLang="zh-CN" sz="6000" dirty="0">
              <a:solidFill>
                <a:schemeClr val="accent4"/>
              </a:solidFill>
              <a:latin typeface="+mj-ea"/>
              <a:ea typeface="+mj-ea"/>
            </a:endParaRPr>
          </a:p>
        </p:txBody>
      </p:sp>
      <p:sp>
        <p:nvSpPr>
          <p:cNvPr id="4" name="文本框 3">
            <a:extLst>
              <a:ext uri="{FF2B5EF4-FFF2-40B4-BE49-F238E27FC236}">
                <a16:creationId xmlns:a16="http://schemas.microsoft.com/office/drawing/2014/main" id="{6C6C0D04-3C22-486B-EC07-F3260ADBDC7B}"/>
              </a:ext>
            </a:extLst>
          </p:cNvPr>
          <p:cNvSpPr txBox="1"/>
          <p:nvPr/>
        </p:nvSpPr>
        <p:spPr>
          <a:xfrm>
            <a:off x="476364" y="2047699"/>
            <a:ext cx="3729876" cy="677108"/>
          </a:xfrm>
          <a:prstGeom prst="rect">
            <a:avLst/>
          </a:prstGeom>
          <a:noFill/>
        </p:spPr>
        <p:txBody>
          <a:bodyPr wrap="square" lIns="0" tIns="0" rIns="0" bIns="0" rtlCol="0">
            <a:noAutofit/>
          </a:bodyPr>
          <a:lstStyle/>
          <a:p>
            <a:r>
              <a:rPr lang="zh-TW" altLang="en-US" sz="4400" dirty="0">
                <a:solidFill>
                  <a:schemeClr val="accent4"/>
                </a:solidFill>
                <a:latin typeface="+mn-ea"/>
              </a:rPr>
              <a:t>謝謝</a:t>
            </a:r>
            <a:r>
              <a:rPr lang="zh-CN" altLang="en-US" sz="4400" dirty="0">
                <a:solidFill>
                  <a:schemeClr val="accent4"/>
                </a:solidFill>
                <a:latin typeface="+mn-ea"/>
              </a:rPr>
              <a:t>您的</a:t>
            </a:r>
            <a:r>
              <a:rPr lang="zh-TW" altLang="en-US" sz="4400" dirty="0">
                <a:solidFill>
                  <a:schemeClr val="accent4"/>
                </a:solidFill>
                <a:latin typeface="+mn-ea"/>
              </a:rPr>
              <a:t>聆聽</a:t>
            </a:r>
            <a:endParaRPr lang="en-US" altLang="zh-CN" sz="4400" dirty="0">
              <a:solidFill>
                <a:schemeClr val="accent4"/>
              </a:solidFill>
              <a:latin typeface="+mn-ea"/>
            </a:endParaRPr>
          </a:p>
        </p:txBody>
      </p:sp>
      <p:grpSp>
        <p:nvGrpSpPr>
          <p:cNvPr id="5" name="组合 4">
            <a:extLst>
              <a:ext uri="{FF2B5EF4-FFF2-40B4-BE49-F238E27FC236}">
                <a16:creationId xmlns:a16="http://schemas.microsoft.com/office/drawing/2014/main" id="{373C0FAA-959D-D5C2-87CB-09A3E872DE37}"/>
              </a:ext>
            </a:extLst>
          </p:cNvPr>
          <p:cNvGrpSpPr/>
          <p:nvPr/>
        </p:nvGrpSpPr>
        <p:grpSpPr>
          <a:xfrm>
            <a:off x="474658" y="5008588"/>
            <a:ext cx="365125" cy="365125"/>
            <a:chOff x="660400" y="5436657"/>
            <a:chExt cx="365125" cy="365125"/>
          </a:xfrm>
        </p:grpSpPr>
        <p:sp>
          <p:nvSpPr>
            <p:cNvPr id="6" name="椭圆 5">
              <a:extLst>
                <a:ext uri="{FF2B5EF4-FFF2-40B4-BE49-F238E27FC236}">
                  <a16:creationId xmlns:a16="http://schemas.microsoft.com/office/drawing/2014/main" id="{15DDFC3F-05F4-D32E-FA40-50FC3C6BA3AF}"/>
                </a:ext>
              </a:extLst>
            </p:cNvPr>
            <p:cNvSpPr/>
            <p:nvPr/>
          </p:nvSpPr>
          <p:spPr>
            <a:xfrm>
              <a:off x="660400"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形 6" descr="原子 轮廓">
              <a:extLst>
                <a:ext uri="{FF2B5EF4-FFF2-40B4-BE49-F238E27FC236}">
                  <a16:creationId xmlns:a16="http://schemas.microsoft.com/office/drawing/2014/main" id="{D4394C53-F866-E229-3FBA-E86FFC4F49A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4872" y="5511129"/>
              <a:ext cx="216180" cy="216180"/>
            </a:xfrm>
            <a:prstGeom prst="rect">
              <a:avLst/>
            </a:prstGeom>
          </p:spPr>
        </p:pic>
      </p:grpSp>
      <p:grpSp>
        <p:nvGrpSpPr>
          <p:cNvPr id="8" name="组合 7">
            <a:extLst>
              <a:ext uri="{FF2B5EF4-FFF2-40B4-BE49-F238E27FC236}">
                <a16:creationId xmlns:a16="http://schemas.microsoft.com/office/drawing/2014/main" id="{0306A84E-96D9-48F4-5B8B-A42466E65CA3}"/>
              </a:ext>
            </a:extLst>
          </p:cNvPr>
          <p:cNvGrpSpPr/>
          <p:nvPr/>
        </p:nvGrpSpPr>
        <p:grpSpPr>
          <a:xfrm>
            <a:off x="1448022" y="5008588"/>
            <a:ext cx="365125" cy="365125"/>
            <a:chOff x="1278192" y="5436657"/>
            <a:chExt cx="365125" cy="365125"/>
          </a:xfrm>
        </p:grpSpPr>
        <p:sp>
          <p:nvSpPr>
            <p:cNvPr id="9" name="椭圆 8">
              <a:extLst>
                <a:ext uri="{FF2B5EF4-FFF2-40B4-BE49-F238E27FC236}">
                  <a16:creationId xmlns:a16="http://schemas.microsoft.com/office/drawing/2014/main" id="{A997B667-DF7B-8950-59A2-7B344AF2EA07}"/>
                </a:ext>
              </a:extLst>
            </p:cNvPr>
            <p:cNvSpPr/>
            <p:nvPr/>
          </p:nvSpPr>
          <p:spPr>
            <a:xfrm>
              <a:off x="1278192"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区块链 轮廓">
              <a:extLst>
                <a:ext uri="{FF2B5EF4-FFF2-40B4-BE49-F238E27FC236}">
                  <a16:creationId xmlns:a16="http://schemas.microsoft.com/office/drawing/2014/main" id="{367FBD1C-EA32-65C8-DC96-E09E87BA52C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52664" y="5511129"/>
              <a:ext cx="216180" cy="216180"/>
            </a:xfrm>
            <a:prstGeom prst="rect">
              <a:avLst/>
            </a:prstGeom>
          </p:spPr>
        </p:pic>
      </p:grpSp>
      <p:grpSp>
        <p:nvGrpSpPr>
          <p:cNvPr id="11" name="组合 10">
            <a:extLst>
              <a:ext uri="{FF2B5EF4-FFF2-40B4-BE49-F238E27FC236}">
                <a16:creationId xmlns:a16="http://schemas.microsoft.com/office/drawing/2014/main" id="{FFAB6B0C-EED1-AFE5-5AB7-225F15ECD26E}"/>
              </a:ext>
            </a:extLst>
          </p:cNvPr>
          <p:cNvGrpSpPr/>
          <p:nvPr/>
        </p:nvGrpSpPr>
        <p:grpSpPr>
          <a:xfrm>
            <a:off x="2421386" y="5008588"/>
            <a:ext cx="365125" cy="365125"/>
            <a:chOff x="1911917" y="5436657"/>
            <a:chExt cx="365125" cy="365125"/>
          </a:xfrm>
        </p:grpSpPr>
        <p:sp>
          <p:nvSpPr>
            <p:cNvPr id="12" name="椭圆 11">
              <a:extLst>
                <a:ext uri="{FF2B5EF4-FFF2-40B4-BE49-F238E27FC236}">
                  <a16:creationId xmlns:a16="http://schemas.microsoft.com/office/drawing/2014/main" id="{72B46982-B29D-D8DB-1D6B-6EB135C6F50D}"/>
                </a:ext>
              </a:extLst>
            </p:cNvPr>
            <p:cNvSpPr/>
            <p:nvPr/>
          </p:nvSpPr>
          <p:spPr>
            <a:xfrm>
              <a:off x="1911917" y="5436657"/>
              <a:ext cx="365125" cy="36512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形 12" descr="Cmd 终端 轮廓">
              <a:extLst>
                <a:ext uri="{FF2B5EF4-FFF2-40B4-BE49-F238E27FC236}">
                  <a16:creationId xmlns:a16="http://schemas.microsoft.com/office/drawing/2014/main" id="{FEA47104-1073-D2F2-53E8-941FEA071C5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86389" y="5511129"/>
              <a:ext cx="216180" cy="216180"/>
            </a:xfrm>
            <a:prstGeom prst="rect">
              <a:avLst/>
            </a:prstGeom>
          </p:spPr>
        </p:pic>
      </p:grpSp>
      <p:pic>
        <p:nvPicPr>
          <p:cNvPr id="14" name="图片 13">
            <a:extLst>
              <a:ext uri="{FF2B5EF4-FFF2-40B4-BE49-F238E27FC236}">
                <a16:creationId xmlns:a16="http://schemas.microsoft.com/office/drawing/2014/main" id="{5BBCA191-5A23-CA11-0E74-DB6D7F4351C2}"/>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6255" b="96287" l="5596" r="97337"/>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612843" y="1553677"/>
            <a:ext cx="6463379" cy="4308919"/>
          </a:xfrm>
          <a:prstGeom prst="rect">
            <a:avLst/>
          </a:prstGeom>
        </p:spPr>
      </p:pic>
      <p:sp>
        <p:nvSpPr>
          <p:cNvPr id="18" name="文本框 17">
            <a:extLst>
              <a:ext uri="{FF2B5EF4-FFF2-40B4-BE49-F238E27FC236}">
                <a16:creationId xmlns:a16="http://schemas.microsoft.com/office/drawing/2014/main" id="{9C096EC4-2D0C-A43C-6A96-7704FD68505B}"/>
              </a:ext>
            </a:extLst>
          </p:cNvPr>
          <p:cNvSpPr txBox="1"/>
          <p:nvPr/>
        </p:nvSpPr>
        <p:spPr>
          <a:xfrm>
            <a:off x="10022174" y="597972"/>
            <a:ext cx="1665420" cy="307777"/>
          </a:xfrm>
          <a:prstGeom prst="rect">
            <a:avLst/>
          </a:prstGeom>
          <a:noFill/>
        </p:spPr>
        <p:txBody>
          <a:bodyPr wrap="square" lIns="0" tIns="0" rIns="0" bIns="0" rtlCol="0">
            <a:noAutofit/>
          </a:bodyPr>
          <a:lstStyle/>
          <a:p>
            <a:pPr algn="r"/>
            <a:r>
              <a:rPr lang="en-US" altLang="zh-CN" dirty="0">
                <a:solidFill>
                  <a:schemeClr val="accent4"/>
                </a:solidFill>
                <a:latin typeface="+mj-ea"/>
                <a:ea typeface="+mj-ea"/>
              </a:rPr>
              <a:t>2022</a:t>
            </a:r>
          </a:p>
        </p:txBody>
      </p:sp>
      <p:cxnSp>
        <p:nvCxnSpPr>
          <p:cNvPr id="19" name="直接连接符 18">
            <a:extLst>
              <a:ext uri="{FF2B5EF4-FFF2-40B4-BE49-F238E27FC236}">
                <a16:creationId xmlns:a16="http://schemas.microsoft.com/office/drawing/2014/main" id="{468F4BD9-A9F3-5204-636C-96D0A73E3906}"/>
              </a:ext>
            </a:extLst>
          </p:cNvPr>
          <p:cNvCxnSpPr>
            <a:cxnSpLocks/>
          </p:cNvCxnSpPr>
          <p:nvPr/>
        </p:nvCxnSpPr>
        <p:spPr>
          <a:xfrm>
            <a:off x="3675501" y="5217959"/>
            <a:ext cx="1734852" cy="0"/>
          </a:xfrm>
          <a:prstGeom prst="line">
            <a:avLst/>
          </a:prstGeom>
          <a:ln w="12700">
            <a:gradFill>
              <a:gsLst>
                <a:gs pos="0">
                  <a:srgbClr val="BCF49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77B5FF35-D692-36C4-AAD3-993620F81115}"/>
              </a:ext>
            </a:extLst>
          </p:cNvPr>
          <p:cNvSpPr/>
          <p:nvPr/>
        </p:nvSpPr>
        <p:spPr>
          <a:xfrm>
            <a:off x="2495858" y="4045123"/>
            <a:ext cx="2980591" cy="708990"/>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400" dirty="0">
                <a:latin typeface="+mn-ea"/>
              </a:rPr>
              <a:t>主講人</a:t>
            </a:r>
            <a:r>
              <a:rPr lang="zh-CN" altLang="en-US" sz="2400" dirty="0">
                <a:latin typeface="+mn-ea"/>
              </a:rPr>
              <a:t>：</a:t>
            </a:r>
            <a:r>
              <a:rPr lang="zh-TW" altLang="en-US" sz="2400" dirty="0">
                <a:latin typeface="+mn-ea"/>
              </a:rPr>
              <a:t>蕭富陽校長</a:t>
            </a:r>
            <a:endParaRPr lang="en-US" altLang="zh-CN" sz="2400" dirty="0">
              <a:latin typeface="+mn-ea"/>
            </a:endParaRPr>
          </a:p>
        </p:txBody>
      </p:sp>
      <p:pic>
        <p:nvPicPr>
          <p:cNvPr id="17" name="圖片 16">
            <a:extLst>
              <a:ext uri="{FF2B5EF4-FFF2-40B4-BE49-F238E27FC236}">
                <a16:creationId xmlns:a16="http://schemas.microsoft.com/office/drawing/2014/main" id="{F030D6ED-8A16-4648-8440-3C56841F48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076" y="270566"/>
            <a:ext cx="3400425" cy="619125"/>
          </a:xfrm>
          <a:prstGeom prst="rect">
            <a:avLst/>
          </a:prstGeom>
        </p:spPr>
      </p:pic>
      <p:grpSp>
        <p:nvGrpSpPr>
          <p:cNvPr id="29" name="群組 28">
            <a:extLst>
              <a:ext uri="{FF2B5EF4-FFF2-40B4-BE49-F238E27FC236}">
                <a16:creationId xmlns:a16="http://schemas.microsoft.com/office/drawing/2014/main" id="{45A7553A-A2D0-41F9-AB3F-2B0C905280C6}"/>
              </a:ext>
            </a:extLst>
          </p:cNvPr>
          <p:cNvGrpSpPr/>
          <p:nvPr/>
        </p:nvGrpSpPr>
        <p:grpSpPr>
          <a:xfrm>
            <a:off x="4141137" y="6469719"/>
            <a:ext cx="8059330" cy="391847"/>
            <a:chOff x="4141137" y="6469719"/>
            <a:chExt cx="8059330" cy="391847"/>
          </a:xfrm>
        </p:grpSpPr>
        <p:sp>
          <p:nvSpPr>
            <p:cNvPr id="31" name="文本框 40">
              <a:extLst>
                <a:ext uri="{FF2B5EF4-FFF2-40B4-BE49-F238E27FC236}">
                  <a16:creationId xmlns:a16="http://schemas.microsoft.com/office/drawing/2014/main" id="{CE671820-C300-4B85-9FCF-5E448C104698}"/>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2" name="文本框 40">
              <a:extLst>
                <a:ext uri="{FF2B5EF4-FFF2-40B4-BE49-F238E27FC236}">
                  <a16:creationId xmlns:a16="http://schemas.microsoft.com/office/drawing/2014/main" id="{87554CCF-0E77-4617-87D2-AF4A5580A3C1}"/>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23" name="圖片 22">
            <a:extLst>
              <a:ext uri="{FF2B5EF4-FFF2-40B4-BE49-F238E27FC236}">
                <a16:creationId xmlns:a16="http://schemas.microsoft.com/office/drawing/2014/main" id="{423F2BE0-7FFC-4DA6-8C30-BA5667534C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820" y="6180141"/>
            <a:ext cx="3400425" cy="619125"/>
          </a:xfrm>
          <a:prstGeom prst="rect">
            <a:avLst/>
          </a:prstGeom>
        </p:spPr>
      </p:pic>
    </p:spTree>
    <p:extLst>
      <p:ext uri="{BB962C8B-B14F-4D97-AF65-F5344CB8AC3E}">
        <p14:creationId xmlns:p14="http://schemas.microsoft.com/office/powerpoint/2010/main" val="144845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862DC30-9CE3-47CA-4FB3-2929023B9030}"/>
              </a:ext>
            </a:extLst>
          </p:cNvPr>
          <p:cNvSpPr/>
          <p:nvPr/>
        </p:nvSpPr>
        <p:spPr>
          <a:xfrm>
            <a:off x="944275" y="3850580"/>
            <a:ext cx="5278725"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21DD5FD-53EB-8A1C-74E6-EBA64C27125C}"/>
              </a:ext>
            </a:extLst>
          </p:cNvPr>
          <p:cNvSpPr txBox="1"/>
          <p:nvPr/>
        </p:nvSpPr>
        <p:spPr>
          <a:xfrm>
            <a:off x="944275" y="1713567"/>
            <a:ext cx="7620000" cy="1569660"/>
          </a:xfrm>
          <a:prstGeom prst="rect">
            <a:avLst/>
          </a:prstGeom>
          <a:noFill/>
        </p:spPr>
        <p:txBody>
          <a:bodyPr wrap="square" rtlCol="0">
            <a:spAutoFit/>
          </a:bodyPr>
          <a:lstStyle/>
          <a:p>
            <a:r>
              <a:rPr lang="en-US" altLang="zh-CN" sz="9600" dirty="0">
                <a:ln w="12700">
                  <a:solidFill>
                    <a:schemeClr val="accent4"/>
                  </a:solidFill>
                </a:ln>
                <a:noFill/>
                <a:latin typeface="+mj-lt"/>
              </a:rPr>
              <a:t>PART 01</a:t>
            </a:r>
            <a:endParaRPr lang="zh-CN" altLang="en-US" sz="9600" dirty="0">
              <a:ln w="12700">
                <a:solidFill>
                  <a:schemeClr val="accent4"/>
                </a:solidFill>
              </a:ln>
              <a:noFill/>
              <a:latin typeface="+mj-lt"/>
            </a:endParaRPr>
          </a:p>
        </p:txBody>
      </p:sp>
      <p:sp>
        <p:nvSpPr>
          <p:cNvPr id="12" name="文本框 11">
            <a:extLst>
              <a:ext uri="{FF2B5EF4-FFF2-40B4-BE49-F238E27FC236}">
                <a16:creationId xmlns:a16="http://schemas.microsoft.com/office/drawing/2014/main" id="{FD230CED-8E32-2196-A19A-7742A2D98BC2}"/>
              </a:ext>
            </a:extLst>
          </p:cNvPr>
          <p:cNvSpPr txBox="1"/>
          <p:nvPr/>
        </p:nvSpPr>
        <p:spPr>
          <a:xfrm>
            <a:off x="944275" y="3294934"/>
            <a:ext cx="3661592" cy="830997"/>
          </a:xfrm>
          <a:prstGeom prst="rect">
            <a:avLst/>
          </a:prstGeom>
          <a:noFill/>
        </p:spPr>
        <p:txBody>
          <a:bodyPr wrap="square">
            <a:spAutoFit/>
          </a:bodyPr>
          <a:lstStyle/>
          <a:p>
            <a:r>
              <a:rPr lang="zh-TW" altLang="en-US" sz="4800" dirty="0">
                <a:solidFill>
                  <a:schemeClr val="accent4">
                    <a:lumMod val="75000"/>
                  </a:schemeClr>
                </a:solidFill>
                <a:latin typeface="+mj-ea"/>
              </a:rPr>
              <a:t>組織成員</a:t>
            </a:r>
            <a:endParaRPr lang="zh-CN" altLang="en-US" sz="4800" dirty="0">
              <a:solidFill>
                <a:schemeClr val="accent4">
                  <a:lumMod val="75000"/>
                </a:schemeClr>
              </a:solidFill>
              <a:latin typeface="+mj-ea"/>
            </a:endParaRPr>
          </a:p>
        </p:txBody>
      </p:sp>
      <p:sp>
        <p:nvSpPr>
          <p:cNvPr id="17" name="矩形: 圆角 16">
            <a:extLst>
              <a:ext uri="{FF2B5EF4-FFF2-40B4-BE49-F238E27FC236}">
                <a16:creationId xmlns:a16="http://schemas.microsoft.com/office/drawing/2014/main" id="{8F52519E-6719-AC61-6FA8-B9BF3F6BDC61}"/>
              </a:ext>
            </a:extLst>
          </p:cNvPr>
          <p:cNvSpPr/>
          <p:nvPr/>
        </p:nvSpPr>
        <p:spPr>
          <a:xfrm>
            <a:off x="944276" y="4232334"/>
            <a:ext cx="3128192" cy="449243"/>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mj-ea"/>
                <a:ea typeface="+mj-ea"/>
              </a:rPr>
              <a:t>ORGANIZATION  MEMBERS</a:t>
            </a:r>
          </a:p>
        </p:txBody>
      </p:sp>
      <p:pic>
        <p:nvPicPr>
          <p:cNvPr id="3" name="圖片 2">
            <a:extLst>
              <a:ext uri="{FF2B5EF4-FFF2-40B4-BE49-F238E27FC236}">
                <a16:creationId xmlns:a16="http://schemas.microsoft.com/office/drawing/2014/main" id="{75974036-A9EC-48DC-9104-0A0D5B300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136709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3B9EED-FE43-06A1-0F2D-3DCBD4D1D4F4}"/>
              </a:ext>
            </a:extLst>
          </p:cNvPr>
          <p:cNvSpPr>
            <a:spLocks noGrp="1"/>
          </p:cNvSpPr>
          <p:nvPr>
            <p:ph type="body" sz="quarter" idx="10"/>
          </p:nvPr>
        </p:nvSpPr>
        <p:spPr/>
        <p:txBody>
          <a:bodyPr/>
          <a:lstStyle/>
          <a:p>
            <a:r>
              <a:rPr lang="zh-TW" altLang="en-US" dirty="0"/>
              <a:t>組織成員</a:t>
            </a:r>
            <a:endParaRPr lang="zh-CN" altLang="en-US" dirty="0"/>
          </a:p>
        </p:txBody>
      </p:sp>
      <p:grpSp>
        <p:nvGrpSpPr>
          <p:cNvPr id="11" name="群組 10">
            <a:extLst>
              <a:ext uri="{FF2B5EF4-FFF2-40B4-BE49-F238E27FC236}">
                <a16:creationId xmlns:a16="http://schemas.microsoft.com/office/drawing/2014/main" id="{70319889-A176-4F55-B366-F095EFC9D81D}"/>
              </a:ext>
            </a:extLst>
          </p:cNvPr>
          <p:cNvGrpSpPr/>
          <p:nvPr/>
        </p:nvGrpSpPr>
        <p:grpSpPr>
          <a:xfrm>
            <a:off x="850750" y="1434065"/>
            <a:ext cx="2633994" cy="4570986"/>
            <a:chOff x="570239" y="1388747"/>
            <a:chExt cx="2633994" cy="4570986"/>
          </a:xfrm>
        </p:grpSpPr>
        <p:sp>
          <p:nvSpPr>
            <p:cNvPr id="65" name="矩形 64">
              <a:extLst>
                <a:ext uri="{FF2B5EF4-FFF2-40B4-BE49-F238E27FC236}">
                  <a16:creationId xmlns:a16="http://schemas.microsoft.com/office/drawing/2014/main" id="{38AEAB09-B35E-767D-DA5F-DF78B3083F17}"/>
                </a:ext>
              </a:extLst>
            </p:cNvPr>
            <p:cNvSpPr/>
            <p:nvPr/>
          </p:nvSpPr>
          <p:spPr>
            <a:xfrm>
              <a:off x="590559" y="1388747"/>
              <a:ext cx="2613674" cy="4570986"/>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id="{3F393E42-5398-23F3-1B6B-6E0143D7DBCD}"/>
                </a:ext>
              </a:extLst>
            </p:cNvPr>
            <p:cNvSpPr/>
            <p:nvPr/>
          </p:nvSpPr>
          <p:spPr>
            <a:xfrm>
              <a:off x="1049842" y="1759357"/>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a:extLst>
                <a:ext uri="{FF2B5EF4-FFF2-40B4-BE49-F238E27FC236}">
                  <a16:creationId xmlns:a16="http://schemas.microsoft.com/office/drawing/2014/main" id="{DE64C9B6-550A-658B-3825-031A4A59B715}"/>
                </a:ext>
              </a:extLst>
            </p:cNvPr>
            <p:cNvSpPr/>
            <p:nvPr/>
          </p:nvSpPr>
          <p:spPr>
            <a:xfrm>
              <a:off x="1145421" y="1759357"/>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召集人</a:t>
              </a:r>
              <a:endParaRPr lang="zh-CN" altLang="en-US" dirty="0">
                <a:latin typeface="+mj-ea"/>
                <a:ea typeface="+mj-ea"/>
              </a:endParaRPr>
            </a:p>
          </p:txBody>
        </p:sp>
        <p:sp>
          <p:nvSpPr>
            <p:cNvPr id="68" name="矩形 67">
              <a:extLst>
                <a:ext uri="{FF2B5EF4-FFF2-40B4-BE49-F238E27FC236}">
                  <a16:creationId xmlns:a16="http://schemas.microsoft.com/office/drawing/2014/main" id="{4F214AC1-0B54-D8E4-70A0-091F0A49EC79}"/>
                </a:ext>
              </a:extLst>
            </p:cNvPr>
            <p:cNvSpPr/>
            <p:nvPr/>
          </p:nvSpPr>
          <p:spPr>
            <a:xfrm>
              <a:off x="570239" y="1471445"/>
              <a:ext cx="2535366" cy="4260487"/>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矩形: 圆角 69">
              <a:extLst>
                <a:ext uri="{FF2B5EF4-FFF2-40B4-BE49-F238E27FC236}">
                  <a16:creationId xmlns:a16="http://schemas.microsoft.com/office/drawing/2014/main" id="{1B2A49BA-C821-46E7-877B-0E91722CAFB9}"/>
                </a:ext>
              </a:extLst>
            </p:cNvPr>
            <p:cNvSpPr/>
            <p:nvPr/>
          </p:nvSpPr>
          <p:spPr>
            <a:xfrm>
              <a:off x="766425" y="2411758"/>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3200" dirty="0">
                  <a:solidFill>
                    <a:schemeClr val="accent1"/>
                  </a:solidFill>
                  <a:latin typeface="+mj-ea"/>
                  <a:ea typeface="+mj-ea"/>
                </a:rPr>
                <a:t>教育局長</a:t>
              </a:r>
              <a:endParaRPr lang="zh-CN" altLang="en-US" sz="3200" dirty="0">
                <a:solidFill>
                  <a:schemeClr val="accent1"/>
                </a:solidFill>
                <a:latin typeface="+mj-ea"/>
                <a:ea typeface="+mj-ea"/>
              </a:endParaRPr>
            </a:p>
          </p:txBody>
        </p:sp>
        <p:sp>
          <p:nvSpPr>
            <p:cNvPr id="71" name="文本框 70">
              <a:extLst>
                <a:ext uri="{FF2B5EF4-FFF2-40B4-BE49-F238E27FC236}">
                  <a16:creationId xmlns:a16="http://schemas.microsoft.com/office/drawing/2014/main" id="{3E697107-40DE-324A-45B2-E7BCA30140C6}"/>
                </a:ext>
              </a:extLst>
            </p:cNvPr>
            <p:cNvSpPr txBox="1"/>
            <p:nvPr/>
          </p:nvSpPr>
          <p:spPr>
            <a:xfrm>
              <a:off x="641222" y="3625812"/>
              <a:ext cx="2393399" cy="957442"/>
            </a:xfrm>
            <a:prstGeom prst="rect">
              <a:avLst/>
            </a:prstGeom>
            <a:noFill/>
          </p:spPr>
          <p:txBody>
            <a:bodyPr wrap="square" rtlCol="0">
              <a:spAutoFit/>
            </a:bodyPr>
            <a:lstStyle/>
            <a:p>
              <a:pPr>
                <a:lnSpc>
                  <a:spcPct val="120000"/>
                </a:lnSpc>
              </a:pPr>
              <a:r>
                <a:rPr lang="zh-TW" altLang="en-US" sz="1600" dirty="0">
                  <a:solidFill>
                    <a:schemeClr val="tx1">
                      <a:lumMod val="75000"/>
                      <a:lumOff val="25000"/>
                    </a:schemeClr>
                  </a:solidFill>
                </a:rPr>
                <a:t>（一） 召集人一人，由本局局長兼任，綜理輔導團執行事宜。</a:t>
              </a:r>
              <a:endParaRPr lang="zh-CN" altLang="en-US" sz="1600" dirty="0">
                <a:solidFill>
                  <a:schemeClr val="tx1">
                    <a:lumMod val="75000"/>
                    <a:lumOff val="25000"/>
                  </a:schemeClr>
                </a:solidFill>
              </a:endParaRPr>
            </a:p>
          </p:txBody>
        </p:sp>
        <p:sp>
          <p:nvSpPr>
            <p:cNvPr id="72" name="任意多边形: 形状 71">
              <a:extLst>
                <a:ext uri="{FF2B5EF4-FFF2-40B4-BE49-F238E27FC236}">
                  <a16:creationId xmlns:a16="http://schemas.microsoft.com/office/drawing/2014/main" id="{588F0348-B7E7-4E82-CE8B-190CEBF91955}"/>
                </a:ext>
              </a:extLst>
            </p:cNvPr>
            <p:cNvSpPr/>
            <p:nvPr/>
          </p:nvSpPr>
          <p:spPr>
            <a:xfrm rot="16200000" flipH="1">
              <a:off x="1702429" y="3196898"/>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0" name="群組 9">
            <a:extLst>
              <a:ext uri="{FF2B5EF4-FFF2-40B4-BE49-F238E27FC236}">
                <a16:creationId xmlns:a16="http://schemas.microsoft.com/office/drawing/2014/main" id="{E903AB65-3DC3-4C5B-A84C-66B276D21AAA}"/>
              </a:ext>
            </a:extLst>
          </p:cNvPr>
          <p:cNvGrpSpPr/>
          <p:nvPr/>
        </p:nvGrpSpPr>
        <p:grpSpPr>
          <a:xfrm>
            <a:off x="4810264" y="1374145"/>
            <a:ext cx="2623004" cy="4585587"/>
            <a:chOff x="3413811" y="1391880"/>
            <a:chExt cx="2623004" cy="4585587"/>
          </a:xfrm>
        </p:grpSpPr>
        <p:sp>
          <p:nvSpPr>
            <p:cNvPr id="97" name="矩形 96">
              <a:extLst>
                <a:ext uri="{FF2B5EF4-FFF2-40B4-BE49-F238E27FC236}">
                  <a16:creationId xmlns:a16="http://schemas.microsoft.com/office/drawing/2014/main" id="{50C0663C-69AA-AB0F-DC4E-39F00DD2F130}"/>
                </a:ext>
              </a:extLst>
            </p:cNvPr>
            <p:cNvSpPr/>
            <p:nvPr/>
          </p:nvSpPr>
          <p:spPr>
            <a:xfrm>
              <a:off x="3423141" y="1391880"/>
              <a:ext cx="2613674" cy="4585587"/>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圆角 97">
              <a:extLst>
                <a:ext uri="{FF2B5EF4-FFF2-40B4-BE49-F238E27FC236}">
                  <a16:creationId xmlns:a16="http://schemas.microsoft.com/office/drawing/2014/main" id="{9EB506E3-8130-F317-6881-9E32D973CE60}"/>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圆角 98">
              <a:extLst>
                <a:ext uri="{FF2B5EF4-FFF2-40B4-BE49-F238E27FC236}">
                  <a16:creationId xmlns:a16="http://schemas.microsoft.com/office/drawing/2014/main" id="{23A577F8-2C8B-CE84-A5BF-1A156650A18E}"/>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dirty="0">
                  <a:latin typeface="+mj-ea"/>
                  <a:ea typeface="+mj-ea"/>
                </a:rPr>
                <a:t>副召集人</a:t>
              </a:r>
            </a:p>
          </p:txBody>
        </p:sp>
        <p:sp>
          <p:nvSpPr>
            <p:cNvPr id="100" name="矩形 99">
              <a:extLst>
                <a:ext uri="{FF2B5EF4-FFF2-40B4-BE49-F238E27FC236}">
                  <a16:creationId xmlns:a16="http://schemas.microsoft.com/office/drawing/2014/main" id="{996D6B19-90B0-D8E7-A06B-1872A336E3CC}"/>
                </a:ext>
              </a:extLst>
            </p:cNvPr>
            <p:cNvSpPr/>
            <p:nvPr/>
          </p:nvSpPr>
          <p:spPr>
            <a:xfrm>
              <a:off x="3413811" y="1470134"/>
              <a:ext cx="2535366" cy="4261797"/>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矩形: 圆角 100">
              <a:extLst>
                <a:ext uri="{FF2B5EF4-FFF2-40B4-BE49-F238E27FC236}">
                  <a16:creationId xmlns:a16="http://schemas.microsoft.com/office/drawing/2014/main" id="{C626C3A9-4169-AFC1-CA6A-10436A8F6C15}"/>
                </a:ext>
              </a:extLst>
            </p:cNvPr>
            <p:cNvSpPr/>
            <p:nvPr/>
          </p:nvSpPr>
          <p:spPr>
            <a:xfrm>
              <a:off x="3609997" y="2410447"/>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800" dirty="0">
                  <a:solidFill>
                    <a:schemeClr val="accent1"/>
                  </a:solidFill>
                  <a:latin typeface="+mj-ea"/>
                  <a:ea typeface="+mj-ea"/>
                </a:rPr>
                <a:t>教育局主任秘書</a:t>
              </a:r>
              <a:endParaRPr lang="zh-CN" altLang="en-US" sz="2800" dirty="0">
                <a:solidFill>
                  <a:schemeClr val="accent1"/>
                </a:solidFill>
                <a:latin typeface="+mj-ea"/>
                <a:ea typeface="+mj-ea"/>
              </a:endParaRPr>
            </a:p>
          </p:txBody>
        </p:sp>
        <p:sp>
          <p:nvSpPr>
            <p:cNvPr id="102" name="文本框 101">
              <a:extLst>
                <a:ext uri="{FF2B5EF4-FFF2-40B4-BE49-F238E27FC236}">
                  <a16:creationId xmlns:a16="http://schemas.microsoft.com/office/drawing/2014/main" id="{F319329E-D6C6-3291-145B-BF03929405AE}"/>
                </a:ext>
              </a:extLst>
            </p:cNvPr>
            <p:cNvSpPr txBox="1"/>
            <p:nvPr/>
          </p:nvSpPr>
          <p:spPr>
            <a:xfrm>
              <a:off x="3484794" y="3624501"/>
              <a:ext cx="2393399" cy="1254254"/>
            </a:xfrm>
            <a:prstGeom prst="rect">
              <a:avLst/>
            </a:prstGeom>
            <a:noFill/>
          </p:spPr>
          <p:txBody>
            <a:bodyPr wrap="square" rtlCol="0">
              <a:spAutoFit/>
            </a:bodyPr>
            <a:lstStyle/>
            <a:p>
              <a:pPr>
                <a:lnSpc>
                  <a:spcPct val="120000"/>
                </a:lnSpc>
              </a:pPr>
              <a:r>
                <a:rPr lang="zh-TW" altLang="en-US" sz="1600" dirty="0">
                  <a:solidFill>
                    <a:schemeClr val="tx1">
                      <a:lumMod val="75000"/>
                      <a:lumOff val="25000"/>
                    </a:schemeClr>
                  </a:solidFill>
                </a:rPr>
                <a:t>（二） 副召集人一人，由本局主任秘書兼任，協助召集人處理輔導團執行事宜。</a:t>
              </a:r>
              <a:endParaRPr lang="zh-CN" altLang="en-US" sz="1600" dirty="0">
                <a:solidFill>
                  <a:schemeClr val="tx1">
                    <a:lumMod val="75000"/>
                    <a:lumOff val="25000"/>
                  </a:schemeClr>
                </a:solidFill>
              </a:endParaRPr>
            </a:p>
          </p:txBody>
        </p:sp>
        <p:sp>
          <p:nvSpPr>
            <p:cNvPr id="103" name="任意多边形: 形状 102">
              <a:extLst>
                <a:ext uri="{FF2B5EF4-FFF2-40B4-BE49-F238E27FC236}">
                  <a16:creationId xmlns:a16="http://schemas.microsoft.com/office/drawing/2014/main" id="{162EF4CE-7368-F6DB-5D72-DBEA6E39AF5B}"/>
                </a:ext>
              </a:extLst>
            </p:cNvPr>
            <p:cNvSpPr/>
            <p:nvPr/>
          </p:nvSpPr>
          <p:spPr>
            <a:xfrm rot="16200000" flipH="1">
              <a:off x="4546001" y="3195587"/>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9" name="群組 8">
            <a:extLst>
              <a:ext uri="{FF2B5EF4-FFF2-40B4-BE49-F238E27FC236}">
                <a16:creationId xmlns:a16="http://schemas.microsoft.com/office/drawing/2014/main" id="{84A6856D-3829-4F21-9D69-06C60067425D}"/>
              </a:ext>
            </a:extLst>
          </p:cNvPr>
          <p:cNvGrpSpPr/>
          <p:nvPr/>
        </p:nvGrpSpPr>
        <p:grpSpPr>
          <a:xfrm>
            <a:off x="8679920" y="1374145"/>
            <a:ext cx="2623419" cy="4585588"/>
            <a:chOff x="6255723" y="1391879"/>
            <a:chExt cx="2623419" cy="4585588"/>
          </a:xfrm>
        </p:grpSpPr>
        <p:sp>
          <p:nvSpPr>
            <p:cNvPr id="104" name="矩形 103">
              <a:extLst>
                <a:ext uri="{FF2B5EF4-FFF2-40B4-BE49-F238E27FC236}">
                  <a16:creationId xmlns:a16="http://schemas.microsoft.com/office/drawing/2014/main" id="{0FD85887-97F8-E97E-7978-2D3160E3865D}"/>
                </a:ext>
              </a:extLst>
            </p:cNvPr>
            <p:cNvSpPr/>
            <p:nvPr/>
          </p:nvSpPr>
          <p:spPr>
            <a:xfrm>
              <a:off x="6266713" y="1391879"/>
              <a:ext cx="2612429" cy="4585588"/>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矩形: 圆角 104">
              <a:extLst>
                <a:ext uri="{FF2B5EF4-FFF2-40B4-BE49-F238E27FC236}">
                  <a16:creationId xmlns:a16="http://schemas.microsoft.com/office/drawing/2014/main" id="{73C6754A-D023-EB8B-757F-2651ECA932D7}"/>
                </a:ext>
              </a:extLst>
            </p:cNvPr>
            <p:cNvSpPr/>
            <p:nvPr/>
          </p:nvSpPr>
          <p:spPr>
            <a:xfrm>
              <a:off x="6735741" y="1758045"/>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圆角 105">
              <a:extLst>
                <a:ext uri="{FF2B5EF4-FFF2-40B4-BE49-F238E27FC236}">
                  <a16:creationId xmlns:a16="http://schemas.microsoft.com/office/drawing/2014/main" id="{7509FB30-C231-772F-00BC-657668B7E959}"/>
                </a:ext>
              </a:extLst>
            </p:cNvPr>
            <p:cNvSpPr/>
            <p:nvPr/>
          </p:nvSpPr>
          <p:spPr>
            <a:xfrm>
              <a:off x="6831320" y="1758045"/>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dirty="0">
                  <a:latin typeface="+mj-ea"/>
                  <a:ea typeface="+mj-ea"/>
                </a:rPr>
                <a:t>執行秘書</a:t>
              </a:r>
            </a:p>
          </p:txBody>
        </p:sp>
        <p:sp>
          <p:nvSpPr>
            <p:cNvPr id="107" name="矩形 106">
              <a:extLst>
                <a:ext uri="{FF2B5EF4-FFF2-40B4-BE49-F238E27FC236}">
                  <a16:creationId xmlns:a16="http://schemas.microsoft.com/office/drawing/2014/main" id="{8EC17006-D2A2-5A00-E001-C6407DDF5566}"/>
                </a:ext>
              </a:extLst>
            </p:cNvPr>
            <p:cNvSpPr/>
            <p:nvPr/>
          </p:nvSpPr>
          <p:spPr>
            <a:xfrm>
              <a:off x="6256138" y="1470133"/>
              <a:ext cx="2535366" cy="4261797"/>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矩形: 圆角 107">
              <a:extLst>
                <a:ext uri="{FF2B5EF4-FFF2-40B4-BE49-F238E27FC236}">
                  <a16:creationId xmlns:a16="http://schemas.microsoft.com/office/drawing/2014/main" id="{B1D11535-346E-3C88-6060-45FFEFADED95}"/>
                </a:ext>
              </a:extLst>
            </p:cNvPr>
            <p:cNvSpPr/>
            <p:nvPr/>
          </p:nvSpPr>
          <p:spPr>
            <a:xfrm>
              <a:off x="6452324" y="2410446"/>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2800" dirty="0">
                  <a:solidFill>
                    <a:schemeClr val="accent1"/>
                  </a:solidFill>
                  <a:latin typeface="+mj-ea"/>
                  <a:ea typeface="+mj-ea"/>
                </a:rPr>
                <a:t>教育設施科科長</a:t>
              </a:r>
              <a:endParaRPr lang="zh-CN" altLang="en-US" sz="2800" dirty="0">
                <a:solidFill>
                  <a:schemeClr val="accent1"/>
                </a:solidFill>
                <a:latin typeface="+mj-ea"/>
                <a:ea typeface="+mj-ea"/>
              </a:endParaRPr>
            </a:p>
          </p:txBody>
        </p:sp>
        <p:sp>
          <p:nvSpPr>
            <p:cNvPr id="109" name="文本框 108">
              <a:extLst>
                <a:ext uri="{FF2B5EF4-FFF2-40B4-BE49-F238E27FC236}">
                  <a16:creationId xmlns:a16="http://schemas.microsoft.com/office/drawing/2014/main" id="{9E7D87D9-696E-52D2-B220-4EC23DBDBE42}"/>
                </a:ext>
              </a:extLst>
            </p:cNvPr>
            <p:cNvSpPr txBox="1"/>
            <p:nvPr/>
          </p:nvSpPr>
          <p:spPr>
            <a:xfrm>
              <a:off x="6255723" y="3601031"/>
              <a:ext cx="2393399" cy="2251642"/>
            </a:xfrm>
            <a:prstGeom prst="rect">
              <a:avLst/>
            </a:prstGeom>
            <a:noFill/>
          </p:spPr>
          <p:txBody>
            <a:bodyPr wrap="square" rtlCol="0">
              <a:spAutoFit/>
            </a:bodyPr>
            <a:lstStyle/>
            <a:p>
              <a:pPr>
                <a:lnSpc>
                  <a:spcPct val="120000"/>
                </a:lnSpc>
              </a:pPr>
              <a:r>
                <a:rPr lang="zh-TW" altLang="zh-TW" sz="1400" dirty="0"/>
                <a:t>（三）</a:t>
              </a:r>
              <a:r>
                <a:rPr lang="zh-TW" altLang="en-US" sz="1400" dirty="0">
                  <a:solidFill>
                    <a:schemeClr val="tx1">
                      <a:lumMod val="75000"/>
                      <a:lumOff val="25000"/>
                    </a:schemeClr>
                  </a:solidFill>
                </a:rPr>
                <a:t>執行秘書一人，由本局教育設施科科長兼任，綜理行政業務工作；本局工作小組由教育設施科同仁兼任，協助規劃辦理學校總務人員專業知能研習及工作研討會等事宜。</a:t>
              </a:r>
            </a:p>
            <a:p>
              <a:pPr algn="ctr">
                <a:lnSpc>
                  <a:spcPct val="120000"/>
                </a:lnSpc>
              </a:pPr>
              <a:endParaRPr lang="zh-CN" altLang="en-US" sz="1600" dirty="0">
                <a:solidFill>
                  <a:schemeClr val="tx1">
                    <a:lumMod val="75000"/>
                    <a:lumOff val="25000"/>
                  </a:schemeClr>
                </a:solidFill>
              </a:endParaRPr>
            </a:p>
          </p:txBody>
        </p:sp>
        <p:sp>
          <p:nvSpPr>
            <p:cNvPr id="110" name="任意多边形: 形状 109">
              <a:extLst>
                <a:ext uri="{FF2B5EF4-FFF2-40B4-BE49-F238E27FC236}">
                  <a16:creationId xmlns:a16="http://schemas.microsoft.com/office/drawing/2014/main" id="{922909BA-CEF8-CBFF-B015-D326023095AD}"/>
                </a:ext>
              </a:extLst>
            </p:cNvPr>
            <p:cNvSpPr/>
            <p:nvPr/>
          </p:nvSpPr>
          <p:spPr>
            <a:xfrm rot="16200000" flipH="1">
              <a:off x="7388328" y="3195586"/>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0" name="群組 39">
            <a:extLst>
              <a:ext uri="{FF2B5EF4-FFF2-40B4-BE49-F238E27FC236}">
                <a16:creationId xmlns:a16="http://schemas.microsoft.com/office/drawing/2014/main" id="{AB3A0C59-0A0E-40F1-BDA6-49DE1D6517E9}"/>
              </a:ext>
            </a:extLst>
          </p:cNvPr>
          <p:cNvGrpSpPr/>
          <p:nvPr/>
        </p:nvGrpSpPr>
        <p:grpSpPr>
          <a:xfrm>
            <a:off x="-70614" y="6469719"/>
            <a:ext cx="12271081" cy="391847"/>
            <a:chOff x="-70614" y="6469719"/>
            <a:chExt cx="12271081" cy="391847"/>
          </a:xfrm>
        </p:grpSpPr>
        <p:sp>
          <p:nvSpPr>
            <p:cNvPr id="41" name="文本框 40">
              <a:extLst>
                <a:ext uri="{FF2B5EF4-FFF2-40B4-BE49-F238E27FC236}">
                  <a16:creationId xmlns:a16="http://schemas.microsoft.com/office/drawing/2014/main" id="{A1124D64-9BA2-4402-8C0F-8F578721A9D2}"/>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2" name="文本框 40">
              <a:extLst>
                <a:ext uri="{FF2B5EF4-FFF2-40B4-BE49-F238E27FC236}">
                  <a16:creationId xmlns:a16="http://schemas.microsoft.com/office/drawing/2014/main" id="{41C8512B-CE46-4916-93DB-9B6C3BACA227}"/>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43" name="文本框 40">
              <a:extLst>
                <a:ext uri="{FF2B5EF4-FFF2-40B4-BE49-F238E27FC236}">
                  <a16:creationId xmlns:a16="http://schemas.microsoft.com/office/drawing/2014/main" id="{DB1FE949-562E-40AD-AACB-5E597D36FF04}"/>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44" name="圖片 43">
            <a:extLst>
              <a:ext uri="{FF2B5EF4-FFF2-40B4-BE49-F238E27FC236}">
                <a16:creationId xmlns:a16="http://schemas.microsoft.com/office/drawing/2014/main" id="{6DC88148-D4E5-4D65-9857-CFF9DDC17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
        <p:nvSpPr>
          <p:cNvPr id="45" name="文本占位符 1">
            <a:extLst>
              <a:ext uri="{FF2B5EF4-FFF2-40B4-BE49-F238E27FC236}">
                <a16:creationId xmlns:a16="http://schemas.microsoft.com/office/drawing/2014/main" id="{B19F6DFC-F5A3-47C0-B9A5-3B3AD7E62C73}"/>
              </a:ext>
            </a:extLst>
          </p:cNvPr>
          <p:cNvSpPr txBox="1">
            <a:spLocks/>
          </p:cNvSpPr>
          <p:nvPr/>
        </p:nvSpPr>
        <p:spPr>
          <a:xfrm>
            <a:off x="493590" y="880067"/>
            <a:ext cx="4222343" cy="55399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t>輔導團採任務編組，其組織如下</a:t>
            </a:r>
            <a:r>
              <a:rPr lang="zh-TW" altLang="en-US" sz="2000" dirty="0">
                <a:solidFill>
                  <a:schemeClr val="tx1">
                    <a:lumMod val="75000"/>
                    <a:lumOff val="25000"/>
                  </a:schemeClr>
                </a:solidFill>
              </a:rPr>
              <a:t>：</a:t>
            </a:r>
            <a:endParaRPr lang="zh-CN" altLang="en-US" sz="2000" dirty="0"/>
          </a:p>
        </p:txBody>
      </p:sp>
    </p:spTree>
    <p:extLst>
      <p:ext uri="{BB962C8B-B14F-4D97-AF65-F5344CB8AC3E}">
        <p14:creationId xmlns:p14="http://schemas.microsoft.com/office/powerpoint/2010/main" val="395168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0C241E87-F0BE-4192-BEF9-3745CB313476}"/>
              </a:ext>
            </a:extLst>
          </p:cNvPr>
          <p:cNvSpPr txBox="1">
            <a:spLocks/>
          </p:cNvSpPr>
          <p:nvPr/>
        </p:nvSpPr>
        <p:spPr>
          <a:xfrm>
            <a:off x="528897" y="369564"/>
            <a:ext cx="5567103" cy="55399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a:t>組織成員</a:t>
            </a:r>
            <a:endParaRPr lang="zh-CN" altLang="en-US" dirty="0"/>
          </a:p>
        </p:txBody>
      </p:sp>
      <p:grpSp>
        <p:nvGrpSpPr>
          <p:cNvPr id="54" name="群組 53">
            <a:extLst>
              <a:ext uri="{FF2B5EF4-FFF2-40B4-BE49-F238E27FC236}">
                <a16:creationId xmlns:a16="http://schemas.microsoft.com/office/drawing/2014/main" id="{E990A97E-176C-4A7D-B8A3-5641733229B2}"/>
              </a:ext>
            </a:extLst>
          </p:cNvPr>
          <p:cNvGrpSpPr/>
          <p:nvPr/>
        </p:nvGrpSpPr>
        <p:grpSpPr>
          <a:xfrm>
            <a:off x="4804630" y="1434065"/>
            <a:ext cx="2633994" cy="4570986"/>
            <a:chOff x="570239" y="1388747"/>
            <a:chExt cx="2633994" cy="4570986"/>
          </a:xfrm>
        </p:grpSpPr>
        <p:sp>
          <p:nvSpPr>
            <p:cNvPr id="3" name="矩形 2">
              <a:extLst>
                <a:ext uri="{FF2B5EF4-FFF2-40B4-BE49-F238E27FC236}">
                  <a16:creationId xmlns:a16="http://schemas.microsoft.com/office/drawing/2014/main" id="{4CF63AFB-9ED5-4253-AFA0-1111A13A2F10}"/>
                </a:ext>
              </a:extLst>
            </p:cNvPr>
            <p:cNvSpPr/>
            <p:nvPr/>
          </p:nvSpPr>
          <p:spPr>
            <a:xfrm>
              <a:off x="590559" y="1388747"/>
              <a:ext cx="2613674" cy="4570986"/>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AA12907-3634-47DF-8CF8-6C37AFA48D70}"/>
                </a:ext>
              </a:extLst>
            </p:cNvPr>
            <p:cNvSpPr/>
            <p:nvPr/>
          </p:nvSpPr>
          <p:spPr>
            <a:xfrm>
              <a:off x="590559" y="1388747"/>
              <a:ext cx="2613674" cy="4570986"/>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65">
              <a:extLst>
                <a:ext uri="{FF2B5EF4-FFF2-40B4-BE49-F238E27FC236}">
                  <a16:creationId xmlns:a16="http://schemas.microsoft.com/office/drawing/2014/main" id="{E9AC457D-1ECF-4F11-AA01-1C1605A80C86}"/>
                </a:ext>
              </a:extLst>
            </p:cNvPr>
            <p:cNvSpPr/>
            <p:nvPr/>
          </p:nvSpPr>
          <p:spPr>
            <a:xfrm>
              <a:off x="1049842" y="1759357"/>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6">
              <a:extLst>
                <a:ext uri="{FF2B5EF4-FFF2-40B4-BE49-F238E27FC236}">
                  <a16:creationId xmlns:a16="http://schemas.microsoft.com/office/drawing/2014/main" id="{B60A0B6B-239C-48A5-ABF4-974542AC8960}"/>
                </a:ext>
              </a:extLst>
            </p:cNvPr>
            <p:cNvSpPr/>
            <p:nvPr/>
          </p:nvSpPr>
          <p:spPr>
            <a:xfrm>
              <a:off x="1145421" y="1759357"/>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dirty="0">
                  <a:latin typeface="+mj-ea"/>
                  <a:ea typeface="+mj-ea"/>
                </a:rPr>
                <a:t>諮詢顧問</a:t>
              </a:r>
            </a:p>
          </p:txBody>
        </p:sp>
        <p:sp>
          <p:nvSpPr>
            <p:cNvPr id="8" name="矩形 7">
              <a:extLst>
                <a:ext uri="{FF2B5EF4-FFF2-40B4-BE49-F238E27FC236}">
                  <a16:creationId xmlns:a16="http://schemas.microsoft.com/office/drawing/2014/main" id="{3D2EFA34-01D8-4FEA-BE41-E28BCE5B8860}"/>
                </a:ext>
              </a:extLst>
            </p:cNvPr>
            <p:cNvSpPr/>
            <p:nvPr/>
          </p:nvSpPr>
          <p:spPr>
            <a:xfrm>
              <a:off x="570239" y="1471445"/>
              <a:ext cx="2535366" cy="4260487"/>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69">
              <a:extLst>
                <a:ext uri="{FF2B5EF4-FFF2-40B4-BE49-F238E27FC236}">
                  <a16:creationId xmlns:a16="http://schemas.microsoft.com/office/drawing/2014/main" id="{6BD1D29F-A34E-4223-8215-BB52AB867826}"/>
                </a:ext>
              </a:extLst>
            </p:cNvPr>
            <p:cNvSpPr/>
            <p:nvPr/>
          </p:nvSpPr>
          <p:spPr>
            <a:xfrm>
              <a:off x="766425" y="2411758"/>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sz="3200" dirty="0">
                  <a:solidFill>
                    <a:schemeClr val="accent1"/>
                  </a:solidFill>
                  <a:latin typeface="+mj-ea"/>
                  <a:ea typeface="+mj-ea"/>
                </a:rPr>
                <a:t>諮詢顧問</a:t>
              </a:r>
              <a:endParaRPr lang="zh-CN" altLang="en-US" sz="3200" dirty="0">
                <a:solidFill>
                  <a:schemeClr val="accent1"/>
                </a:solidFill>
                <a:latin typeface="+mj-ea"/>
                <a:ea typeface="+mj-ea"/>
              </a:endParaRPr>
            </a:p>
          </p:txBody>
        </p:sp>
        <p:sp>
          <p:nvSpPr>
            <p:cNvPr id="10" name="文本框 70">
              <a:extLst>
                <a:ext uri="{FF2B5EF4-FFF2-40B4-BE49-F238E27FC236}">
                  <a16:creationId xmlns:a16="http://schemas.microsoft.com/office/drawing/2014/main" id="{D1946590-4FEB-4089-9BF7-D27062E9A858}"/>
                </a:ext>
              </a:extLst>
            </p:cNvPr>
            <p:cNvSpPr txBox="1"/>
            <p:nvPr/>
          </p:nvSpPr>
          <p:spPr>
            <a:xfrm>
              <a:off x="641222" y="3625812"/>
              <a:ext cx="2393399" cy="2139304"/>
            </a:xfrm>
            <a:prstGeom prst="rect">
              <a:avLst/>
            </a:prstGeom>
            <a:noFill/>
          </p:spPr>
          <p:txBody>
            <a:bodyPr wrap="square" rtlCol="0">
              <a:spAutoFit/>
            </a:bodyPr>
            <a:lstStyle/>
            <a:p>
              <a:pPr>
                <a:lnSpc>
                  <a:spcPct val="120000"/>
                </a:lnSpc>
              </a:pPr>
              <a:r>
                <a:rPr lang="zh-TW" altLang="en-US" sz="1600" dirty="0">
                  <a:solidFill>
                    <a:schemeClr val="tx1">
                      <a:lumMod val="75000"/>
                      <a:lumOff val="25000"/>
                    </a:schemeClr>
                  </a:solidFill>
                </a:rPr>
                <a:t>（五） 諮詢顧問若干人，由具總務專長及豐富實務經驗之現任或退休校長、主任、組長或老師等兼任，對輔導團執行事宜提供意見、協助或諮詢。</a:t>
              </a:r>
              <a:endParaRPr lang="zh-CN" altLang="en-US" sz="1600" dirty="0">
                <a:solidFill>
                  <a:schemeClr val="tx1">
                    <a:lumMod val="75000"/>
                    <a:lumOff val="25000"/>
                  </a:schemeClr>
                </a:solidFill>
              </a:endParaRPr>
            </a:p>
          </p:txBody>
        </p:sp>
        <p:sp>
          <p:nvSpPr>
            <p:cNvPr id="11" name="任意多边形: 形状 71">
              <a:extLst>
                <a:ext uri="{FF2B5EF4-FFF2-40B4-BE49-F238E27FC236}">
                  <a16:creationId xmlns:a16="http://schemas.microsoft.com/office/drawing/2014/main" id="{1A33EE5E-66B4-4CE9-8291-1148682143DF}"/>
                </a:ext>
              </a:extLst>
            </p:cNvPr>
            <p:cNvSpPr/>
            <p:nvPr/>
          </p:nvSpPr>
          <p:spPr>
            <a:xfrm rot="16200000" flipH="1">
              <a:off x="1702429" y="3196898"/>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53" name="群組 52">
            <a:extLst>
              <a:ext uri="{FF2B5EF4-FFF2-40B4-BE49-F238E27FC236}">
                <a16:creationId xmlns:a16="http://schemas.microsoft.com/office/drawing/2014/main" id="{B84AA1F3-4C57-413A-906B-05BF280AA407}"/>
              </a:ext>
            </a:extLst>
          </p:cNvPr>
          <p:cNvGrpSpPr/>
          <p:nvPr/>
        </p:nvGrpSpPr>
        <p:grpSpPr>
          <a:xfrm>
            <a:off x="8788671" y="1434065"/>
            <a:ext cx="2623004" cy="4667390"/>
            <a:chOff x="3413811" y="1391880"/>
            <a:chExt cx="2623004" cy="4667390"/>
          </a:xfrm>
        </p:grpSpPr>
        <p:sp>
          <p:nvSpPr>
            <p:cNvPr id="12" name="矩形 11">
              <a:extLst>
                <a:ext uri="{FF2B5EF4-FFF2-40B4-BE49-F238E27FC236}">
                  <a16:creationId xmlns:a16="http://schemas.microsoft.com/office/drawing/2014/main" id="{FC35D857-9395-4E13-8AAF-23BF5DFBE9FA}"/>
                </a:ext>
              </a:extLst>
            </p:cNvPr>
            <p:cNvSpPr/>
            <p:nvPr/>
          </p:nvSpPr>
          <p:spPr>
            <a:xfrm>
              <a:off x="3423141" y="1391880"/>
              <a:ext cx="2613674" cy="4585587"/>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群組 40">
              <a:extLst>
                <a:ext uri="{FF2B5EF4-FFF2-40B4-BE49-F238E27FC236}">
                  <a16:creationId xmlns:a16="http://schemas.microsoft.com/office/drawing/2014/main" id="{7C7799C7-7679-4BF7-9B00-2F76AE56C363}"/>
                </a:ext>
              </a:extLst>
            </p:cNvPr>
            <p:cNvGrpSpPr/>
            <p:nvPr/>
          </p:nvGrpSpPr>
          <p:grpSpPr>
            <a:xfrm>
              <a:off x="3893414" y="1758046"/>
              <a:ext cx="1576159" cy="405996"/>
              <a:chOff x="3893414" y="1758046"/>
              <a:chExt cx="1576159" cy="405996"/>
            </a:xfrm>
          </p:grpSpPr>
          <p:sp>
            <p:nvSpPr>
              <p:cNvPr id="13" name="矩形: 圆角 97">
                <a:extLst>
                  <a:ext uri="{FF2B5EF4-FFF2-40B4-BE49-F238E27FC236}">
                    <a16:creationId xmlns:a16="http://schemas.microsoft.com/office/drawing/2014/main" id="{F9CA7468-6062-401D-A9CA-E98A14844D4E}"/>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98">
                <a:extLst>
                  <a:ext uri="{FF2B5EF4-FFF2-40B4-BE49-F238E27FC236}">
                    <a16:creationId xmlns:a16="http://schemas.microsoft.com/office/drawing/2014/main" id="{BF7EA4A5-9FA0-4506-8187-D9C142DA1AA5}"/>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dirty="0">
                    <a:latin typeface="+mj-ea"/>
                    <a:ea typeface="+mj-ea"/>
                  </a:rPr>
                  <a:t>小組組員</a:t>
                </a:r>
              </a:p>
            </p:txBody>
          </p:sp>
        </p:grpSp>
        <p:sp>
          <p:nvSpPr>
            <p:cNvPr id="15" name="矩形 14">
              <a:extLst>
                <a:ext uri="{FF2B5EF4-FFF2-40B4-BE49-F238E27FC236}">
                  <a16:creationId xmlns:a16="http://schemas.microsoft.com/office/drawing/2014/main" id="{467E198B-986E-4174-8438-C33C264F623D}"/>
                </a:ext>
              </a:extLst>
            </p:cNvPr>
            <p:cNvSpPr/>
            <p:nvPr/>
          </p:nvSpPr>
          <p:spPr>
            <a:xfrm>
              <a:off x="3413811" y="1470134"/>
              <a:ext cx="2535366" cy="4261797"/>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00">
              <a:extLst>
                <a:ext uri="{FF2B5EF4-FFF2-40B4-BE49-F238E27FC236}">
                  <a16:creationId xmlns:a16="http://schemas.microsoft.com/office/drawing/2014/main" id="{33047835-6479-4A5E-A093-9BA10F151A5A}"/>
                </a:ext>
              </a:extLst>
            </p:cNvPr>
            <p:cNvSpPr/>
            <p:nvPr/>
          </p:nvSpPr>
          <p:spPr>
            <a:xfrm>
              <a:off x="3609997" y="2410447"/>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200" dirty="0">
                  <a:solidFill>
                    <a:schemeClr val="accent1"/>
                  </a:solidFill>
                  <a:latin typeface="+mj-ea"/>
                  <a:ea typeface="+mj-ea"/>
                </a:rPr>
                <a:t>小組</a:t>
              </a:r>
              <a:r>
                <a:rPr lang="zh-TW" altLang="en-US" sz="3200" dirty="0">
                  <a:solidFill>
                    <a:schemeClr val="accent1"/>
                  </a:solidFill>
                  <a:latin typeface="+mj-ea"/>
                  <a:ea typeface="+mj-ea"/>
                </a:rPr>
                <a:t>組員</a:t>
              </a:r>
              <a:endParaRPr lang="zh-CN" altLang="en-US" sz="3200" dirty="0">
                <a:solidFill>
                  <a:schemeClr val="accent1"/>
                </a:solidFill>
                <a:latin typeface="+mj-ea"/>
                <a:ea typeface="+mj-ea"/>
              </a:endParaRPr>
            </a:p>
          </p:txBody>
        </p:sp>
        <p:sp>
          <p:nvSpPr>
            <p:cNvPr id="17" name="文本框 101">
              <a:extLst>
                <a:ext uri="{FF2B5EF4-FFF2-40B4-BE49-F238E27FC236}">
                  <a16:creationId xmlns:a16="http://schemas.microsoft.com/office/drawing/2014/main" id="{553EA6F5-74C7-4EE1-945B-7FFBB3940A99}"/>
                </a:ext>
              </a:extLst>
            </p:cNvPr>
            <p:cNvSpPr txBox="1"/>
            <p:nvPr/>
          </p:nvSpPr>
          <p:spPr>
            <a:xfrm>
              <a:off x="3484794" y="3624501"/>
              <a:ext cx="2393399" cy="2434769"/>
            </a:xfrm>
            <a:prstGeom prst="rect">
              <a:avLst/>
            </a:prstGeom>
            <a:noFill/>
          </p:spPr>
          <p:txBody>
            <a:bodyPr wrap="square" rtlCol="0">
              <a:spAutoFit/>
            </a:bodyPr>
            <a:lstStyle/>
            <a:p>
              <a:pPr>
                <a:lnSpc>
                  <a:spcPct val="120000"/>
                </a:lnSpc>
              </a:pPr>
              <a:r>
                <a:rPr lang="zh-TW" altLang="en-US" sz="1600" dirty="0">
                  <a:solidFill>
                    <a:schemeClr val="tx1">
                      <a:lumMod val="75000"/>
                      <a:lumOff val="25000"/>
                    </a:schemeClr>
                  </a:solidFill>
                </a:rPr>
                <a:t>（六） 各小組組員五人至十二人，由具總務專長及豐富實務經驗之校長、主任、組長或老師等兼任組長、副組長及輔導員，負責協助學校總務業務之諮詢輔導工作。</a:t>
              </a:r>
              <a:endParaRPr lang="zh-CN" altLang="en-US" sz="1600" dirty="0">
                <a:solidFill>
                  <a:schemeClr val="tx1">
                    <a:lumMod val="75000"/>
                    <a:lumOff val="25000"/>
                  </a:schemeClr>
                </a:solidFill>
              </a:endParaRPr>
            </a:p>
          </p:txBody>
        </p:sp>
        <p:sp>
          <p:nvSpPr>
            <p:cNvPr id="18" name="任意多边形: 形状 102">
              <a:extLst>
                <a:ext uri="{FF2B5EF4-FFF2-40B4-BE49-F238E27FC236}">
                  <a16:creationId xmlns:a16="http://schemas.microsoft.com/office/drawing/2014/main" id="{0F6D7961-BDB3-44D4-9A9F-FA5831843E9E}"/>
                </a:ext>
              </a:extLst>
            </p:cNvPr>
            <p:cNvSpPr/>
            <p:nvPr/>
          </p:nvSpPr>
          <p:spPr>
            <a:xfrm rot="16200000" flipH="1">
              <a:off x="4546001" y="3195587"/>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0" name="矩形: 圆角 114">
            <a:extLst>
              <a:ext uri="{FF2B5EF4-FFF2-40B4-BE49-F238E27FC236}">
                <a16:creationId xmlns:a16="http://schemas.microsoft.com/office/drawing/2014/main" id="{68523690-5F8D-404C-B32E-7D77E95EA8B2}"/>
              </a:ext>
            </a:extLst>
          </p:cNvPr>
          <p:cNvSpPr/>
          <p:nvPr/>
        </p:nvSpPr>
        <p:spPr>
          <a:xfrm>
            <a:off x="9305226" y="2388888"/>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3200" dirty="0">
              <a:solidFill>
                <a:schemeClr val="accent1"/>
              </a:solidFill>
              <a:latin typeface="+mj-ea"/>
              <a:ea typeface="+mj-ea"/>
            </a:endParaRPr>
          </a:p>
        </p:txBody>
      </p:sp>
      <p:grpSp>
        <p:nvGrpSpPr>
          <p:cNvPr id="33" name="群組 32">
            <a:extLst>
              <a:ext uri="{FF2B5EF4-FFF2-40B4-BE49-F238E27FC236}">
                <a16:creationId xmlns:a16="http://schemas.microsoft.com/office/drawing/2014/main" id="{5CE2ED20-AEA2-478E-ABF1-FC12BB833D18}"/>
              </a:ext>
            </a:extLst>
          </p:cNvPr>
          <p:cNvGrpSpPr/>
          <p:nvPr/>
        </p:nvGrpSpPr>
        <p:grpSpPr>
          <a:xfrm>
            <a:off x="-70614" y="6469719"/>
            <a:ext cx="12271081" cy="391847"/>
            <a:chOff x="-70614" y="6469719"/>
            <a:chExt cx="12271081" cy="391847"/>
          </a:xfrm>
        </p:grpSpPr>
        <p:sp>
          <p:nvSpPr>
            <p:cNvPr id="34" name="文本框 40">
              <a:extLst>
                <a:ext uri="{FF2B5EF4-FFF2-40B4-BE49-F238E27FC236}">
                  <a16:creationId xmlns:a16="http://schemas.microsoft.com/office/drawing/2014/main" id="{9C59F944-43D2-4169-9D35-58C18BB4ADB1}"/>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5" name="文本框 40">
              <a:extLst>
                <a:ext uri="{FF2B5EF4-FFF2-40B4-BE49-F238E27FC236}">
                  <a16:creationId xmlns:a16="http://schemas.microsoft.com/office/drawing/2014/main" id="{3ED5BA75-F623-4328-8949-4AE1482D8EBA}"/>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6" name="文本框 40">
              <a:extLst>
                <a:ext uri="{FF2B5EF4-FFF2-40B4-BE49-F238E27FC236}">
                  <a16:creationId xmlns:a16="http://schemas.microsoft.com/office/drawing/2014/main" id="{183CAF28-023C-467D-9BCB-B2EEC5282F94}"/>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37" name="圖片 36">
            <a:extLst>
              <a:ext uri="{FF2B5EF4-FFF2-40B4-BE49-F238E27FC236}">
                <a16:creationId xmlns:a16="http://schemas.microsoft.com/office/drawing/2014/main" id="{92EE14F5-B750-4E80-97A8-CEB638B11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
        <p:nvSpPr>
          <p:cNvPr id="38" name="文本占位符 1">
            <a:extLst>
              <a:ext uri="{FF2B5EF4-FFF2-40B4-BE49-F238E27FC236}">
                <a16:creationId xmlns:a16="http://schemas.microsoft.com/office/drawing/2014/main" id="{3BE604C5-AD64-4549-8A0E-B510BCDA3DE6}"/>
              </a:ext>
            </a:extLst>
          </p:cNvPr>
          <p:cNvSpPr txBox="1">
            <a:spLocks/>
          </p:cNvSpPr>
          <p:nvPr/>
        </p:nvSpPr>
        <p:spPr>
          <a:xfrm>
            <a:off x="493590" y="880067"/>
            <a:ext cx="4222343" cy="55399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t>輔導團採任務編組，其組織如下</a:t>
            </a:r>
            <a:r>
              <a:rPr lang="zh-TW" altLang="en-US" sz="2000" dirty="0">
                <a:solidFill>
                  <a:schemeClr val="tx1">
                    <a:lumMod val="75000"/>
                    <a:lumOff val="25000"/>
                  </a:schemeClr>
                </a:solidFill>
              </a:rPr>
              <a:t>：</a:t>
            </a:r>
            <a:endParaRPr lang="zh-CN" altLang="en-US" sz="2000" dirty="0"/>
          </a:p>
        </p:txBody>
      </p:sp>
      <p:grpSp>
        <p:nvGrpSpPr>
          <p:cNvPr id="45" name="群組 44">
            <a:extLst>
              <a:ext uri="{FF2B5EF4-FFF2-40B4-BE49-F238E27FC236}">
                <a16:creationId xmlns:a16="http://schemas.microsoft.com/office/drawing/2014/main" id="{D3DBD16E-D484-4F3B-80B5-1803DFFDB0F8}"/>
              </a:ext>
            </a:extLst>
          </p:cNvPr>
          <p:cNvGrpSpPr/>
          <p:nvPr/>
        </p:nvGrpSpPr>
        <p:grpSpPr>
          <a:xfrm>
            <a:off x="743781" y="1480930"/>
            <a:ext cx="2623004" cy="4607146"/>
            <a:chOff x="9109040" y="1370321"/>
            <a:chExt cx="2623004" cy="4607146"/>
          </a:xfrm>
        </p:grpSpPr>
        <p:sp>
          <p:nvSpPr>
            <p:cNvPr id="46" name="矩形 45">
              <a:extLst>
                <a:ext uri="{FF2B5EF4-FFF2-40B4-BE49-F238E27FC236}">
                  <a16:creationId xmlns:a16="http://schemas.microsoft.com/office/drawing/2014/main" id="{72B5FC22-D9EA-4D4B-99E1-3D79A8B9511B}"/>
                </a:ext>
              </a:extLst>
            </p:cNvPr>
            <p:cNvSpPr/>
            <p:nvPr/>
          </p:nvSpPr>
          <p:spPr>
            <a:xfrm>
              <a:off x="9109040" y="1370321"/>
              <a:ext cx="2623004" cy="4607146"/>
            </a:xfrm>
            <a:prstGeom prst="rect">
              <a:avLst/>
            </a:prstGeom>
            <a:solidFill>
              <a:schemeClr val="bg1"/>
            </a:solidFill>
            <a:ln>
              <a:noFill/>
            </a:ln>
            <a:effectLst>
              <a:outerShdw blurRad="355600" dist="266700" dir="5400000" sx="93000" sy="93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111">
              <a:extLst>
                <a:ext uri="{FF2B5EF4-FFF2-40B4-BE49-F238E27FC236}">
                  <a16:creationId xmlns:a16="http://schemas.microsoft.com/office/drawing/2014/main" id="{C2A82076-6177-45BD-AF3B-3585007AC4E0}"/>
                </a:ext>
              </a:extLst>
            </p:cNvPr>
            <p:cNvSpPr/>
            <p:nvPr/>
          </p:nvSpPr>
          <p:spPr>
            <a:xfrm>
              <a:off x="9588643" y="1736487"/>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112">
              <a:extLst>
                <a:ext uri="{FF2B5EF4-FFF2-40B4-BE49-F238E27FC236}">
                  <a16:creationId xmlns:a16="http://schemas.microsoft.com/office/drawing/2014/main" id="{D24A2273-5F3D-4238-B81B-82B47E89E179}"/>
                </a:ext>
              </a:extLst>
            </p:cNvPr>
            <p:cNvSpPr/>
            <p:nvPr/>
          </p:nvSpPr>
          <p:spPr>
            <a:xfrm>
              <a:off x="9684222" y="1736487"/>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dirty="0">
                  <a:latin typeface="+mj-ea"/>
                  <a:ea typeface="+mj-ea"/>
                </a:rPr>
                <a:t>副執行秘書</a:t>
              </a:r>
            </a:p>
          </p:txBody>
        </p:sp>
        <p:sp>
          <p:nvSpPr>
            <p:cNvPr id="49" name="矩形 48">
              <a:extLst>
                <a:ext uri="{FF2B5EF4-FFF2-40B4-BE49-F238E27FC236}">
                  <a16:creationId xmlns:a16="http://schemas.microsoft.com/office/drawing/2014/main" id="{7510B9A0-B5BE-4E66-937C-5700EBD5C4C6}"/>
                </a:ext>
              </a:extLst>
            </p:cNvPr>
            <p:cNvSpPr/>
            <p:nvPr/>
          </p:nvSpPr>
          <p:spPr>
            <a:xfrm>
              <a:off x="9109040" y="1448576"/>
              <a:ext cx="2535366" cy="4283354"/>
            </a:xfrm>
            <a:prstGeom prst="rect">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矩形: 圆角 114">
              <a:extLst>
                <a:ext uri="{FF2B5EF4-FFF2-40B4-BE49-F238E27FC236}">
                  <a16:creationId xmlns:a16="http://schemas.microsoft.com/office/drawing/2014/main" id="{D7998295-8BDF-4252-9A16-D3B5633881B7}"/>
                </a:ext>
              </a:extLst>
            </p:cNvPr>
            <p:cNvSpPr/>
            <p:nvPr/>
          </p:nvSpPr>
          <p:spPr>
            <a:xfrm>
              <a:off x="9305226" y="2388888"/>
              <a:ext cx="2142993" cy="8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200" dirty="0">
                  <a:solidFill>
                    <a:schemeClr val="accent1"/>
                  </a:solidFill>
                  <a:latin typeface="+mj-ea"/>
                  <a:ea typeface="+mj-ea"/>
                </a:rPr>
                <a:t>蕭富陽</a:t>
              </a:r>
              <a:r>
                <a:rPr lang="zh-TW" altLang="en-US" sz="3200" dirty="0">
                  <a:solidFill>
                    <a:schemeClr val="accent1"/>
                  </a:solidFill>
                  <a:latin typeface="+mj-ea"/>
                  <a:ea typeface="+mj-ea"/>
                </a:rPr>
                <a:t>校長</a:t>
              </a:r>
              <a:endParaRPr lang="zh-CN" altLang="en-US" sz="3200" dirty="0">
                <a:solidFill>
                  <a:schemeClr val="accent1"/>
                </a:solidFill>
                <a:latin typeface="+mj-ea"/>
                <a:ea typeface="+mj-ea"/>
              </a:endParaRPr>
            </a:p>
          </p:txBody>
        </p:sp>
        <p:sp>
          <p:nvSpPr>
            <p:cNvPr id="51" name="文本框 115">
              <a:extLst>
                <a:ext uri="{FF2B5EF4-FFF2-40B4-BE49-F238E27FC236}">
                  <a16:creationId xmlns:a16="http://schemas.microsoft.com/office/drawing/2014/main" id="{C231CFDA-6A50-433C-8EDD-31245C8E730F}"/>
                </a:ext>
              </a:extLst>
            </p:cNvPr>
            <p:cNvSpPr txBox="1"/>
            <p:nvPr/>
          </p:nvSpPr>
          <p:spPr>
            <a:xfrm>
              <a:off x="9145584" y="3624501"/>
              <a:ext cx="2393399" cy="2215863"/>
            </a:xfrm>
            <a:prstGeom prst="rect">
              <a:avLst/>
            </a:prstGeom>
            <a:noFill/>
          </p:spPr>
          <p:txBody>
            <a:bodyPr wrap="square" rtlCol="0">
              <a:spAutoFit/>
            </a:bodyPr>
            <a:lstStyle/>
            <a:p>
              <a:pPr>
                <a:lnSpc>
                  <a:spcPct val="120000"/>
                </a:lnSpc>
              </a:pPr>
              <a:r>
                <a:rPr lang="zh-TW" altLang="en-US" sz="1400" dirty="0">
                  <a:solidFill>
                    <a:schemeClr val="tx1">
                      <a:lumMod val="75000"/>
                      <a:lumOff val="25000"/>
                    </a:schemeClr>
                  </a:solidFill>
                </a:rPr>
                <a:t> </a:t>
              </a:r>
              <a:r>
                <a:rPr lang="zh-TW" altLang="zh-TW" sz="1400" dirty="0"/>
                <a:t>（四）</a:t>
              </a:r>
              <a:r>
                <a:rPr lang="zh-TW" altLang="en-US" sz="1400" dirty="0">
                  <a:solidFill>
                    <a:schemeClr val="tx1">
                      <a:lumMod val="75000"/>
                      <a:lumOff val="25000"/>
                    </a:schemeClr>
                  </a:solidFill>
                </a:rPr>
                <a:t>副執行秘書一人，由具總務專長及豐富實務經驗之國民中小學校長兼任，負責協助執行行政業務工作；專任輔導員一人，由副執行秘書指派該校人員兼任，受副執行秘書指導，協助執行行政業務工作。</a:t>
              </a:r>
              <a:endParaRPr lang="zh-CN" altLang="en-US" sz="1400" dirty="0">
                <a:solidFill>
                  <a:schemeClr val="tx1">
                    <a:lumMod val="75000"/>
                    <a:lumOff val="25000"/>
                  </a:schemeClr>
                </a:solidFill>
              </a:endParaRPr>
            </a:p>
          </p:txBody>
        </p:sp>
        <p:sp>
          <p:nvSpPr>
            <p:cNvPr id="52" name="任意多边形: 形状 116">
              <a:extLst>
                <a:ext uri="{FF2B5EF4-FFF2-40B4-BE49-F238E27FC236}">
                  <a16:creationId xmlns:a16="http://schemas.microsoft.com/office/drawing/2014/main" id="{50F2AE51-5A3E-4457-B3E5-1B92A622C20F}"/>
                </a:ext>
              </a:extLst>
            </p:cNvPr>
            <p:cNvSpPr/>
            <p:nvPr/>
          </p:nvSpPr>
          <p:spPr>
            <a:xfrm rot="16200000" flipH="1">
              <a:off x="10241230" y="3174028"/>
              <a:ext cx="270986" cy="271922"/>
            </a:xfrm>
            <a:custGeom>
              <a:avLst/>
              <a:gdLst>
                <a:gd name="connsiteX0" fmla="*/ 111347 w 222694"/>
                <a:gd name="connsiteY0" fmla="*/ 54083 h 222694"/>
                <a:gd name="connsiteX1" fmla="*/ 168611 w 222694"/>
                <a:gd name="connsiteY1" fmla="*/ 111347 h 222694"/>
                <a:gd name="connsiteX2" fmla="*/ 111347 w 222694"/>
                <a:gd name="connsiteY2" fmla="*/ 168611 h 222694"/>
                <a:gd name="connsiteX3" fmla="*/ 54083 w 222694"/>
                <a:gd name="connsiteY3" fmla="*/ 168611 h 222694"/>
                <a:gd name="connsiteX4" fmla="*/ 111347 w 222694"/>
                <a:gd name="connsiteY4" fmla="*/ 111347 h 222694"/>
                <a:gd name="connsiteX5" fmla="*/ 54083 w 222694"/>
                <a:gd name="connsiteY5" fmla="*/ 54083 h 222694"/>
                <a:gd name="connsiteX6" fmla="*/ 111347 w 222694"/>
                <a:gd name="connsiteY6" fmla="*/ 0 h 222694"/>
                <a:gd name="connsiteX7" fmla="*/ 0 w 222694"/>
                <a:gd name="connsiteY7" fmla="*/ 111347 h 222694"/>
                <a:gd name="connsiteX8" fmla="*/ 111347 w 222694"/>
                <a:gd name="connsiteY8" fmla="*/ 222694 h 222694"/>
                <a:gd name="connsiteX9" fmla="*/ 222694 w 222694"/>
                <a:gd name="connsiteY9" fmla="*/ 111347 h 222694"/>
                <a:gd name="connsiteX10" fmla="*/ 111347 w 222694"/>
                <a:gd name="connsiteY10" fmla="*/ 0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4" h="222694">
                  <a:moveTo>
                    <a:pt x="111347" y="54083"/>
                  </a:moveTo>
                  <a:lnTo>
                    <a:pt x="168611" y="111347"/>
                  </a:lnTo>
                  <a:lnTo>
                    <a:pt x="111347" y="168611"/>
                  </a:lnTo>
                  <a:lnTo>
                    <a:pt x="54083" y="168611"/>
                  </a:lnTo>
                  <a:lnTo>
                    <a:pt x="111347" y="111347"/>
                  </a:lnTo>
                  <a:lnTo>
                    <a:pt x="54083" y="54083"/>
                  </a:lnTo>
                  <a:close/>
                  <a:moveTo>
                    <a:pt x="111347" y="0"/>
                  </a:moveTo>
                  <a:cubicBezTo>
                    <a:pt x="49852" y="0"/>
                    <a:pt x="0" y="49852"/>
                    <a:pt x="0" y="111347"/>
                  </a:cubicBezTo>
                  <a:cubicBezTo>
                    <a:pt x="0" y="172842"/>
                    <a:pt x="49852" y="222694"/>
                    <a:pt x="111347" y="222694"/>
                  </a:cubicBezTo>
                  <a:cubicBezTo>
                    <a:pt x="172842" y="222694"/>
                    <a:pt x="222694" y="172842"/>
                    <a:pt x="222694" y="111347"/>
                  </a:cubicBezTo>
                  <a:cubicBezTo>
                    <a:pt x="222694" y="49852"/>
                    <a:pt x="172842" y="0"/>
                    <a:pt x="111347" y="0"/>
                  </a:cubicBezTo>
                  <a:close/>
                </a:path>
              </a:pathLst>
            </a:custGeom>
            <a:gradFill>
              <a:gsLst>
                <a:gs pos="0">
                  <a:schemeClr val="accent2"/>
                </a:gs>
                <a:gs pos="100000">
                  <a:schemeClr val="accent2">
                    <a:lumMod val="80000"/>
                    <a:lumOff val="2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203201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63">
            <a:extLst>
              <a:ext uri="{FF2B5EF4-FFF2-40B4-BE49-F238E27FC236}">
                <a16:creationId xmlns:a16="http://schemas.microsoft.com/office/drawing/2014/main" id="{4376D033-F581-4A94-84C7-75E157D303CB}"/>
              </a:ext>
            </a:extLst>
          </p:cNvPr>
          <p:cNvSpPr/>
          <p:nvPr/>
        </p:nvSpPr>
        <p:spPr>
          <a:xfrm rot="10800000">
            <a:off x="3980039" y="4453751"/>
            <a:ext cx="3990926" cy="1902204"/>
          </a:xfrm>
          <a:custGeom>
            <a:avLst/>
            <a:gdLst>
              <a:gd name="connsiteX0" fmla="*/ 1995463 w 3990926"/>
              <a:gd name="connsiteY0" fmla="*/ 0 h 1902204"/>
              <a:gd name="connsiteX1" fmla="*/ 3985558 w 3990926"/>
              <a:gd name="connsiteY1" fmla="*/ 1795891 h 1902204"/>
              <a:gd name="connsiteX2" fmla="*/ 3990926 w 3990926"/>
              <a:gd name="connsiteY2" fmla="*/ 1902204 h 1902204"/>
              <a:gd name="connsiteX3" fmla="*/ 0 w 3990926"/>
              <a:gd name="connsiteY3" fmla="*/ 1902204 h 1902204"/>
              <a:gd name="connsiteX4" fmla="*/ 5368 w 3990926"/>
              <a:gd name="connsiteY4" fmla="*/ 1795891 h 1902204"/>
              <a:gd name="connsiteX5" fmla="*/ 1995463 w 3990926"/>
              <a:gd name="connsiteY5" fmla="*/ 0 h 19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926" h="1902204">
                <a:moveTo>
                  <a:pt x="1995463" y="0"/>
                </a:moveTo>
                <a:cubicBezTo>
                  <a:pt x="3031216" y="0"/>
                  <a:pt x="3883116" y="787166"/>
                  <a:pt x="3985558" y="1795891"/>
                </a:cubicBezTo>
                <a:lnTo>
                  <a:pt x="3990926" y="1902204"/>
                </a:lnTo>
                <a:lnTo>
                  <a:pt x="0" y="1902204"/>
                </a:lnTo>
                <a:lnTo>
                  <a:pt x="5368" y="1795891"/>
                </a:lnTo>
                <a:cubicBezTo>
                  <a:pt x="107810" y="787166"/>
                  <a:pt x="959710" y="0"/>
                  <a:pt x="1995463" y="0"/>
                </a:cubicBezTo>
                <a:close/>
              </a:path>
            </a:pathLst>
          </a:custGeom>
          <a:noFill/>
          <a:ln>
            <a:gradFill>
              <a:gsLst>
                <a:gs pos="40000">
                  <a:srgbClr val="49E3B4"/>
                </a:gs>
                <a:gs pos="85000">
                  <a:srgbClr val="BFF7E5"/>
                </a:gs>
                <a:gs pos="64000">
                  <a:srgbClr val="87EDCE"/>
                </a:gs>
                <a:gs pos="100000">
                  <a:schemeClr val="accent1">
                    <a:lumMod val="5000"/>
                    <a:lumOff val="95000"/>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占位符 1">
            <a:extLst>
              <a:ext uri="{FF2B5EF4-FFF2-40B4-BE49-F238E27FC236}">
                <a16:creationId xmlns:a16="http://schemas.microsoft.com/office/drawing/2014/main" id="{E63B9EED-FE43-06A1-0F2D-3DCBD4D1D4F4}"/>
              </a:ext>
            </a:extLst>
          </p:cNvPr>
          <p:cNvSpPr>
            <a:spLocks noGrp="1"/>
          </p:cNvSpPr>
          <p:nvPr>
            <p:ph type="body" sz="quarter" idx="10"/>
          </p:nvPr>
        </p:nvSpPr>
        <p:spPr/>
        <p:txBody>
          <a:bodyPr/>
          <a:lstStyle/>
          <a:p>
            <a:r>
              <a:rPr lang="zh-TW" altLang="en-US" dirty="0"/>
              <a:t>輔導團共設五小組，其分工如下：</a:t>
            </a:r>
            <a:endParaRPr lang="zh-CN" altLang="en-US" dirty="0"/>
          </a:p>
        </p:txBody>
      </p:sp>
      <p:grpSp>
        <p:nvGrpSpPr>
          <p:cNvPr id="27" name="群組 26">
            <a:extLst>
              <a:ext uri="{FF2B5EF4-FFF2-40B4-BE49-F238E27FC236}">
                <a16:creationId xmlns:a16="http://schemas.microsoft.com/office/drawing/2014/main" id="{B5D223E1-C443-47AB-82B1-EBDECBA9C752}"/>
              </a:ext>
            </a:extLst>
          </p:cNvPr>
          <p:cNvGrpSpPr/>
          <p:nvPr/>
        </p:nvGrpSpPr>
        <p:grpSpPr>
          <a:xfrm>
            <a:off x="-70614" y="6469719"/>
            <a:ext cx="12271081" cy="391847"/>
            <a:chOff x="-70614" y="6469719"/>
            <a:chExt cx="12271081" cy="391847"/>
          </a:xfrm>
        </p:grpSpPr>
        <p:sp>
          <p:nvSpPr>
            <p:cNvPr id="28" name="文本框 40">
              <a:extLst>
                <a:ext uri="{FF2B5EF4-FFF2-40B4-BE49-F238E27FC236}">
                  <a16:creationId xmlns:a16="http://schemas.microsoft.com/office/drawing/2014/main" id="{5AB2AB60-650A-4E9D-A378-78A9F7D1C34A}"/>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29" name="文本框 40">
              <a:extLst>
                <a:ext uri="{FF2B5EF4-FFF2-40B4-BE49-F238E27FC236}">
                  <a16:creationId xmlns:a16="http://schemas.microsoft.com/office/drawing/2014/main" id="{EBA953F7-7D41-490A-9E99-43BF374DBFAB}"/>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0" name="文本框 40">
              <a:extLst>
                <a:ext uri="{FF2B5EF4-FFF2-40B4-BE49-F238E27FC236}">
                  <a16:creationId xmlns:a16="http://schemas.microsoft.com/office/drawing/2014/main" id="{6A597DFE-9BBB-4594-A778-E54ABA504F5A}"/>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31" name="圖片 30">
            <a:extLst>
              <a:ext uri="{FF2B5EF4-FFF2-40B4-BE49-F238E27FC236}">
                <a16:creationId xmlns:a16="http://schemas.microsoft.com/office/drawing/2014/main" id="{3A7071D6-062C-4D71-BC4F-B7324C3ED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10" name="群組 9">
            <a:extLst>
              <a:ext uri="{FF2B5EF4-FFF2-40B4-BE49-F238E27FC236}">
                <a16:creationId xmlns:a16="http://schemas.microsoft.com/office/drawing/2014/main" id="{40C14E4C-8B6C-482A-B3FF-C7EFAA8334F1}"/>
              </a:ext>
            </a:extLst>
          </p:cNvPr>
          <p:cNvGrpSpPr/>
          <p:nvPr/>
        </p:nvGrpSpPr>
        <p:grpSpPr>
          <a:xfrm>
            <a:off x="604800" y="1377433"/>
            <a:ext cx="10799799" cy="4513608"/>
            <a:chOff x="723334" y="2038623"/>
            <a:chExt cx="10799799" cy="4513608"/>
          </a:xfrm>
        </p:grpSpPr>
        <p:sp>
          <p:nvSpPr>
            <p:cNvPr id="82" name="椭圆 81">
              <a:extLst>
                <a:ext uri="{FF2B5EF4-FFF2-40B4-BE49-F238E27FC236}">
                  <a16:creationId xmlns:a16="http://schemas.microsoft.com/office/drawing/2014/main" id="{ECC240AA-F350-E4E5-2FBD-DE747D6931CE}"/>
                </a:ext>
              </a:extLst>
            </p:cNvPr>
            <p:cNvSpPr/>
            <p:nvPr/>
          </p:nvSpPr>
          <p:spPr>
            <a:xfrm>
              <a:off x="5009292" y="3409615"/>
              <a:ext cx="2136542" cy="2136542"/>
            </a:xfrm>
            <a:prstGeom prst="ellipse">
              <a:avLst/>
            </a:prstGeom>
            <a:gradFill flip="none" rotWithShape="1">
              <a:gsLst>
                <a:gs pos="0">
                  <a:srgbClr val="F4F6FA"/>
                </a:gs>
                <a:gs pos="100000">
                  <a:schemeClr val="accent1"/>
                </a:gs>
              </a:gsLst>
              <a:lin ang="16200000" scaled="1"/>
              <a:tileRect/>
            </a:gradFill>
            <a:ln>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BC18F002-FFF5-1E61-940F-D144A3114196}"/>
                </a:ext>
              </a:extLst>
            </p:cNvPr>
            <p:cNvSpPr txBox="1"/>
            <p:nvPr/>
          </p:nvSpPr>
          <p:spPr>
            <a:xfrm>
              <a:off x="1109806" y="3114828"/>
              <a:ext cx="2523428" cy="753220"/>
            </a:xfrm>
            <a:prstGeom prst="rect">
              <a:avLst/>
            </a:prstGeom>
            <a:noFill/>
          </p:spPr>
          <p:txBody>
            <a:bodyPr wrap="square" rtlCol="0">
              <a:spAutoFit/>
            </a:bodyPr>
            <a:lstStyle>
              <a:defPPr>
                <a:defRPr lang="zh-CN"/>
              </a:defPPr>
              <a:lvl1pPr>
                <a:lnSpc>
                  <a:spcPct val="125000"/>
                </a:lnSpc>
                <a:defRPr sz="140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zh-TW" altLang="en-US" sz="1800" dirty="0">
                  <a:solidFill>
                    <a:srgbClr val="0070C0"/>
                  </a:solidFill>
                </a:rPr>
                <a:t>提供採購法、招標、決標及訂約之諮詢服務。</a:t>
              </a:r>
              <a:endParaRPr lang="zh-CN" altLang="en-US" sz="1800" dirty="0">
                <a:solidFill>
                  <a:srgbClr val="0070C0"/>
                </a:solidFill>
              </a:endParaRPr>
            </a:p>
          </p:txBody>
        </p:sp>
        <p:sp>
          <p:nvSpPr>
            <p:cNvPr id="64" name="任意多边形: 形状 63">
              <a:extLst>
                <a:ext uri="{FF2B5EF4-FFF2-40B4-BE49-F238E27FC236}">
                  <a16:creationId xmlns:a16="http://schemas.microsoft.com/office/drawing/2014/main" id="{46D8DF83-1F5F-579B-8D50-5C5717CDE481}"/>
                </a:ext>
              </a:extLst>
            </p:cNvPr>
            <p:cNvSpPr/>
            <p:nvPr/>
          </p:nvSpPr>
          <p:spPr>
            <a:xfrm>
              <a:off x="4098573" y="2883481"/>
              <a:ext cx="3990926" cy="1902204"/>
            </a:xfrm>
            <a:custGeom>
              <a:avLst/>
              <a:gdLst>
                <a:gd name="connsiteX0" fmla="*/ 1995463 w 3990926"/>
                <a:gd name="connsiteY0" fmla="*/ 0 h 1902204"/>
                <a:gd name="connsiteX1" fmla="*/ 3985558 w 3990926"/>
                <a:gd name="connsiteY1" fmla="*/ 1795891 h 1902204"/>
                <a:gd name="connsiteX2" fmla="*/ 3990926 w 3990926"/>
                <a:gd name="connsiteY2" fmla="*/ 1902204 h 1902204"/>
                <a:gd name="connsiteX3" fmla="*/ 0 w 3990926"/>
                <a:gd name="connsiteY3" fmla="*/ 1902204 h 1902204"/>
                <a:gd name="connsiteX4" fmla="*/ 5368 w 3990926"/>
                <a:gd name="connsiteY4" fmla="*/ 1795891 h 1902204"/>
                <a:gd name="connsiteX5" fmla="*/ 1995463 w 3990926"/>
                <a:gd name="connsiteY5" fmla="*/ 0 h 19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926" h="1902204">
                  <a:moveTo>
                    <a:pt x="1995463" y="0"/>
                  </a:moveTo>
                  <a:cubicBezTo>
                    <a:pt x="3031216" y="0"/>
                    <a:pt x="3883116" y="787166"/>
                    <a:pt x="3985558" y="1795891"/>
                  </a:cubicBezTo>
                  <a:lnTo>
                    <a:pt x="3990926" y="1902204"/>
                  </a:lnTo>
                  <a:lnTo>
                    <a:pt x="0" y="1902204"/>
                  </a:lnTo>
                  <a:lnTo>
                    <a:pt x="5368" y="1795891"/>
                  </a:lnTo>
                  <a:cubicBezTo>
                    <a:pt x="107810" y="787166"/>
                    <a:pt x="959710" y="0"/>
                    <a:pt x="1995463" y="0"/>
                  </a:cubicBezTo>
                  <a:close/>
                </a:path>
              </a:pathLst>
            </a:custGeom>
            <a:noFill/>
            <a:ln>
              <a:gradFill>
                <a:gsLst>
                  <a:gs pos="40000">
                    <a:srgbClr val="49E3B4"/>
                  </a:gs>
                  <a:gs pos="85000">
                    <a:srgbClr val="BFF7E5"/>
                  </a:gs>
                  <a:gs pos="64000">
                    <a:srgbClr val="87EDCE"/>
                  </a:gs>
                  <a:gs pos="100000">
                    <a:schemeClr val="accent1">
                      <a:lumMod val="5000"/>
                      <a:lumOff val="95000"/>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形状 68">
              <a:extLst>
                <a:ext uri="{FF2B5EF4-FFF2-40B4-BE49-F238E27FC236}">
                  <a16:creationId xmlns:a16="http://schemas.microsoft.com/office/drawing/2014/main" id="{5AB90718-2125-5CA1-C38F-D96504D27BA1}"/>
                </a:ext>
              </a:extLst>
            </p:cNvPr>
            <p:cNvSpPr/>
            <p:nvPr/>
          </p:nvSpPr>
          <p:spPr>
            <a:xfrm flipV="1">
              <a:off x="2571904" y="2477057"/>
              <a:ext cx="1717668" cy="508717"/>
            </a:xfrm>
            <a:custGeom>
              <a:avLst/>
              <a:gdLst>
                <a:gd name="connsiteX0" fmla="*/ 0 w 3830320"/>
                <a:gd name="connsiteY0" fmla="*/ 1066800 h 1066800"/>
                <a:gd name="connsiteX1" fmla="*/ 650240 w 3830320"/>
                <a:gd name="connsiteY1" fmla="*/ 0 h 1066800"/>
                <a:gd name="connsiteX2" fmla="*/ 3830320 w 3830320"/>
                <a:gd name="connsiteY2" fmla="*/ 0 h 1066800"/>
                <a:gd name="connsiteX0" fmla="*/ 0 w 3830320"/>
                <a:gd name="connsiteY0" fmla="*/ 1083530 h 1083530"/>
                <a:gd name="connsiteX1" fmla="*/ 463719 w 3830320"/>
                <a:gd name="connsiteY1" fmla="*/ 0 h 1083530"/>
                <a:gd name="connsiteX2" fmla="*/ 3830320 w 3830320"/>
                <a:gd name="connsiteY2" fmla="*/ 16730 h 1083530"/>
              </a:gdLst>
              <a:ahLst/>
              <a:cxnLst>
                <a:cxn ang="0">
                  <a:pos x="connsiteX0" y="connsiteY0"/>
                </a:cxn>
                <a:cxn ang="0">
                  <a:pos x="connsiteX1" y="connsiteY1"/>
                </a:cxn>
                <a:cxn ang="0">
                  <a:pos x="connsiteX2" y="connsiteY2"/>
                </a:cxn>
              </a:cxnLst>
              <a:rect l="l" t="t" r="r" b="b"/>
              <a:pathLst>
                <a:path w="3830320" h="1083530">
                  <a:moveTo>
                    <a:pt x="0" y="1083530"/>
                  </a:moveTo>
                  <a:lnTo>
                    <a:pt x="463719" y="0"/>
                  </a:lnTo>
                  <a:lnTo>
                    <a:pt x="3830320" y="1673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72" name="任意多边形: 形状 71">
              <a:extLst>
                <a:ext uri="{FF2B5EF4-FFF2-40B4-BE49-F238E27FC236}">
                  <a16:creationId xmlns:a16="http://schemas.microsoft.com/office/drawing/2014/main" id="{75A848F8-E9A2-1132-E6A3-A04B8DB3905F}"/>
                </a:ext>
              </a:extLst>
            </p:cNvPr>
            <p:cNvSpPr/>
            <p:nvPr/>
          </p:nvSpPr>
          <p:spPr>
            <a:xfrm flipH="1" flipV="1">
              <a:off x="8774939" y="3569392"/>
              <a:ext cx="2591851" cy="508717"/>
            </a:xfrm>
            <a:custGeom>
              <a:avLst/>
              <a:gdLst>
                <a:gd name="connsiteX0" fmla="*/ 0 w 3830320"/>
                <a:gd name="connsiteY0" fmla="*/ 1066800 h 1066800"/>
                <a:gd name="connsiteX1" fmla="*/ 650240 w 3830320"/>
                <a:gd name="connsiteY1" fmla="*/ 0 h 1066800"/>
                <a:gd name="connsiteX2" fmla="*/ 3830320 w 3830320"/>
                <a:gd name="connsiteY2" fmla="*/ 0 h 1066800"/>
                <a:gd name="connsiteX0" fmla="*/ 0 w 3830320"/>
                <a:gd name="connsiteY0" fmla="*/ 1083530 h 1083530"/>
                <a:gd name="connsiteX1" fmla="*/ 463719 w 3830320"/>
                <a:gd name="connsiteY1" fmla="*/ 0 h 1083530"/>
                <a:gd name="connsiteX2" fmla="*/ 3830320 w 3830320"/>
                <a:gd name="connsiteY2" fmla="*/ 16730 h 1083530"/>
              </a:gdLst>
              <a:ahLst/>
              <a:cxnLst>
                <a:cxn ang="0">
                  <a:pos x="connsiteX0" y="connsiteY0"/>
                </a:cxn>
                <a:cxn ang="0">
                  <a:pos x="connsiteX1" y="connsiteY1"/>
                </a:cxn>
                <a:cxn ang="0">
                  <a:pos x="connsiteX2" y="connsiteY2"/>
                </a:cxn>
              </a:cxnLst>
              <a:rect l="l" t="t" r="r" b="b"/>
              <a:pathLst>
                <a:path w="3830320" h="1083530">
                  <a:moveTo>
                    <a:pt x="0" y="1083530"/>
                  </a:moveTo>
                  <a:lnTo>
                    <a:pt x="463719" y="0"/>
                  </a:lnTo>
                  <a:lnTo>
                    <a:pt x="3830320" y="1673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75" name="任意多边形: 形状 74">
              <a:extLst>
                <a:ext uri="{FF2B5EF4-FFF2-40B4-BE49-F238E27FC236}">
                  <a16:creationId xmlns:a16="http://schemas.microsoft.com/office/drawing/2014/main" id="{EFBF1C75-CFBF-6EF6-13FB-F10D4CA11029}"/>
                </a:ext>
              </a:extLst>
            </p:cNvPr>
            <p:cNvSpPr/>
            <p:nvPr/>
          </p:nvSpPr>
          <p:spPr>
            <a:xfrm flipH="1" flipV="1">
              <a:off x="7961422" y="2473726"/>
              <a:ext cx="1717668" cy="508717"/>
            </a:xfrm>
            <a:custGeom>
              <a:avLst/>
              <a:gdLst>
                <a:gd name="connsiteX0" fmla="*/ 0 w 3830320"/>
                <a:gd name="connsiteY0" fmla="*/ 1066800 h 1066800"/>
                <a:gd name="connsiteX1" fmla="*/ 650240 w 3830320"/>
                <a:gd name="connsiteY1" fmla="*/ 0 h 1066800"/>
                <a:gd name="connsiteX2" fmla="*/ 3830320 w 3830320"/>
                <a:gd name="connsiteY2" fmla="*/ 0 h 1066800"/>
                <a:gd name="connsiteX0" fmla="*/ 0 w 3830320"/>
                <a:gd name="connsiteY0" fmla="*/ 1083530 h 1083530"/>
                <a:gd name="connsiteX1" fmla="*/ 463719 w 3830320"/>
                <a:gd name="connsiteY1" fmla="*/ 0 h 1083530"/>
                <a:gd name="connsiteX2" fmla="*/ 3830320 w 3830320"/>
                <a:gd name="connsiteY2" fmla="*/ 16730 h 1083530"/>
              </a:gdLst>
              <a:ahLst/>
              <a:cxnLst>
                <a:cxn ang="0">
                  <a:pos x="connsiteX0" y="connsiteY0"/>
                </a:cxn>
                <a:cxn ang="0">
                  <a:pos x="connsiteX1" y="connsiteY1"/>
                </a:cxn>
                <a:cxn ang="0">
                  <a:pos x="connsiteX2" y="connsiteY2"/>
                </a:cxn>
              </a:cxnLst>
              <a:rect l="l" t="t" r="r" b="b"/>
              <a:pathLst>
                <a:path w="3830320" h="1083530">
                  <a:moveTo>
                    <a:pt x="0" y="1083530"/>
                  </a:moveTo>
                  <a:lnTo>
                    <a:pt x="463719" y="0"/>
                  </a:lnTo>
                  <a:lnTo>
                    <a:pt x="3830320" y="1673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76" name="文本框 75">
              <a:extLst>
                <a:ext uri="{FF2B5EF4-FFF2-40B4-BE49-F238E27FC236}">
                  <a16:creationId xmlns:a16="http://schemas.microsoft.com/office/drawing/2014/main" id="{38AD474A-D283-D51C-EEBF-074DA18CB223}"/>
                </a:ext>
              </a:extLst>
            </p:cNvPr>
            <p:cNvSpPr txBox="1"/>
            <p:nvPr/>
          </p:nvSpPr>
          <p:spPr>
            <a:xfrm>
              <a:off x="4917076" y="4061594"/>
              <a:ext cx="2336601" cy="1200329"/>
            </a:xfrm>
            <a:prstGeom prst="rect">
              <a:avLst/>
            </a:prstGeom>
            <a:noFill/>
          </p:spPr>
          <p:txBody>
            <a:bodyPr wrap="square" rtlCol="0">
              <a:spAutoFit/>
            </a:bodyPr>
            <a:lstStyle/>
            <a:p>
              <a:pPr lvl="0" algn="ctr">
                <a:defRPr/>
              </a:pPr>
              <a:r>
                <a:rPr lang="zh-TW" altLang="en-US" sz="2400" dirty="0"/>
                <a:t>總務諮詢</a:t>
              </a:r>
              <a:r>
                <a:rPr lang="zh-TW" altLang="zh-TW" sz="2400" dirty="0"/>
                <a:t>輔導團設</a:t>
              </a:r>
              <a:r>
                <a:rPr lang="zh-TW" altLang="en-US" sz="2400" dirty="0"/>
                <a:t>五</a:t>
              </a:r>
              <a:r>
                <a:rPr lang="zh-TW" altLang="zh-TW" sz="2400" dirty="0"/>
                <a:t>小組</a:t>
              </a:r>
              <a:endParaRPr lang="en-US" altLang="zh-TW" sz="2400" dirty="0"/>
            </a:p>
            <a:p>
              <a:pPr lvl="0" algn="ctr">
                <a:defRPr/>
              </a:pPr>
              <a:r>
                <a:rPr lang="zh-TW" altLang="zh-TW" sz="2400" dirty="0"/>
                <a:t>分工</a:t>
              </a:r>
              <a:r>
                <a:rPr lang="zh-TW" altLang="en-US" sz="2400" dirty="0"/>
                <a:t>如下</a:t>
              </a:r>
              <a:endParaRPr kumimoji="0" lang="zh-CN" altLang="en-US" sz="2400" b="0" i="0" u="none" strike="noStrike" kern="1200" cap="none" spc="0" normalizeH="0" baseline="0" noProof="0" dirty="0">
                <a:ln>
                  <a:noFill/>
                </a:ln>
                <a:solidFill>
                  <a:schemeClr val="accent4"/>
                </a:solidFill>
                <a:effectLst/>
                <a:uLnTx/>
                <a:uFillTx/>
                <a:latin typeface="+mj-ea"/>
                <a:ea typeface="+mj-ea"/>
                <a:cs typeface="+mn-cs"/>
              </a:endParaRPr>
            </a:p>
          </p:txBody>
        </p:sp>
        <p:sp>
          <p:nvSpPr>
            <p:cNvPr id="77" name="矩形: 圆角 76">
              <a:extLst>
                <a:ext uri="{FF2B5EF4-FFF2-40B4-BE49-F238E27FC236}">
                  <a16:creationId xmlns:a16="http://schemas.microsoft.com/office/drawing/2014/main" id="{6788DBF8-3C6C-984E-9677-4CA44523F764}"/>
                </a:ext>
              </a:extLst>
            </p:cNvPr>
            <p:cNvSpPr/>
            <p:nvPr/>
          </p:nvSpPr>
          <p:spPr>
            <a:xfrm>
              <a:off x="2852856" y="3834583"/>
              <a:ext cx="1992433" cy="449243"/>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招標作業諮詢小組</a:t>
              </a:r>
              <a:endParaRPr lang="en-US" altLang="zh-CN" dirty="0">
                <a:latin typeface="+mj-ea"/>
                <a:ea typeface="+mj-ea"/>
              </a:endParaRPr>
            </a:p>
          </p:txBody>
        </p:sp>
        <p:sp>
          <p:nvSpPr>
            <p:cNvPr id="46" name="任意多边形: 形状 45">
              <a:extLst>
                <a:ext uri="{FF2B5EF4-FFF2-40B4-BE49-F238E27FC236}">
                  <a16:creationId xmlns:a16="http://schemas.microsoft.com/office/drawing/2014/main" id="{B43F0C5A-6957-5A12-4E3F-008D9D367495}"/>
                </a:ext>
              </a:extLst>
            </p:cNvPr>
            <p:cNvSpPr/>
            <p:nvPr/>
          </p:nvSpPr>
          <p:spPr>
            <a:xfrm flipV="1">
              <a:off x="723334" y="3569392"/>
              <a:ext cx="2591851" cy="508717"/>
            </a:xfrm>
            <a:custGeom>
              <a:avLst/>
              <a:gdLst>
                <a:gd name="connsiteX0" fmla="*/ 0 w 3830320"/>
                <a:gd name="connsiteY0" fmla="*/ 1066800 h 1066800"/>
                <a:gd name="connsiteX1" fmla="*/ 650240 w 3830320"/>
                <a:gd name="connsiteY1" fmla="*/ 0 h 1066800"/>
                <a:gd name="connsiteX2" fmla="*/ 3830320 w 3830320"/>
                <a:gd name="connsiteY2" fmla="*/ 0 h 1066800"/>
                <a:gd name="connsiteX0" fmla="*/ 0 w 3830320"/>
                <a:gd name="connsiteY0" fmla="*/ 1083530 h 1083530"/>
                <a:gd name="connsiteX1" fmla="*/ 463719 w 3830320"/>
                <a:gd name="connsiteY1" fmla="*/ 0 h 1083530"/>
                <a:gd name="connsiteX2" fmla="*/ 3830320 w 3830320"/>
                <a:gd name="connsiteY2" fmla="*/ 16730 h 1083530"/>
              </a:gdLst>
              <a:ahLst/>
              <a:cxnLst>
                <a:cxn ang="0">
                  <a:pos x="connsiteX0" y="connsiteY0"/>
                </a:cxn>
                <a:cxn ang="0">
                  <a:pos x="connsiteX1" y="connsiteY1"/>
                </a:cxn>
                <a:cxn ang="0">
                  <a:pos x="connsiteX2" y="connsiteY2"/>
                </a:cxn>
              </a:cxnLst>
              <a:rect l="l" t="t" r="r" b="b"/>
              <a:pathLst>
                <a:path w="3830320" h="1083530">
                  <a:moveTo>
                    <a:pt x="0" y="1083530"/>
                  </a:moveTo>
                  <a:lnTo>
                    <a:pt x="463719" y="0"/>
                  </a:lnTo>
                  <a:lnTo>
                    <a:pt x="3830320" y="1673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78" name="矩形: 圆角 77">
              <a:extLst>
                <a:ext uri="{FF2B5EF4-FFF2-40B4-BE49-F238E27FC236}">
                  <a16:creationId xmlns:a16="http://schemas.microsoft.com/office/drawing/2014/main" id="{AB5A85B5-26F1-0E06-32EB-F606B0460E01}"/>
                </a:ext>
              </a:extLst>
            </p:cNvPr>
            <p:cNvSpPr/>
            <p:nvPr/>
          </p:nvSpPr>
          <p:spPr>
            <a:xfrm>
              <a:off x="7315824" y="3834583"/>
              <a:ext cx="1592178" cy="449243"/>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教育訓練小組</a:t>
              </a:r>
              <a:endParaRPr lang="en-US" altLang="zh-CN" dirty="0">
                <a:latin typeface="+mj-ea"/>
                <a:ea typeface="+mj-ea"/>
              </a:endParaRPr>
            </a:p>
          </p:txBody>
        </p:sp>
        <p:sp>
          <p:nvSpPr>
            <p:cNvPr id="79" name="文本框 78">
              <a:extLst>
                <a:ext uri="{FF2B5EF4-FFF2-40B4-BE49-F238E27FC236}">
                  <a16:creationId xmlns:a16="http://schemas.microsoft.com/office/drawing/2014/main" id="{417145B0-E660-9D06-346D-AF94C9BA8D38}"/>
                </a:ext>
              </a:extLst>
            </p:cNvPr>
            <p:cNvSpPr txBox="1"/>
            <p:nvPr/>
          </p:nvSpPr>
          <p:spPr>
            <a:xfrm>
              <a:off x="8668403" y="3149589"/>
              <a:ext cx="2471971" cy="753220"/>
            </a:xfrm>
            <a:prstGeom prst="rect">
              <a:avLst/>
            </a:prstGeom>
            <a:noFill/>
          </p:spPr>
          <p:txBody>
            <a:bodyPr wrap="square" rtlCol="0">
              <a:spAutoFit/>
            </a:bodyPr>
            <a:lstStyle>
              <a:defPPr>
                <a:defRPr lang="zh-CN"/>
              </a:defPPr>
              <a:lvl1pPr>
                <a:lnSpc>
                  <a:spcPct val="125000"/>
                </a:lnSpc>
                <a:defRPr sz="140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zh-TW" altLang="en-US" sz="1800" dirty="0">
                  <a:solidFill>
                    <a:srgbClr val="0070C0"/>
                  </a:solidFill>
                </a:rPr>
                <a:t>辦理各項教育訓練，以協助總務人員業務推展。</a:t>
              </a:r>
              <a:endParaRPr lang="zh-CN" altLang="en-US" sz="1800" dirty="0">
                <a:solidFill>
                  <a:srgbClr val="0070C0"/>
                </a:solidFill>
              </a:endParaRPr>
            </a:p>
          </p:txBody>
        </p:sp>
        <p:sp>
          <p:nvSpPr>
            <p:cNvPr id="80" name="矩形: 圆角 79">
              <a:extLst>
                <a:ext uri="{FF2B5EF4-FFF2-40B4-BE49-F238E27FC236}">
                  <a16:creationId xmlns:a16="http://schemas.microsoft.com/office/drawing/2014/main" id="{DC527BFF-3849-5972-9B40-5CBAEC8E7DC4}"/>
                </a:ext>
              </a:extLst>
            </p:cNvPr>
            <p:cNvSpPr/>
            <p:nvPr/>
          </p:nvSpPr>
          <p:spPr>
            <a:xfrm>
              <a:off x="6524222" y="2735252"/>
              <a:ext cx="1980715" cy="449243"/>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網路平臺建置小組</a:t>
              </a:r>
              <a:endParaRPr lang="en-US" altLang="zh-CN" dirty="0">
                <a:latin typeface="+mj-ea"/>
                <a:ea typeface="+mj-ea"/>
              </a:endParaRPr>
            </a:p>
          </p:txBody>
        </p:sp>
        <p:sp>
          <p:nvSpPr>
            <p:cNvPr id="81" name="矩形: 圆角 80">
              <a:extLst>
                <a:ext uri="{FF2B5EF4-FFF2-40B4-BE49-F238E27FC236}">
                  <a16:creationId xmlns:a16="http://schemas.microsoft.com/office/drawing/2014/main" id="{FE6FDD90-4DDF-1701-0114-DB7EB3D45F7E}"/>
                </a:ext>
              </a:extLst>
            </p:cNvPr>
            <p:cNvSpPr/>
            <p:nvPr/>
          </p:nvSpPr>
          <p:spPr>
            <a:xfrm>
              <a:off x="3683134" y="2745869"/>
              <a:ext cx="2136542" cy="449243"/>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履約管理諮詢小組</a:t>
              </a:r>
              <a:endParaRPr lang="en-US" altLang="zh-CN" dirty="0">
                <a:latin typeface="+mj-ea"/>
                <a:ea typeface="+mj-ea"/>
              </a:endParaRPr>
            </a:p>
          </p:txBody>
        </p:sp>
        <p:sp>
          <p:nvSpPr>
            <p:cNvPr id="83" name="文本框 82">
              <a:extLst>
                <a:ext uri="{FF2B5EF4-FFF2-40B4-BE49-F238E27FC236}">
                  <a16:creationId xmlns:a16="http://schemas.microsoft.com/office/drawing/2014/main" id="{9623896E-A73E-F6AC-0429-B8973A36EAC9}"/>
                </a:ext>
              </a:extLst>
            </p:cNvPr>
            <p:cNvSpPr txBox="1"/>
            <p:nvPr/>
          </p:nvSpPr>
          <p:spPr>
            <a:xfrm>
              <a:off x="7818994" y="2038623"/>
              <a:ext cx="1911890" cy="753220"/>
            </a:xfrm>
            <a:prstGeom prst="rect">
              <a:avLst/>
            </a:prstGeom>
            <a:noFill/>
          </p:spPr>
          <p:txBody>
            <a:bodyPr wrap="square" rtlCol="0">
              <a:spAutoFit/>
            </a:bodyPr>
            <a:lstStyle>
              <a:defPPr>
                <a:defRPr lang="zh-CN"/>
              </a:defPPr>
              <a:lvl1pPr>
                <a:lnSpc>
                  <a:spcPct val="125000"/>
                </a:lnSpc>
                <a:defRPr sz="140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zh-TW" altLang="en-US" sz="1800" dirty="0">
                  <a:solidFill>
                    <a:srgbClr val="0070C0"/>
                  </a:solidFill>
                </a:rPr>
                <a:t>建置網路學習、交換平臺。</a:t>
              </a:r>
              <a:endParaRPr lang="zh-CN" altLang="en-US" sz="1800" dirty="0">
                <a:solidFill>
                  <a:srgbClr val="0070C0"/>
                </a:solidFill>
              </a:endParaRPr>
            </a:p>
          </p:txBody>
        </p:sp>
        <p:sp>
          <p:nvSpPr>
            <p:cNvPr id="84" name="文本框 83">
              <a:extLst>
                <a:ext uri="{FF2B5EF4-FFF2-40B4-BE49-F238E27FC236}">
                  <a16:creationId xmlns:a16="http://schemas.microsoft.com/office/drawing/2014/main" id="{1BF19065-8AD0-F1DF-67D1-739977F7B541}"/>
                </a:ext>
              </a:extLst>
            </p:cNvPr>
            <p:cNvSpPr txBox="1"/>
            <p:nvPr/>
          </p:nvSpPr>
          <p:spPr>
            <a:xfrm>
              <a:off x="2721512" y="2055012"/>
              <a:ext cx="2841089" cy="753220"/>
            </a:xfrm>
            <a:prstGeom prst="rect">
              <a:avLst/>
            </a:prstGeom>
            <a:noFill/>
          </p:spPr>
          <p:txBody>
            <a:bodyPr wrap="square" rtlCol="0">
              <a:spAutoFit/>
            </a:bodyPr>
            <a:lstStyle>
              <a:defPPr>
                <a:defRPr lang="zh-CN"/>
              </a:defPPr>
              <a:lvl1pPr>
                <a:lnSpc>
                  <a:spcPct val="125000"/>
                </a:lnSpc>
                <a:defRPr sz="140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zh-TW" altLang="en-US" sz="1800" dirty="0">
                  <a:solidFill>
                    <a:srgbClr val="0070C0"/>
                  </a:solidFill>
                </a:rPr>
                <a:t>提供工程契約執行至工程履約完成之諮詢服務。</a:t>
              </a:r>
              <a:endParaRPr lang="zh-CN" altLang="en-US" sz="1800" dirty="0">
                <a:solidFill>
                  <a:schemeClr val="tx1">
                    <a:lumMod val="75000"/>
                    <a:lumOff val="25000"/>
                  </a:schemeClr>
                </a:solidFill>
              </a:endParaRPr>
            </a:p>
          </p:txBody>
        </p:sp>
        <p:sp>
          <p:nvSpPr>
            <p:cNvPr id="35" name="文本框 78">
              <a:extLst>
                <a:ext uri="{FF2B5EF4-FFF2-40B4-BE49-F238E27FC236}">
                  <a16:creationId xmlns:a16="http://schemas.microsoft.com/office/drawing/2014/main" id="{684ABB38-4B63-4DAD-B9AA-2DD1757B222C}"/>
                </a:ext>
              </a:extLst>
            </p:cNvPr>
            <p:cNvSpPr txBox="1"/>
            <p:nvPr/>
          </p:nvSpPr>
          <p:spPr>
            <a:xfrm>
              <a:off x="4810541" y="5383274"/>
              <a:ext cx="6365538" cy="753220"/>
            </a:xfrm>
            <a:prstGeom prst="rect">
              <a:avLst/>
            </a:prstGeom>
            <a:noFill/>
          </p:spPr>
          <p:txBody>
            <a:bodyPr wrap="square" rtlCol="0">
              <a:spAutoFit/>
            </a:bodyPr>
            <a:lstStyle>
              <a:defPPr>
                <a:defRPr lang="zh-CN"/>
              </a:defPPr>
              <a:lvl1pPr>
                <a:lnSpc>
                  <a:spcPct val="125000"/>
                </a:lnSpc>
                <a:defRPr sz="140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zh-TW" altLang="en-US" sz="1800" dirty="0">
                  <a:solidFill>
                    <a:srgbClr val="0070C0"/>
                  </a:solidFill>
                </a:rPr>
                <a:t>負責協助執行行政業務工作；由副執行秘書指派該校人員一人兼任專任輔導員，受副執行秘書指導，協助執行行政業務工作。</a:t>
              </a:r>
            </a:p>
          </p:txBody>
        </p:sp>
        <p:sp>
          <p:nvSpPr>
            <p:cNvPr id="37" name="矩形: 圆角 76">
              <a:extLst>
                <a:ext uri="{FF2B5EF4-FFF2-40B4-BE49-F238E27FC236}">
                  <a16:creationId xmlns:a16="http://schemas.microsoft.com/office/drawing/2014/main" id="{32667899-2C5D-4AEE-9B76-18A38160FD12}"/>
                </a:ext>
              </a:extLst>
            </p:cNvPr>
            <p:cNvSpPr/>
            <p:nvPr/>
          </p:nvSpPr>
          <p:spPr>
            <a:xfrm>
              <a:off x="2178153" y="6102988"/>
              <a:ext cx="3019874" cy="449243"/>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總團務暨專案及研究計畫小組</a:t>
              </a:r>
            </a:p>
          </p:txBody>
        </p:sp>
        <p:sp>
          <p:nvSpPr>
            <p:cNvPr id="39" name="任意多边形: 形状 71">
              <a:extLst>
                <a:ext uri="{FF2B5EF4-FFF2-40B4-BE49-F238E27FC236}">
                  <a16:creationId xmlns:a16="http://schemas.microsoft.com/office/drawing/2014/main" id="{D1E96F7E-F385-457B-9673-08EF42EFCD6E}"/>
                </a:ext>
              </a:extLst>
            </p:cNvPr>
            <p:cNvSpPr/>
            <p:nvPr/>
          </p:nvSpPr>
          <p:spPr>
            <a:xfrm flipH="1" flipV="1">
              <a:off x="5170576" y="5771276"/>
              <a:ext cx="6352557" cy="568909"/>
            </a:xfrm>
            <a:custGeom>
              <a:avLst/>
              <a:gdLst>
                <a:gd name="connsiteX0" fmla="*/ 0 w 3830320"/>
                <a:gd name="connsiteY0" fmla="*/ 1066800 h 1066800"/>
                <a:gd name="connsiteX1" fmla="*/ 650240 w 3830320"/>
                <a:gd name="connsiteY1" fmla="*/ 0 h 1066800"/>
                <a:gd name="connsiteX2" fmla="*/ 3830320 w 3830320"/>
                <a:gd name="connsiteY2" fmla="*/ 0 h 1066800"/>
                <a:gd name="connsiteX0" fmla="*/ 0 w 3830320"/>
                <a:gd name="connsiteY0" fmla="*/ 1083530 h 1083530"/>
                <a:gd name="connsiteX1" fmla="*/ 463719 w 3830320"/>
                <a:gd name="connsiteY1" fmla="*/ 0 h 1083530"/>
                <a:gd name="connsiteX2" fmla="*/ 3830320 w 3830320"/>
                <a:gd name="connsiteY2" fmla="*/ 16730 h 1083530"/>
              </a:gdLst>
              <a:ahLst/>
              <a:cxnLst>
                <a:cxn ang="0">
                  <a:pos x="connsiteX0" y="connsiteY0"/>
                </a:cxn>
                <a:cxn ang="0">
                  <a:pos x="connsiteX1" y="connsiteY1"/>
                </a:cxn>
                <a:cxn ang="0">
                  <a:pos x="connsiteX2" y="connsiteY2"/>
                </a:cxn>
              </a:cxnLst>
              <a:rect l="l" t="t" r="r" b="b"/>
              <a:pathLst>
                <a:path w="3830320" h="1083530">
                  <a:moveTo>
                    <a:pt x="0" y="1083530"/>
                  </a:moveTo>
                  <a:lnTo>
                    <a:pt x="463719" y="0"/>
                  </a:lnTo>
                  <a:lnTo>
                    <a:pt x="3830320" y="1673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Tree>
    <p:extLst>
      <p:ext uri="{BB962C8B-B14F-4D97-AF65-F5344CB8AC3E}">
        <p14:creationId xmlns:p14="http://schemas.microsoft.com/office/powerpoint/2010/main" val="66526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862DC30-9CE3-47CA-4FB3-2929023B9030}"/>
              </a:ext>
            </a:extLst>
          </p:cNvPr>
          <p:cNvSpPr/>
          <p:nvPr/>
        </p:nvSpPr>
        <p:spPr>
          <a:xfrm>
            <a:off x="944275" y="3850580"/>
            <a:ext cx="5278725" cy="193100"/>
          </a:xfrm>
          <a:prstGeom prst="rect">
            <a:avLst/>
          </a:prstGeom>
          <a:gradFill flip="none" rotWithShape="1">
            <a:gsLst>
              <a:gs pos="54000">
                <a:srgbClr val="5CDDA2"/>
              </a:gs>
              <a:gs pos="0">
                <a:srgbClr val="BFF594"/>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21DD5FD-53EB-8A1C-74E6-EBA64C27125C}"/>
              </a:ext>
            </a:extLst>
          </p:cNvPr>
          <p:cNvSpPr txBox="1"/>
          <p:nvPr/>
        </p:nvSpPr>
        <p:spPr>
          <a:xfrm>
            <a:off x="944275" y="1713567"/>
            <a:ext cx="7620000" cy="1569660"/>
          </a:xfrm>
          <a:prstGeom prst="rect">
            <a:avLst/>
          </a:prstGeom>
          <a:noFill/>
        </p:spPr>
        <p:txBody>
          <a:bodyPr wrap="square" rtlCol="0">
            <a:spAutoFit/>
          </a:bodyPr>
          <a:lstStyle/>
          <a:p>
            <a:r>
              <a:rPr lang="en-US" altLang="zh-CN" sz="9600" dirty="0">
                <a:ln w="12700">
                  <a:solidFill>
                    <a:schemeClr val="accent4"/>
                  </a:solidFill>
                </a:ln>
                <a:noFill/>
                <a:latin typeface="+mj-lt"/>
              </a:rPr>
              <a:t>PART 02</a:t>
            </a:r>
            <a:endParaRPr lang="zh-CN" altLang="en-US" sz="9600" dirty="0">
              <a:ln w="12700">
                <a:solidFill>
                  <a:schemeClr val="accent4"/>
                </a:solidFill>
              </a:ln>
              <a:noFill/>
              <a:latin typeface="+mj-lt"/>
            </a:endParaRPr>
          </a:p>
        </p:txBody>
      </p:sp>
      <p:sp>
        <p:nvSpPr>
          <p:cNvPr id="12" name="文本框 11">
            <a:extLst>
              <a:ext uri="{FF2B5EF4-FFF2-40B4-BE49-F238E27FC236}">
                <a16:creationId xmlns:a16="http://schemas.microsoft.com/office/drawing/2014/main" id="{FD230CED-8E32-2196-A19A-7742A2D98BC2}"/>
              </a:ext>
            </a:extLst>
          </p:cNvPr>
          <p:cNvSpPr txBox="1"/>
          <p:nvPr/>
        </p:nvSpPr>
        <p:spPr>
          <a:xfrm>
            <a:off x="944275" y="3294934"/>
            <a:ext cx="2957165" cy="830997"/>
          </a:xfrm>
          <a:prstGeom prst="rect">
            <a:avLst/>
          </a:prstGeom>
          <a:noFill/>
        </p:spPr>
        <p:txBody>
          <a:bodyPr wrap="square">
            <a:spAutoFit/>
          </a:bodyPr>
          <a:lstStyle/>
          <a:p>
            <a:r>
              <a:rPr lang="zh-TW" altLang="en-US" sz="4800" dirty="0">
                <a:solidFill>
                  <a:schemeClr val="accent4">
                    <a:lumMod val="75000"/>
                  </a:schemeClr>
                </a:solidFill>
                <a:latin typeface="+mj-ea"/>
              </a:rPr>
              <a:t>組織沿革</a:t>
            </a:r>
            <a:endParaRPr lang="zh-CN" altLang="en-US" sz="4800" dirty="0">
              <a:solidFill>
                <a:schemeClr val="accent4">
                  <a:lumMod val="75000"/>
                </a:schemeClr>
              </a:solidFill>
              <a:latin typeface="+mj-ea"/>
            </a:endParaRPr>
          </a:p>
        </p:txBody>
      </p:sp>
      <p:sp>
        <p:nvSpPr>
          <p:cNvPr id="17" name="矩形: 圆角 16">
            <a:extLst>
              <a:ext uri="{FF2B5EF4-FFF2-40B4-BE49-F238E27FC236}">
                <a16:creationId xmlns:a16="http://schemas.microsoft.com/office/drawing/2014/main" id="{8F52519E-6719-AC61-6FA8-B9BF3F6BDC61}"/>
              </a:ext>
            </a:extLst>
          </p:cNvPr>
          <p:cNvSpPr/>
          <p:nvPr/>
        </p:nvSpPr>
        <p:spPr>
          <a:xfrm>
            <a:off x="944275" y="4232334"/>
            <a:ext cx="2574429" cy="449243"/>
          </a:xfrm>
          <a:prstGeom prst="roundRect">
            <a:avLst>
              <a:gd name="adj" fmla="val 50000"/>
            </a:avLst>
          </a:prstGeom>
          <a:gradFill>
            <a:gsLst>
              <a:gs pos="100000">
                <a:schemeClr val="accent3">
                  <a:lumMod val="92000"/>
                </a:schemeClr>
              </a:gs>
              <a:gs pos="0">
                <a:schemeClr val="accent3">
                  <a:alpha val="70000"/>
                </a:schemeClr>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mj-ea"/>
                <a:ea typeface="+mj-ea"/>
              </a:rPr>
              <a:t>ORGANIZATIONAL HISTORY</a:t>
            </a:r>
          </a:p>
        </p:txBody>
      </p:sp>
      <p:pic>
        <p:nvPicPr>
          <p:cNvPr id="7" name="圖片 6">
            <a:extLst>
              <a:ext uri="{FF2B5EF4-FFF2-40B4-BE49-F238E27FC236}">
                <a16:creationId xmlns:a16="http://schemas.microsoft.com/office/drawing/2014/main" id="{61528653-A593-4DA4-8B8E-56ABB4ADE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spTree>
    <p:extLst>
      <p:ext uri="{BB962C8B-B14F-4D97-AF65-F5344CB8AC3E}">
        <p14:creationId xmlns:p14="http://schemas.microsoft.com/office/powerpoint/2010/main" val="70042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63B9EED-FE43-06A1-0F2D-3DCBD4D1D4F4}"/>
              </a:ext>
            </a:extLst>
          </p:cNvPr>
          <p:cNvSpPr>
            <a:spLocks noGrp="1"/>
          </p:cNvSpPr>
          <p:nvPr>
            <p:ph type="body" sz="quarter" idx="10"/>
          </p:nvPr>
        </p:nvSpPr>
        <p:spPr/>
        <p:txBody>
          <a:bodyPr/>
          <a:lstStyle/>
          <a:p>
            <a:r>
              <a:rPr lang="zh-TW" altLang="en-US" dirty="0"/>
              <a:t>組織沿革</a:t>
            </a:r>
            <a:endParaRPr lang="zh-CN" altLang="en-US" dirty="0"/>
          </a:p>
        </p:txBody>
      </p:sp>
      <p:sp>
        <p:nvSpPr>
          <p:cNvPr id="8" name="文本框 7">
            <a:extLst>
              <a:ext uri="{FF2B5EF4-FFF2-40B4-BE49-F238E27FC236}">
                <a16:creationId xmlns:a16="http://schemas.microsoft.com/office/drawing/2014/main" id="{98AD5CD8-6655-FC63-47B5-68C3647EB164}"/>
              </a:ext>
            </a:extLst>
          </p:cNvPr>
          <p:cNvSpPr txBox="1"/>
          <p:nvPr/>
        </p:nvSpPr>
        <p:spPr>
          <a:xfrm>
            <a:off x="765964" y="964168"/>
            <a:ext cx="10783885" cy="1986844"/>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pPr>
              <a:lnSpc>
                <a:spcPct val="150000"/>
              </a:lnSpc>
            </a:pPr>
            <a:r>
              <a:rPr lang="zh-TW" altLang="en-US" sz="2200" dirty="0">
                <a:solidFill>
                  <a:schemeClr val="tx1"/>
                </a:solidFill>
                <a:latin typeface="+mn-lt"/>
              </a:rPr>
              <a:t>桃園市政府教育局為協助所屬各級學校總務人員執行勞務、財物及工程等各類採購與工程履約事宜，建立總務工作諮詢輔導體系，以提升採購效率及工程品質，依據中華民國 </a:t>
            </a:r>
            <a:r>
              <a:rPr lang="en-US" altLang="zh-TW" sz="2200" dirty="0">
                <a:solidFill>
                  <a:schemeClr val="tx1"/>
                </a:solidFill>
                <a:latin typeface="+mn-lt"/>
              </a:rPr>
              <a:t>104 </a:t>
            </a:r>
            <a:r>
              <a:rPr lang="zh-TW" altLang="en-US" sz="2200" dirty="0">
                <a:solidFill>
                  <a:schemeClr val="tx1"/>
                </a:solidFill>
                <a:latin typeface="+mn-lt"/>
              </a:rPr>
              <a:t>年 </a:t>
            </a:r>
            <a:r>
              <a:rPr lang="en-US" altLang="zh-TW" sz="2200" dirty="0">
                <a:solidFill>
                  <a:schemeClr val="tx1"/>
                </a:solidFill>
                <a:latin typeface="+mn-lt"/>
              </a:rPr>
              <a:t>7 </a:t>
            </a:r>
            <a:r>
              <a:rPr lang="zh-TW" altLang="en-US" sz="2200" dirty="0">
                <a:solidFill>
                  <a:schemeClr val="tx1"/>
                </a:solidFill>
                <a:latin typeface="+mn-lt"/>
              </a:rPr>
              <a:t>月 </a:t>
            </a:r>
            <a:r>
              <a:rPr lang="en-US" altLang="zh-TW" sz="2200" dirty="0">
                <a:solidFill>
                  <a:schemeClr val="tx1"/>
                </a:solidFill>
                <a:latin typeface="+mn-lt"/>
              </a:rPr>
              <a:t>7 </a:t>
            </a:r>
            <a:r>
              <a:rPr lang="zh-TW" altLang="en-US" sz="2200" dirty="0">
                <a:solidFill>
                  <a:schemeClr val="tx1"/>
                </a:solidFill>
                <a:latin typeface="+mn-lt"/>
              </a:rPr>
              <a:t>日府教設字第 </a:t>
            </a:r>
            <a:r>
              <a:rPr lang="en-US" altLang="zh-TW" sz="2200" dirty="0">
                <a:solidFill>
                  <a:schemeClr val="tx1"/>
                </a:solidFill>
                <a:latin typeface="+mn-lt"/>
              </a:rPr>
              <a:t>1040161493 </a:t>
            </a:r>
            <a:r>
              <a:rPr lang="zh-TW" altLang="en-US" sz="2200" dirty="0">
                <a:solidFill>
                  <a:schemeClr val="tx1"/>
                </a:solidFill>
                <a:latin typeface="+mn-lt"/>
              </a:rPr>
              <a:t>號函特設總務諮詢輔導團。</a:t>
            </a:r>
          </a:p>
        </p:txBody>
      </p:sp>
      <p:sp>
        <p:nvSpPr>
          <p:cNvPr id="25" name="文本框 24">
            <a:extLst>
              <a:ext uri="{FF2B5EF4-FFF2-40B4-BE49-F238E27FC236}">
                <a16:creationId xmlns:a16="http://schemas.microsoft.com/office/drawing/2014/main" id="{F79951D0-4332-B297-F683-8C57317D7BB0}"/>
              </a:ext>
            </a:extLst>
          </p:cNvPr>
          <p:cNvSpPr txBox="1"/>
          <p:nvPr/>
        </p:nvSpPr>
        <p:spPr>
          <a:xfrm>
            <a:off x="4953520" y="3693855"/>
            <a:ext cx="2259194" cy="1576932"/>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28" name="文本框 27">
            <a:extLst>
              <a:ext uri="{FF2B5EF4-FFF2-40B4-BE49-F238E27FC236}">
                <a16:creationId xmlns:a16="http://schemas.microsoft.com/office/drawing/2014/main" id="{68604836-98C0-824C-83BB-0E4DB7B7580B}"/>
              </a:ext>
            </a:extLst>
          </p:cNvPr>
          <p:cNvSpPr txBox="1"/>
          <p:nvPr/>
        </p:nvSpPr>
        <p:spPr>
          <a:xfrm>
            <a:off x="8446905" y="4017568"/>
            <a:ext cx="2259194" cy="1647770"/>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grpSp>
        <p:nvGrpSpPr>
          <p:cNvPr id="34" name="群組 33">
            <a:extLst>
              <a:ext uri="{FF2B5EF4-FFF2-40B4-BE49-F238E27FC236}">
                <a16:creationId xmlns:a16="http://schemas.microsoft.com/office/drawing/2014/main" id="{265B0BB8-356D-484E-8FF9-77053133205C}"/>
              </a:ext>
            </a:extLst>
          </p:cNvPr>
          <p:cNvGrpSpPr/>
          <p:nvPr/>
        </p:nvGrpSpPr>
        <p:grpSpPr>
          <a:xfrm>
            <a:off x="-70614" y="6469719"/>
            <a:ext cx="12271081" cy="391847"/>
            <a:chOff x="-70614" y="6469719"/>
            <a:chExt cx="12271081" cy="391847"/>
          </a:xfrm>
        </p:grpSpPr>
        <p:sp>
          <p:nvSpPr>
            <p:cNvPr id="35" name="文本框 40">
              <a:extLst>
                <a:ext uri="{FF2B5EF4-FFF2-40B4-BE49-F238E27FC236}">
                  <a16:creationId xmlns:a16="http://schemas.microsoft.com/office/drawing/2014/main" id="{29A66263-5D9F-4478-86E9-3F9BFF245D63}"/>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6" name="文本框 40">
              <a:extLst>
                <a:ext uri="{FF2B5EF4-FFF2-40B4-BE49-F238E27FC236}">
                  <a16:creationId xmlns:a16="http://schemas.microsoft.com/office/drawing/2014/main" id="{B84EDA58-FCD3-4F4A-BA55-17A4B8F33F3C}"/>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37" name="文本框 40">
              <a:extLst>
                <a:ext uri="{FF2B5EF4-FFF2-40B4-BE49-F238E27FC236}">
                  <a16:creationId xmlns:a16="http://schemas.microsoft.com/office/drawing/2014/main" id="{3A89FD5D-35F6-4343-943B-66BE94A55E5F}"/>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38" name="圖片 37">
            <a:extLst>
              <a:ext uri="{FF2B5EF4-FFF2-40B4-BE49-F238E27FC236}">
                <a16:creationId xmlns:a16="http://schemas.microsoft.com/office/drawing/2014/main" id="{D1AEC1E0-D8FA-42EE-A3B0-621CA4369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pic>
        <p:nvPicPr>
          <p:cNvPr id="53" name="圖片 52">
            <a:extLst>
              <a:ext uri="{FF2B5EF4-FFF2-40B4-BE49-F238E27FC236}">
                <a16:creationId xmlns:a16="http://schemas.microsoft.com/office/drawing/2014/main" id="{A1806FB7-B4EE-46D8-ACE4-BCCD31CDE4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98999" y="2316207"/>
            <a:ext cx="7272185" cy="3674638"/>
          </a:xfrm>
          <a:prstGeom prst="rect">
            <a:avLst/>
          </a:prstGeom>
        </p:spPr>
      </p:pic>
      <p:grpSp>
        <p:nvGrpSpPr>
          <p:cNvPr id="3" name="群組 2">
            <a:extLst>
              <a:ext uri="{FF2B5EF4-FFF2-40B4-BE49-F238E27FC236}">
                <a16:creationId xmlns:a16="http://schemas.microsoft.com/office/drawing/2014/main" id="{2ABBE170-6CBE-40E6-99F5-E211E2B0C243}"/>
              </a:ext>
            </a:extLst>
          </p:cNvPr>
          <p:cNvGrpSpPr/>
          <p:nvPr/>
        </p:nvGrpSpPr>
        <p:grpSpPr>
          <a:xfrm>
            <a:off x="542697" y="2555914"/>
            <a:ext cx="3995435" cy="3737425"/>
            <a:chOff x="542697" y="2156407"/>
            <a:chExt cx="3995435" cy="3737425"/>
          </a:xfrm>
        </p:grpSpPr>
        <p:grpSp>
          <p:nvGrpSpPr>
            <p:cNvPr id="18" name="群組 17">
              <a:extLst>
                <a:ext uri="{FF2B5EF4-FFF2-40B4-BE49-F238E27FC236}">
                  <a16:creationId xmlns:a16="http://schemas.microsoft.com/office/drawing/2014/main" id="{2FA21945-3F63-485D-B168-A0397491AFEB}"/>
                </a:ext>
              </a:extLst>
            </p:cNvPr>
            <p:cNvGrpSpPr/>
            <p:nvPr/>
          </p:nvGrpSpPr>
          <p:grpSpPr>
            <a:xfrm>
              <a:off x="542697" y="2156407"/>
              <a:ext cx="3995435" cy="3737425"/>
              <a:chOff x="976832" y="2607813"/>
              <a:chExt cx="3225800" cy="3737425"/>
            </a:xfrm>
          </p:grpSpPr>
          <p:grpSp>
            <p:nvGrpSpPr>
              <p:cNvPr id="17" name="组合 16">
                <a:extLst>
                  <a:ext uri="{FF2B5EF4-FFF2-40B4-BE49-F238E27FC236}">
                    <a16:creationId xmlns:a16="http://schemas.microsoft.com/office/drawing/2014/main" id="{A9817720-6984-BF07-4791-2FE5E05ABA54}"/>
                  </a:ext>
                </a:extLst>
              </p:cNvPr>
              <p:cNvGrpSpPr/>
              <p:nvPr/>
            </p:nvGrpSpPr>
            <p:grpSpPr>
              <a:xfrm>
                <a:off x="976832" y="2607813"/>
                <a:ext cx="3225800" cy="3737425"/>
                <a:chOff x="1003300" y="2978194"/>
                <a:chExt cx="3225800" cy="3737425"/>
              </a:xfrm>
            </p:grpSpPr>
            <p:sp>
              <p:nvSpPr>
                <p:cNvPr id="19" name="矩形 15">
                  <a:extLst>
                    <a:ext uri="{FF2B5EF4-FFF2-40B4-BE49-F238E27FC236}">
                      <a16:creationId xmlns:a16="http://schemas.microsoft.com/office/drawing/2014/main" id="{DCC37B1D-705F-E577-A611-BC64EEF7473B}"/>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5">
                  <a:extLst>
                    <a:ext uri="{FF2B5EF4-FFF2-40B4-BE49-F238E27FC236}">
                      <a16:creationId xmlns:a16="http://schemas.microsoft.com/office/drawing/2014/main" id="{08095D33-3FE5-2E02-8C7F-8043495C463A}"/>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1" name="文本框 20">
                <a:extLst>
                  <a:ext uri="{FF2B5EF4-FFF2-40B4-BE49-F238E27FC236}">
                    <a16:creationId xmlns:a16="http://schemas.microsoft.com/office/drawing/2014/main" id="{ABC62C98-0250-DB19-C83A-8C9E4C155F6F}"/>
                  </a:ext>
                </a:extLst>
              </p:cNvPr>
              <p:cNvSpPr txBox="1"/>
              <p:nvPr/>
            </p:nvSpPr>
            <p:spPr>
              <a:xfrm>
                <a:off x="1460134" y="3215275"/>
                <a:ext cx="2229491" cy="307778"/>
              </a:xfrm>
              <a:prstGeom prst="rect">
                <a:avLst/>
              </a:prstGeom>
              <a:noFill/>
            </p:spPr>
            <p:txBody>
              <a:bodyPr wrap="square" lIns="0" tIns="0" rIns="0" bIns="0" rtlCol="0">
                <a:noAutofit/>
              </a:bodyPr>
              <a:lstStyle/>
              <a:p>
                <a:pPr algn="ctr"/>
                <a:r>
                  <a:rPr lang="zh-TW" altLang="en-US" sz="3200" spc="300" dirty="0">
                    <a:solidFill>
                      <a:schemeClr val="accent2"/>
                    </a:solidFill>
                    <a:latin typeface="+mj-ea"/>
                    <a:ea typeface="+mj-ea"/>
                    <a:cs typeface="阿里巴巴普惠体 H" panose="00020600040101010101" pitchFamily="18" charset="-122"/>
                  </a:rPr>
                  <a:t>民國</a:t>
                </a:r>
                <a:r>
                  <a:rPr lang="en-US" altLang="zh-TW" sz="3200" spc="300" dirty="0">
                    <a:solidFill>
                      <a:schemeClr val="accent2"/>
                    </a:solidFill>
                    <a:latin typeface="+mj-ea"/>
                    <a:ea typeface="+mj-ea"/>
                    <a:cs typeface="阿里巴巴普惠体 H" panose="00020600040101010101" pitchFamily="18" charset="-122"/>
                  </a:rPr>
                  <a:t>104</a:t>
                </a:r>
                <a:r>
                  <a:rPr lang="zh-TW" altLang="en-US" sz="3200" spc="300" dirty="0">
                    <a:solidFill>
                      <a:schemeClr val="accent2"/>
                    </a:solidFill>
                    <a:latin typeface="+mj-ea"/>
                    <a:ea typeface="+mj-ea"/>
                    <a:cs typeface="阿里巴巴普惠体 H" panose="00020600040101010101" pitchFamily="18" charset="-122"/>
                  </a:rPr>
                  <a:t>年</a:t>
                </a:r>
                <a:endParaRPr lang="zh-CN" altLang="en-US" sz="3200" spc="300" dirty="0">
                  <a:solidFill>
                    <a:schemeClr val="accent2"/>
                  </a:solidFill>
                  <a:latin typeface="+mj-ea"/>
                  <a:ea typeface="+mj-ea"/>
                  <a:cs typeface="阿里巴巴普惠体 H" panose="00020600040101010101" pitchFamily="18" charset="-122"/>
                </a:endParaRPr>
              </a:p>
            </p:txBody>
          </p:sp>
          <p:sp>
            <p:nvSpPr>
              <p:cNvPr id="22" name="文本框 21">
                <a:extLst>
                  <a:ext uri="{FF2B5EF4-FFF2-40B4-BE49-F238E27FC236}">
                    <a16:creationId xmlns:a16="http://schemas.microsoft.com/office/drawing/2014/main" id="{EF4BA674-DBCD-CCD2-E3D7-48C7F70D4BB2}"/>
                  </a:ext>
                </a:extLst>
              </p:cNvPr>
              <p:cNvSpPr txBox="1"/>
              <p:nvPr/>
            </p:nvSpPr>
            <p:spPr>
              <a:xfrm>
                <a:off x="1460135" y="4017568"/>
                <a:ext cx="2259194" cy="22335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23" name="矩形 22">
                <a:extLst>
                  <a:ext uri="{FF2B5EF4-FFF2-40B4-BE49-F238E27FC236}">
                    <a16:creationId xmlns:a16="http://schemas.microsoft.com/office/drawing/2014/main" id="{E51405EA-9023-591C-4AC0-95DFCC5C1CF3}"/>
                  </a:ext>
                </a:extLst>
              </p:cNvPr>
              <p:cNvSpPr/>
              <p:nvPr/>
            </p:nvSpPr>
            <p:spPr>
              <a:xfrm>
                <a:off x="1470644" y="3717177"/>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sp>
          <p:nvSpPr>
            <p:cNvPr id="54" name="矩形 53">
              <a:extLst>
                <a:ext uri="{FF2B5EF4-FFF2-40B4-BE49-F238E27FC236}">
                  <a16:creationId xmlns:a16="http://schemas.microsoft.com/office/drawing/2014/main" id="{B237F0DB-BDE5-44E1-B534-E7A7E0EBF1FC}"/>
                </a:ext>
              </a:extLst>
            </p:cNvPr>
            <p:cNvSpPr/>
            <p:nvPr/>
          </p:nvSpPr>
          <p:spPr>
            <a:xfrm>
              <a:off x="925587" y="3455952"/>
              <a:ext cx="3215550" cy="2246769"/>
            </a:xfrm>
            <a:prstGeom prst="rect">
              <a:avLst/>
            </a:prstGeom>
          </p:spPr>
          <p:txBody>
            <a:bodyPr wrap="square">
              <a:spAutoFit/>
            </a:bodyPr>
            <a:lstStyle/>
            <a:p>
              <a:r>
                <a:rPr lang="zh-TW" altLang="en-US" sz="2000" dirty="0"/>
                <a:t>輔導團設四小組，其分工如下： </a:t>
              </a:r>
            </a:p>
            <a:p>
              <a:r>
                <a:rPr lang="zh-TW" altLang="en-US" sz="2000" dirty="0"/>
                <a:t>（一） 招標作業諮詢小組</a:t>
              </a:r>
            </a:p>
            <a:p>
              <a:r>
                <a:rPr lang="zh-TW" altLang="en-US" sz="2000" dirty="0"/>
                <a:t>（二） 履約管理諮詢小組</a:t>
              </a:r>
            </a:p>
            <a:p>
              <a:r>
                <a:rPr lang="zh-TW" altLang="en-US" sz="2000" dirty="0"/>
                <a:t>（三） 工程規範建制小組</a:t>
              </a:r>
            </a:p>
            <a:p>
              <a:r>
                <a:rPr lang="zh-TW" altLang="en-US" sz="2000" dirty="0"/>
                <a:t>（四） 網路平臺建置及教</a:t>
              </a:r>
              <a:endParaRPr lang="en-US" altLang="zh-TW" sz="2000" dirty="0"/>
            </a:p>
            <a:p>
              <a:r>
                <a:rPr lang="zh-TW" altLang="en-US" sz="2000" dirty="0"/>
                <a:t>              育訓練小組</a:t>
              </a:r>
            </a:p>
          </p:txBody>
        </p:sp>
      </p:grpSp>
      <p:grpSp>
        <p:nvGrpSpPr>
          <p:cNvPr id="55" name="群組 54">
            <a:extLst>
              <a:ext uri="{FF2B5EF4-FFF2-40B4-BE49-F238E27FC236}">
                <a16:creationId xmlns:a16="http://schemas.microsoft.com/office/drawing/2014/main" id="{CCEBD7CB-128B-45AA-8E62-262F38F2E89D}"/>
              </a:ext>
            </a:extLst>
          </p:cNvPr>
          <p:cNvGrpSpPr/>
          <p:nvPr/>
        </p:nvGrpSpPr>
        <p:grpSpPr>
          <a:xfrm>
            <a:off x="5558947" y="2586178"/>
            <a:ext cx="1576159" cy="405996"/>
            <a:chOff x="3893414" y="1758046"/>
            <a:chExt cx="1576159" cy="405996"/>
          </a:xfrm>
        </p:grpSpPr>
        <p:sp>
          <p:nvSpPr>
            <p:cNvPr id="56" name="矩形: 圆角 97">
              <a:extLst>
                <a:ext uri="{FF2B5EF4-FFF2-40B4-BE49-F238E27FC236}">
                  <a16:creationId xmlns:a16="http://schemas.microsoft.com/office/drawing/2014/main" id="{DFD6F978-1BD9-46D1-BD0C-72B40035A62D}"/>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98">
              <a:extLst>
                <a:ext uri="{FF2B5EF4-FFF2-40B4-BE49-F238E27FC236}">
                  <a16:creationId xmlns:a16="http://schemas.microsoft.com/office/drawing/2014/main" id="{BD51A89E-A121-4BB4-B6E6-13484EBCD092}"/>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組織圖</a:t>
              </a:r>
              <a:endParaRPr lang="zh-CN" altLang="en-US" dirty="0">
                <a:latin typeface="+mj-ea"/>
                <a:ea typeface="+mj-ea"/>
              </a:endParaRPr>
            </a:p>
          </p:txBody>
        </p:sp>
      </p:grpSp>
    </p:spTree>
    <p:extLst>
      <p:ext uri="{BB962C8B-B14F-4D97-AF65-F5344CB8AC3E}">
        <p14:creationId xmlns:p14="http://schemas.microsoft.com/office/powerpoint/2010/main" val="15728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a:extLst>
              <a:ext uri="{FF2B5EF4-FFF2-40B4-BE49-F238E27FC236}">
                <a16:creationId xmlns:a16="http://schemas.microsoft.com/office/drawing/2014/main" id="{7C89E6E7-0BDE-4B7D-9B4A-DE4089E9B27A}"/>
              </a:ext>
            </a:extLst>
          </p:cNvPr>
          <p:cNvSpPr>
            <a:spLocks noGrp="1"/>
          </p:cNvSpPr>
          <p:nvPr>
            <p:ph type="body" sz="quarter" idx="10"/>
          </p:nvPr>
        </p:nvSpPr>
        <p:spPr>
          <a:xfrm>
            <a:off x="528897" y="369564"/>
            <a:ext cx="5567103" cy="553998"/>
          </a:xfrm>
        </p:spPr>
        <p:txBody>
          <a:bodyPr/>
          <a:lstStyle/>
          <a:p>
            <a:r>
              <a:rPr lang="zh-TW" altLang="en-US" dirty="0"/>
              <a:t>組織沿革</a:t>
            </a:r>
            <a:endParaRPr lang="zh-CN" altLang="en-US" dirty="0"/>
          </a:p>
        </p:txBody>
      </p:sp>
      <p:sp>
        <p:nvSpPr>
          <p:cNvPr id="12" name="文本框 24">
            <a:extLst>
              <a:ext uri="{FF2B5EF4-FFF2-40B4-BE49-F238E27FC236}">
                <a16:creationId xmlns:a16="http://schemas.microsoft.com/office/drawing/2014/main" id="{D120072A-5F25-4DB7-AF35-E4E608DBD063}"/>
              </a:ext>
            </a:extLst>
          </p:cNvPr>
          <p:cNvSpPr txBox="1"/>
          <p:nvPr/>
        </p:nvSpPr>
        <p:spPr>
          <a:xfrm>
            <a:off x="4953520" y="3693855"/>
            <a:ext cx="2259194" cy="1576932"/>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13" name="文本框 27">
            <a:extLst>
              <a:ext uri="{FF2B5EF4-FFF2-40B4-BE49-F238E27FC236}">
                <a16:creationId xmlns:a16="http://schemas.microsoft.com/office/drawing/2014/main" id="{9DA7DEDF-86ED-4806-89B4-D707DC7DD2E1}"/>
              </a:ext>
            </a:extLst>
          </p:cNvPr>
          <p:cNvSpPr txBox="1"/>
          <p:nvPr/>
        </p:nvSpPr>
        <p:spPr>
          <a:xfrm>
            <a:off x="8446905" y="4017568"/>
            <a:ext cx="2259194" cy="1647770"/>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grpSp>
        <p:nvGrpSpPr>
          <p:cNvPr id="14" name="群組 13">
            <a:extLst>
              <a:ext uri="{FF2B5EF4-FFF2-40B4-BE49-F238E27FC236}">
                <a16:creationId xmlns:a16="http://schemas.microsoft.com/office/drawing/2014/main" id="{1A29E317-E4BE-498B-906F-18B04D36BDCA}"/>
              </a:ext>
            </a:extLst>
          </p:cNvPr>
          <p:cNvGrpSpPr/>
          <p:nvPr/>
        </p:nvGrpSpPr>
        <p:grpSpPr>
          <a:xfrm>
            <a:off x="-70614" y="6469719"/>
            <a:ext cx="12271081" cy="391847"/>
            <a:chOff x="-70614" y="6469719"/>
            <a:chExt cx="12271081" cy="391847"/>
          </a:xfrm>
        </p:grpSpPr>
        <p:sp>
          <p:nvSpPr>
            <p:cNvPr id="15" name="文本框 40">
              <a:extLst>
                <a:ext uri="{FF2B5EF4-FFF2-40B4-BE49-F238E27FC236}">
                  <a16:creationId xmlns:a16="http://schemas.microsoft.com/office/drawing/2014/main" id="{80961198-6479-4EBB-9272-367C1750CB21}"/>
                </a:ext>
              </a:extLst>
            </p:cNvPr>
            <p:cNvSpPr txBox="1"/>
            <p:nvPr/>
          </p:nvSpPr>
          <p:spPr>
            <a:xfrm>
              <a:off x="-70614" y="6470236"/>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16" name="文本框 40">
              <a:extLst>
                <a:ext uri="{FF2B5EF4-FFF2-40B4-BE49-F238E27FC236}">
                  <a16:creationId xmlns:a16="http://schemas.microsoft.com/office/drawing/2014/main" id="{FFEAED57-F330-4443-A1CD-58257A5BC71A}"/>
                </a:ext>
              </a:extLst>
            </p:cNvPr>
            <p:cNvSpPr txBox="1"/>
            <p:nvPr/>
          </p:nvSpPr>
          <p:spPr>
            <a:xfrm>
              <a:off x="4141137" y="6469719"/>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sp>
          <p:nvSpPr>
            <p:cNvPr id="17" name="文本框 40">
              <a:extLst>
                <a:ext uri="{FF2B5EF4-FFF2-40B4-BE49-F238E27FC236}">
                  <a16:creationId xmlns:a16="http://schemas.microsoft.com/office/drawing/2014/main" id="{AB9DD456-FFC8-4218-8EDC-EFC4B0E5EF5B}"/>
                </a:ext>
              </a:extLst>
            </p:cNvPr>
            <p:cNvSpPr txBox="1"/>
            <p:nvPr/>
          </p:nvSpPr>
          <p:spPr>
            <a:xfrm>
              <a:off x="8361355" y="6473802"/>
              <a:ext cx="3839112" cy="387764"/>
            </a:xfrm>
            <a:prstGeom prst="rect">
              <a:avLst/>
            </a:prstGeom>
            <a:noFill/>
          </p:spPr>
          <p:txBody>
            <a:bodyPr wrap="square" lIns="0" tIns="0" rIns="0" bIns="0" rtlCol="0" anchor="ctr" anchorCtr="0">
              <a:noAutofit/>
            </a:bodyPr>
            <a:lstStyle/>
            <a:p>
              <a:pPr algn="ctr">
                <a:lnSpc>
                  <a:spcPct val="110000"/>
                </a:lnSpc>
              </a:pPr>
              <a:r>
                <a:rPr lang="en-US" altLang="zh-CN" dirty="0">
                  <a:solidFill>
                    <a:schemeClr val="bg1"/>
                  </a:solidFill>
                  <a:latin typeface="+mn-ea"/>
                </a:rPr>
                <a:t>Department  of  Education , Taoyuan</a:t>
              </a:r>
            </a:p>
          </p:txBody>
        </p:sp>
      </p:grpSp>
      <p:pic>
        <p:nvPicPr>
          <p:cNvPr id="18" name="圖片 17">
            <a:extLst>
              <a:ext uri="{FF2B5EF4-FFF2-40B4-BE49-F238E27FC236}">
                <a16:creationId xmlns:a16="http://schemas.microsoft.com/office/drawing/2014/main" id="{2EBB3B9D-D4F8-4ADE-BD04-1B1E9C60F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20" y="173036"/>
            <a:ext cx="3400425" cy="619125"/>
          </a:xfrm>
          <a:prstGeom prst="rect">
            <a:avLst/>
          </a:prstGeom>
        </p:spPr>
      </p:pic>
      <p:grpSp>
        <p:nvGrpSpPr>
          <p:cNvPr id="28" name="群組 27">
            <a:extLst>
              <a:ext uri="{FF2B5EF4-FFF2-40B4-BE49-F238E27FC236}">
                <a16:creationId xmlns:a16="http://schemas.microsoft.com/office/drawing/2014/main" id="{8335014C-1E6D-4869-B1CD-D96A92B44EBB}"/>
              </a:ext>
            </a:extLst>
          </p:cNvPr>
          <p:cNvGrpSpPr/>
          <p:nvPr/>
        </p:nvGrpSpPr>
        <p:grpSpPr>
          <a:xfrm>
            <a:off x="528897" y="2051354"/>
            <a:ext cx="3995435" cy="3737425"/>
            <a:chOff x="976832" y="2607813"/>
            <a:chExt cx="3225800" cy="3737425"/>
          </a:xfrm>
        </p:grpSpPr>
        <p:grpSp>
          <p:nvGrpSpPr>
            <p:cNvPr id="29" name="组合 16">
              <a:extLst>
                <a:ext uri="{FF2B5EF4-FFF2-40B4-BE49-F238E27FC236}">
                  <a16:creationId xmlns:a16="http://schemas.microsoft.com/office/drawing/2014/main" id="{6525DB91-AE84-4F76-83FB-D7CA0AF8CB75}"/>
                </a:ext>
              </a:extLst>
            </p:cNvPr>
            <p:cNvGrpSpPr/>
            <p:nvPr/>
          </p:nvGrpSpPr>
          <p:grpSpPr>
            <a:xfrm>
              <a:off x="976832" y="2607813"/>
              <a:ext cx="3225800" cy="3737425"/>
              <a:chOff x="1003300" y="2978194"/>
              <a:chExt cx="3225800" cy="3737425"/>
            </a:xfrm>
          </p:grpSpPr>
          <p:sp>
            <p:nvSpPr>
              <p:cNvPr id="33" name="矩形 15">
                <a:extLst>
                  <a:ext uri="{FF2B5EF4-FFF2-40B4-BE49-F238E27FC236}">
                    <a16:creationId xmlns:a16="http://schemas.microsoft.com/office/drawing/2014/main" id="{46710916-FBA3-436A-9A93-297186518D02}"/>
                  </a:ext>
                </a:extLst>
              </p:cNvPr>
              <p:cNvSpPr/>
              <p:nvPr/>
            </p:nvSpPr>
            <p:spPr>
              <a:xfrm>
                <a:off x="1003300" y="2978194"/>
                <a:ext cx="3225800" cy="3737425"/>
              </a:xfrm>
              <a:prstGeom prst="rect">
                <a:avLst/>
              </a:prstGeom>
              <a:gradFill>
                <a:gsLst>
                  <a:gs pos="0">
                    <a:schemeClr val="bg1"/>
                  </a:gs>
                  <a:gs pos="94000">
                    <a:schemeClr val="bg1">
                      <a:alpha val="0"/>
                    </a:schemeClr>
                  </a:gs>
                </a:gsLst>
                <a:lin ang="5400000" scaled="0"/>
              </a:gradFill>
              <a:ln>
                <a:noFill/>
              </a:ln>
              <a:effectLst>
                <a:outerShdw blurRad="177800" dist="12700" sx="102000" sy="102000" algn="ctr" rotWithShape="0">
                  <a:schemeClr val="accent2">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矩形 15">
                <a:extLst>
                  <a:ext uri="{FF2B5EF4-FFF2-40B4-BE49-F238E27FC236}">
                    <a16:creationId xmlns:a16="http://schemas.microsoft.com/office/drawing/2014/main" id="{305B10CA-CDDD-4A17-B1F0-A94CE4CFB647}"/>
                  </a:ext>
                </a:extLst>
              </p:cNvPr>
              <p:cNvSpPr/>
              <p:nvPr/>
            </p:nvSpPr>
            <p:spPr>
              <a:xfrm>
                <a:off x="1170850" y="3172319"/>
                <a:ext cx="2890700" cy="3349176"/>
              </a:xfrm>
              <a:prstGeom prst="rect">
                <a:avLst/>
              </a:prstGeom>
              <a:gradFill>
                <a:gsLst>
                  <a:gs pos="0">
                    <a:schemeClr val="bg1"/>
                  </a:gs>
                  <a:gs pos="94000">
                    <a:schemeClr val="bg1">
                      <a:alpha val="0"/>
                    </a:schemeClr>
                  </a:gs>
                </a:gsLst>
                <a:lin ang="5400000" scaled="0"/>
              </a:gradFill>
              <a:ln w="3175">
                <a:gradFill>
                  <a:gsLst>
                    <a:gs pos="0">
                      <a:schemeClr val="accent2"/>
                    </a:gs>
                    <a:gs pos="87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0" name="文本框 20">
              <a:extLst>
                <a:ext uri="{FF2B5EF4-FFF2-40B4-BE49-F238E27FC236}">
                  <a16:creationId xmlns:a16="http://schemas.microsoft.com/office/drawing/2014/main" id="{EE33B7BA-FB67-4D5F-B222-7935CCCCD3D7}"/>
                </a:ext>
              </a:extLst>
            </p:cNvPr>
            <p:cNvSpPr txBox="1"/>
            <p:nvPr/>
          </p:nvSpPr>
          <p:spPr>
            <a:xfrm>
              <a:off x="1460134" y="3215275"/>
              <a:ext cx="2229491" cy="307778"/>
            </a:xfrm>
            <a:prstGeom prst="rect">
              <a:avLst/>
            </a:prstGeom>
            <a:noFill/>
          </p:spPr>
          <p:txBody>
            <a:bodyPr wrap="square" lIns="0" tIns="0" rIns="0" bIns="0" rtlCol="0">
              <a:noAutofit/>
            </a:bodyPr>
            <a:lstStyle/>
            <a:p>
              <a:pPr algn="ctr"/>
              <a:r>
                <a:rPr lang="zh-TW" altLang="en-US" sz="3200" spc="300" dirty="0">
                  <a:solidFill>
                    <a:schemeClr val="accent2"/>
                  </a:solidFill>
                  <a:latin typeface="+mj-ea"/>
                  <a:ea typeface="+mj-ea"/>
                  <a:cs typeface="阿里巴巴普惠体 H" panose="00020600040101010101" pitchFamily="18" charset="-122"/>
                </a:rPr>
                <a:t>民國</a:t>
              </a:r>
              <a:r>
                <a:rPr lang="en-US" altLang="zh-TW" sz="3200" spc="300" dirty="0">
                  <a:solidFill>
                    <a:schemeClr val="accent2"/>
                  </a:solidFill>
                  <a:latin typeface="+mj-ea"/>
                  <a:ea typeface="+mj-ea"/>
                  <a:cs typeface="阿里巴巴普惠体 H" panose="00020600040101010101" pitchFamily="18" charset="-122"/>
                </a:rPr>
                <a:t>109</a:t>
              </a:r>
              <a:r>
                <a:rPr lang="zh-TW" altLang="en-US" sz="3200" spc="300" dirty="0">
                  <a:solidFill>
                    <a:schemeClr val="accent2"/>
                  </a:solidFill>
                  <a:latin typeface="+mj-ea"/>
                  <a:ea typeface="+mj-ea"/>
                  <a:cs typeface="阿里巴巴普惠体 H" panose="00020600040101010101" pitchFamily="18" charset="-122"/>
                </a:rPr>
                <a:t>年</a:t>
              </a:r>
              <a:endParaRPr lang="zh-CN" altLang="en-US" sz="3200" spc="300" dirty="0">
                <a:solidFill>
                  <a:schemeClr val="accent2"/>
                </a:solidFill>
                <a:latin typeface="+mj-ea"/>
                <a:ea typeface="+mj-ea"/>
                <a:cs typeface="阿里巴巴普惠体 H" panose="00020600040101010101" pitchFamily="18" charset="-122"/>
              </a:endParaRPr>
            </a:p>
          </p:txBody>
        </p:sp>
        <p:sp>
          <p:nvSpPr>
            <p:cNvPr id="31" name="文本框 21">
              <a:extLst>
                <a:ext uri="{FF2B5EF4-FFF2-40B4-BE49-F238E27FC236}">
                  <a16:creationId xmlns:a16="http://schemas.microsoft.com/office/drawing/2014/main" id="{9D015916-92AB-498C-9A78-9C591342F84B}"/>
                </a:ext>
              </a:extLst>
            </p:cNvPr>
            <p:cNvSpPr txBox="1"/>
            <p:nvPr/>
          </p:nvSpPr>
          <p:spPr>
            <a:xfrm>
              <a:off x="1460135" y="4017568"/>
              <a:ext cx="2259194" cy="2233505"/>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endParaRPr lang="en-US" altLang="zh-CN" dirty="0">
                <a:solidFill>
                  <a:schemeClr val="tx1">
                    <a:lumMod val="75000"/>
                    <a:lumOff val="25000"/>
                  </a:schemeClr>
                </a:solidFill>
              </a:endParaRPr>
            </a:p>
          </p:txBody>
        </p:sp>
        <p:sp>
          <p:nvSpPr>
            <p:cNvPr id="32" name="矩形 31">
              <a:extLst>
                <a:ext uri="{FF2B5EF4-FFF2-40B4-BE49-F238E27FC236}">
                  <a16:creationId xmlns:a16="http://schemas.microsoft.com/office/drawing/2014/main" id="{64C94988-0C36-4612-B787-33AD269CA176}"/>
                </a:ext>
              </a:extLst>
            </p:cNvPr>
            <p:cNvSpPr/>
            <p:nvPr/>
          </p:nvSpPr>
          <p:spPr>
            <a:xfrm>
              <a:off x="1470644" y="3717177"/>
              <a:ext cx="2229491" cy="4571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zh-CN" altLang="en-US">
                <a:solidFill>
                  <a:schemeClr val="tx1"/>
                </a:solidFill>
              </a:endParaRPr>
            </a:p>
          </p:txBody>
        </p:sp>
      </p:grpSp>
      <p:sp>
        <p:nvSpPr>
          <p:cNvPr id="35" name="矩形 34">
            <a:extLst>
              <a:ext uri="{FF2B5EF4-FFF2-40B4-BE49-F238E27FC236}">
                <a16:creationId xmlns:a16="http://schemas.microsoft.com/office/drawing/2014/main" id="{118376C0-11FE-4D1B-AD85-4ED84400AF4D}"/>
              </a:ext>
            </a:extLst>
          </p:cNvPr>
          <p:cNvSpPr/>
          <p:nvPr/>
        </p:nvSpPr>
        <p:spPr>
          <a:xfrm>
            <a:off x="929976" y="3367970"/>
            <a:ext cx="3215550" cy="2554545"/>
          </a:xfrm>
          <a:prstGeom prst="rect">
            <a:avLst/>
          </a:prstGeom>
        </p:spPr>
        <p:txBody>
          <a:bodyPr wrap="square">
            <a:spAutoFit/>
          </a:bodyPr>
          <a:lstStyle/>
          <a:p>
            <a:r>
              <a:rPr lang="zh-TW" altLang="en-US" sz="2000" dirty="0"/>
              <a:t>輔導團設五小組，其分工如下： </a:t>
            </a:r>
          </a:p>
          <a:p>
            <a:r>
              <a:rPr lang="zh-TW" altLang="en-US" sz="2000" dirty="0"/>
              <a:t>（一） 招標作業諮詢小組</a:t>
            </a:r>
          </a:p>
          <a:p>
            <a:r>
              <a:rPr lang="zh-TW" altLang="en-US" sz="2000" dirty="0"/>
              <a:t>（二） 履約管理諮詢小組</a:t>
            </a:r>
          </a:p>
          <a:p>
            <a:r>
              <a:rPr lang="zh-TW" altLang="en-US" sz="2000" dirty="0"/>
              <a:t>（三） 網路平臺建置小組</a:t>
            </a:r>
          </a:p>
          <a:p>
            <a:r>
              <a:rPr lang="zh-TW" altLang="en-US" sz="2000" dirty="0"/>
              <a:t>（四） 教育訓練小組</a:t>
            </a:r>
          </a:p>
          <a:p>
            <a:r>
              <a:rPr lang="zh-TW" altLang="en-US" sz="2000" dirty="0"/>
              <a:t>（五） 總團務暨專案及研</a:t>
            </a:r>
            <a:endParaRPr lang="en-US" altLang="zh-TW" sz="2000" dirty="0"/>
          </a:p>
          <a:p>
            <a:r>
              <a:rPr lang="zh-TW" altLang="en-US" sz="2000" dirty="0"/>
              <a:t>              究計畫小組</a:t>
            </a:r>
          </a:p>
        </p:txBody>
      </p:sp>
      <p:sp>
        <p:nvSpPr>
          <p:cNvPr id="37" name="文本框 7">
            <a:extLst>
              <a:ext uri="{FF2B5EF4-FFF2-40B4-BE49-F238E27FC236}">
                <a16:creationId xmlns:a16="http://schemas.microsoft.com/office/drawing/2014/main" id="{D257A8E0-9DB7-4CBF-99C1-B27C6121F111}"/>
              </a:ext>
            </a:extLst>
          </p:cNvPr>
          <p:cNvSpPr txBox="1"/>
          <p:nvPr/>
        </p:nvSpPr>
        <p:spPr>
          <a:xfrm>
            <a:off x="736422" y="1137803"/>
            <a:ext cx="10465783" cy="455702"/>
          </a:xfrm>
          <a:prstGeom prst="rect">
            <a:avLst/>
          </a:prstGeom>
          <a:noFill/>
        </p:spPr>
        <p:txBody>
          <a:bodyPr wrap="square" lIns="0" tIns="0" rIns="0" bIns="0" rtlCol="0">
            <a:noAutofit/>
          </a:bodyPr>
          <a:lstStyle>
            <a:defPPr>
              <a:defRPr lang="zh-CN"/>
            </a:defPPr>
            <a:lvl1pPr>
              <a:lnSpc>
                <a:spcPct val="130000"/>
              </a:lnSpc>
              <a:defRPr sz="1600" spc="150">
                <a:solidFill>
                  <a:schemeClr val="accent4"/>
                </a:solidFill>
                <a:latin typeface="+mn-ea"/>
              </a:defRPr>
            </a:lvl1pPr>
          </a:lstStyle>
          <a:p>
            <a:r>
              <a:rPr lang="zh-TW" altLang="en-US" sz="2200" dirty="0">
                <a:solidFill>
                  <a:schemeClr val="tx1"/>
                </a:solidFill>
                <a:latin typeface="+mn-lt"/>
              </a:rPr>
              <a:t>桃園市政府教育局總務諮詢輔導團</a:t>
            </a:r>
            <a:r>
              <a:rPr lang="en-US" altLang="zh-TW" sz="2200" dirty="0">
                <a:solidFill>
                  <a:schemeClr val="tx1"/>
                </a:solidFill>
                <a:latin typeface="+mn-lt"/>
              </a:rPr>
              <a:t>109</a:t>
            </a:r>
            <a:r>
              <a:rPr lang="zh-TW" altLang="en-US" sz="2200" dirty="0">
                <a:solidFill>
                  <a:schemeClr val="tx1"/>
                </a:solidFill>
                <a:latin typeface="+mn-lt"/>
              </a:rPr>
              <a:t>年修正調整組織，設五小組執行各組工作任務。</a:t>
            </a:r>
          </a:p>
        </p:txBody>
      </p:sp>
      <p:grpSp>
        <p:nvGrpSpPr>
          <p:cNvPr id="38" name="群組 37">
            <a:extLst>
              <a:ext uri="{FF2B5EF4-FFF2-40B4-BE49-F238E27FC236}">
                <a16:creationId xmlns:a16="http://schemas.microsoft.com/office/drawing/2014/main" id="{70AAEF00-5C91-4BE4-A8EE-D92818EB1EE7}"/>
              </a:ext>
            </a:extLst>
          </p:cNvPr>
          <p:cNvGrpSpPr/>
          <p:nvPr/>
        </p:nvGrpSpPr>
        <p:grpSpPr>
          <a:xfrm>
            <a:off x="5558947" y="2290904"/>
            <a:ext cx="1576159" cy="405996"/>
            <a:chOff x="3893414" y="1758046"/>
            <a:chExt cx="1576159" cy="405996"/>
          </a:xfrm>
        </p:grpSpPr>
        <p:sp>
          <p:nvSpPr>
            <p:cNvPr id="39" name="矩形: 圆角 97">
              <a:extLst>
                <a:ext uri="{FF2B5EF4-FFF2-40B4-BE49-F238E27FC236}">
                  <a16:creationId xmlns:a16="http://schemas.microsoft.com/office/drawing/2014/main" id="{84E0F51B-E920-417C-965A-975E3D2F067D}"/>
                </a:ext>
              </a:extLst>
            </p:cNvPr>
            <p:cNvSpPr/>
            <p:nvPr/>
          </p:nvSpPr>
          <p:spPr>
            <a:xfrm>
              <a:off x="3893414" y="1758046"/>
              <a:ext cx="1576159" cy="405996"/>
            </a:xfrm>
            <a:prstGeom prst="roundRect">
              <a:avLst>
                <a:gd name="adj" fmla="val 50000"/>
              </a:avLst>
            </a:pr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98">
              <a:extLst>
                <a:ext uri="{FF2B5EF4-FFF2-40B4-BE49-F238E27FC236}">
                  <a16:creationId xmlns:a16="http://schemas.microsoft.com/office/drawing/2014/main" id="{B89B96B2-2DEA-4263-88F7-8520303E21E0}"/>
                </a:ext>
              </a:extLst>
            </p:cNvPr>
            <p:cNvSpPr/>
            <p:nvPr/>
          </p:nvSpPr>
          <p:spPr>
            <a:xfrm>
              <a:off x="3988993" y="1758046"/>
              <a:ext cx="1385001" cy="405996"/>
            </a:xfrm>
            <a:prstGeom prst="roundRect">
              <a:avLst>
                <a:gd name="adj" fmla="val 50000"/>
              </a:avLst>
            </a:prstGeom>
            <a:gradFill>
              <a:gsLst>
                <a:gs pos="100000">
                  <a:schemeClr val="accent3">
                    <a:lumMod val="92000"/>
                  </a:schemeClr>
                </a:gs>
                <a:gs pos="0">
                  <a:schemeClr val="accent3"/>
                </a:gs>
              </a:gsLst>
              <a:lin ang="2700000" scaled="0"/>
            </a:gradFill>
            <a:ln>
              <a:noFill/>
            </a:ln>
            <a:effectLst>
              <a:outerShdw blurRad="101600" dist="101600" dir="5400000" sx="94000" sy="94000" algn="t" rotWithShape="0">
                <a:schemeClr val="accent3">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TW" altLang="en-US" dirty="0">
                  <a:latin typeface="+mj-ea"/>
                  <a:ea typeface="+mj-ea"/>
                </a:rPr>
                <a:t>組織圖</a:t>
              </a:r>
              <a:endParaRPr lang="zh-CN" altLang="en-US" dirty="0">
                <a:latin typeface="+mj-ea"/>
                <a:ea typeface="+mj-ea"/>
              </a:endParaRPr>
            </a:p>
          </p:txBody>
        </p:sp>
      </p:grpSp>
      <p:pic>
        <p:nvPicPr>
          <p:cNvPr id="4" name="圖片 3">
            <a:extLst>
              <a:ext uri="{FF2B5EF4-FFF2-40B4-BE49-F238E27FC236}">
                <a16:creationId xmlns:a16="http://schemas.microsoft.com/office/drawing/2014/main" id="{2EC1DCB5-757B-4E63-9625-48ED599237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80015" y="2158592"/>
            <a:ext cx="7894576" cy="4115413"/>
          </a:xfrm>
          <a:prstGeom prst="rect">
            <a:avLst/>
          </a:prstGeom>
        </p:spPr>
      </p:pic>
    </p:spTree>
    <p:extLst>
      <p:ext uri="{BB962C8B-B14F-4D97-AF65-F5344CB8AC3E}">
        <p14:creationId xmlns:p14="http://schemas.microsoft.com/office/powerpoint/2010/main" val="102939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Moderate&quot;,&quot;Name&quot;:&quot;适中&quot;,&quot;Kind&quot;:&quot;System&quot;,&quot;OldGuidesSetting&quot;:{&quot;HeaderHeight&quot;:13.0,&quot;FooterHeight&quot;:6.0,&quot;SideMargin&quot;:4.0,&quot;TopMargin&quot;:0.0,&quot;BottomMargin&quot;:0.0,&quot;IntervalMargin&quot;:1.5}}"/>
</p:tagLst>
</file>

<file path=ppt/theme/theme1.xml><?xml version="1.0" encoding="utf-8"?>
<a:theme xmlns:a="http://schemas.openxmlformats.org/drawingml/2006/main" name="51PPT模板网   www.51pptmoban.com">
  <a:themeElements>
    <a:clrScheme name="新东方配色">
      <a:dk1>
        <a:sysClr val="windowText" lastClr="000000"/>
      </a:dk1>
      <a:lt1>
        <a:sysClr val="window" lastClr="FFFFFF"/>
      </a:lt1>
      <a:dk2>
        <a:srgbClr val="44546A"/>
      </a:dk2>
      <a:lt2>
        <a:srgbClr val="E7E6E6"/>
      </a:lt2>
      <a:accent1>
        <a:srgbClr val="06D898"/>
      </a:accent1>
      <a:accent2>
        <a:srgbClr val="05C8AF"/>
      </a:accent2>
      <a:accent3>
        <a:srgbClr val="FF7415"/>
      </a:accent3>
      <a:accent4>
        <a:srgbClr val="19233C"/>
      </a:accent4>
      <a:accent5>
        <a:srgbClr val="D6DDEE"/>
      </a:accent5>
      <a:accent6>
        <a:srgbClr val="7180A7"/>
      </a:accent6>
      <a:hlink>
        <a:srgbClr val="0563C1"/>
      </a:hlink>
      <a:folHlink>
        <a:srgbClr val="954F72"/>
      </a:folHlink>
    </a:clrScheme>
    <a:fontScheme name="商务常用">
      <a:majorFont>
        <a:latin typeface="OPPOSans H"/>
        <a:ea typeface="OPPOSans H"/>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6224</TotalTime>
  <Words>1998</Words>
  <Application>Microsoft Office PowerPoint</Application>
  <PresentationFormat>寬螢幕</PresentationFormat>
  <Paragraphs>254</Paragraphs>
  <Slides>22</Slides>
  <Notes>13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Antique Olive Compact</vt:lpstr>
      <vt:lpstr>等线</vt:lpstr>
      <vt:lpstr>OPPOSans H</vt:lpstr>
      <vt:lpstr>OPPOSans R</vt:lpstr>
      <vt:lpstr>阿里巴巴普惠体 H</vt:lpstr>
      <vt:lpstr>阿里巴巴普惠体 L</vt:lpstr>
      <vt:lpstr>新細明體</vt:lpstr>
      <vt:lpstr>Arial</vt:lpstr>
      <vt:lpstr>Calibri</vt:lpstr>
      <vt:lpstr>Times New Roman</vt:lpstr>
      <vt:lpstr>51PPT模板网   www.51pptmoban.com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51PPT模板网</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绿色简约清新风格工作汇报ppt模板</dc:title>
  <dc:creator>背影狂欢</dc:creator>
  <cp:keywords>P界达人</cp:keywords>
  <dc:description>www.51pptmoban.com</dc:description>
  <cp:lastModifiedBy>User</cp:lastModifiedBy>
  <cp:revision>110</cp:revision>
  <cp:lastPrinted>2022-11-11T07:35:49Z</cp:lastPrinted>
  <dcterms:created xsi:type="dcterms:W3CDTF">2022-07-03T08:30:08Z</dcterms:created>
  <dcterms:modified xsi:type="dcterms:W3CDTF">2022-11-15T06:16:29Z</dcterms:modified>
</cp:coreProperties>
</file>