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30" r:id="rId75"/>
    <p:sldId id="331" r:id="rId76"/>
    <p:sldId id="329" r:id="rId77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564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E1BAC-CFDA-44A8-BF5A-D25F62A3FD8B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A4B32-3F46-4F33-B0E3-676EA797EC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29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PLA </a:t>
            </a:r>
            <a:r>
              <a:rPr lang="zh-TW" altLang="en-US" dirty="0" smtClean="0"/>
              <a:t>杯</a:t>
            </a:r>
            <a:r>
              <a:rPr lang="en-US" altLang="zh-TW" dirty="0" smtClean="0"/>
              <a:t>:</a:t>
            </a:r>
            <a:r>
              <a:rPr lang="zh-TW" altLang="en-US" dirty="0" smtClean="0"/>
              <a:t>可分解環保塑膠製的杯子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A4B32-3F46-4F33-B0E3-676EA797ECE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99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5268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5268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740415" y="170979"/>
            <a:ext cx="1333500" cy="328930"/>
          </a:xfrm>
          <a:custGeom>
            <a:avLst/>
            <a:gdLst/>
            <a:ahLst/>
            <a:cxnLst/>
            <a:rect l="l" t="t" r="r" b="b"/>
            <a:pathLst>
              <a:path w="1333500" h="328930">
                <a:moveTo>
                  <a:pt x="1333106" y="146431"/>
                </a:moveTo>
                <a:lnTo>
                  <a:pt x="1325562" y="100190"/>
                </a:lnTo>
                <a:lnTo>
                  <a:pt x="1304544" y="60007"/>
                </a:lnTo>
                <a:lnTo>
                  <a:pt x="1272527" y="28295"/>
                </a:lnTo>
                <a:lnTo>
                  <a:pt x="1231963" y="7480"/>
                </a:lnTo>
                <a:lnTo>
                  <a:pt x="1185278" y="0"/>
                </a:lnTo>
                <a:lnTo>
                  <a:pt x="147789" y="0"/>
                </a:lnTo>
                <a:lnTo>
                  <a:pt x="101130" y="7480"/>
                </a:lnTo>
                <a:lnTo>
                  <a:pt x="60566" y="28295"/>
                </a:lnTo>
                <a:lnTo>
                  <a:pt x="28562" y="60007"/>
                </a:lnTo>
                <a:lnTo>
                  <a:pt x="7556" y="100190"/>
                </a:lnTo>
                <a:lnTo>
                  <a:pt x="0" y="146431"/>
                </a:lnTo>
                <a:lnTo>
                  <a:pt x="12" y="182105"/>
                </a:lnTo>
                <a:lnTo>
                  <a:pt x="7556" y="228307"/>
                </a:lnTo>
                <a:lnTo>
                  <a:pt x="28562" y="268490"/>
                </a:lnTo>
                <a:lnTo>
                  <a:pt x="60566" y="300215"/>
                </a:lnTo>
                <a:lnTo>
                  <a:pt x="101130" y="321017"/>
                </a:lnTo>
                <a:lnTo>
                  <a:pt x="147789" y="328498"/>
                </a:lnTo>
                <a:lnTo>
                  <a:pt x="1185278" y="328498"/>
                </a:lnTo>
                <a:lnTo>
                  <a:pt x="1231950" y="321017"/>
                </a:lnTo>
                <a:lnTo>
                  <a:pt x="1272514" y="300215"/>
                </a:lnTo>
                <a:lnTo>
                  <a:pt x="1304544" y="268490"/>
                </a:lnTo>
                <a:lnTo>
                  <a:pt x="1325549" y="228307"/>
                </a:lnTo>
                <a:lnTo>
                  <a:pt x="1333106" y="182105"/>
                </a:lnTo>
                <a:lnTo>
                  <a:pt x="1333106" y="146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58550" y="188891"/>
            <a:ext cx="1297305" cy="292735"/>
          </a:xfrm>
          <a:custGeom>
            <a:avLst/>
            <a:gdLst/>
            <a:ahLst/>
            <a:cxnLst/>
            <a:rect l="l" t="t" r="r" b="b"/>
            <a:pathLst>
              <a:path w="1297304" h="292734">
                <a:moveTo>
                  <a:pt x="1167153" y="0"/>
                </a:moveTo>
                <a:lnTo>
                  <a:pt x="129665" y="0"/>
                </a:lnTo>
                <a:lnTo>
                  <a:pt x="79198" y="10099"/>
                </a:lnTo>
                <a:lnTo>
                  <a:pt x="37982" y="37640"/>
                </a:lnTo>
                <a:lnTo>
                  <a:pt x="10191" y="78485"/>
                </a:lnTo>
                <a:lnTo>
                  <a:pt x="0" y="128498"/>
                </a:lnTo>
                <a:lnTo>
                  <a:pt x="0" y="164136"/>
                </a:lnTo>
                <a:lnTo>
                  <a:pt x="10186" y="214149"/>
                </a:lnTo>
                <a:lnTo>
                  <a:pt x="37970" y="254995"/>
                </a:lnTo>
                <a:lnTo>
                  <a:pt x="79185" y="282536"/>
                </a:lnTo>
                <a:lnTo>
                  <a:pt x="129665" y="292635"/>
                </a:lnTo>
                <a:lnTo>
                  <a:pt x="1167153" y="292635"/>
                </a:lnTo>
                <a:lnTo>
                  <a:pt x="1217639" y="282536"/>
                </a:lnTo>
                <a:lnTo>
                  <a:pt x="1258865" y="254995"/>
                </a:lnTo>
                <a:lnTo>
                  <a:pt x="1286659" y="214149"/>
                </a:lnTo>
                <a:lnTo>
                  <a:pt x="1296851" y="164136"/>
                </a:lnTo>
                <a:lnTo>
                  <a:pt x="1296851" y="128498"/>
                </a:lnTo>
                <a:lnTo>
                  <a:pt x="1286659" y="78485"/>
                </a:lnTo>
                <a:lnTo>
                  <a:pt x="1258865" y="37640"/>
                </a:lnTo>
                <a:lnTo>
                  <a:pt x="1217639" y="10099"/>
                </a:lnTo>
                <a:lnTo>
                  <a:pt x="1167153" y="0"/>
                </a:lnTo>
                <a:close/>
              </a:path>
            </a:pathLst>
          </a:custGeom>
          <a:solidFill>
            <a:srgbClr val="098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40425" y="170976"/>
            <a:ext cx="1333500" cy="328930"/>
          </a:xfrm>
          <a:custGeom>
            <a:avLst/>
            <a:gdLst/>
            <a:ahLst/>
            <a:cxnLst/>
            <a:rect l="l" t="t" r="r" b="b"/>
            <a:pathLst>
              <a:path w="1333500" h="328930">
                <a:moveTo>
                  <a:pt x="1185278" y="0"/>
                </a:moveTo>
                <a:lnTo>
                  <a:pt x="147790" y="0"/>
                </a:lnTo>
                <a:lnTo>
                  <a:pt x="101131" y="7476"/>
                </a:lnTo>
                <a:lnTo>
                  <a:pt x="60568" y="28287"/>
                </a:lnTo>
                <a:lnTo>
                  <a:pt x="28555" y="60002"/>
                </a:lnTo>
                <a:lnTo>
                  <a:pt x="7547" y="100192"/>
                </a:lnTo>
                <a:lnTo>
                  <a:pt x="0" y="146429"/>
                </a:lnTo>
                <a:lnTo>
                  <a:pt x="5" y="182098"/>
                </a:lnTo>
                <a:lnTo>
                  <a:pt x="7547" y="228302"/>
                </a:lnTo>
                <a:lnTo>
                  <a:pt x="28555" y="268493"/>
                </a:lnTo>
                <a:lnTo>
                  <a:pt x="60568" y="300208"/>
                </a:lnTo>
                <a:lnTo>
                  <a:pt x="101131" y="321019"/>
                </a:lnTo>
                <a:lnTo>
                  <a:pt x="147790" y="328495"/>
                </a:lnTo>
                <a:lnTo>
                  <a:pt x="1185278" y="328495"/>
                </a:lnTo>
                <a:lnTo>
                  <a:pt x="1231941" y="321019"/>
                </a:lnTo>
                <a:lnTo>
                  <a:pt x="1272512" y="300208"/>
                </a:lnTo>
                <a:lnTo>
                  <a:pt x="1280126" y="292667"/>
                </a:lnTo>
                <a:lnTo>
                  <a:pt x="147790" y="292667"/>
                </a:lnTo>
                <a:lnTo>
                  <a:pt x="104395" y="283965"/>
                </a:lnTo>
                <a:lnTo>
                  <a:pt x="68915" y="260248"/>
                </a:lnTo>
                <a:lnTo>
                  <a:pt x="44971" y="225098"/>
                </a:lnTo>
                <a:lnTo>
                  <a:pt x="36185" y="182098"/>
                </a:lnTo>
                <a:lnTo>
                  <a:pt x="36192" y="146429"/>
                </a:lnTo>
                <a:lnTo>
                  <a:pt x="44971" y="103455"/>
                </a:lnTo>
                <a:lnTo>
                  <a:pt x="68915" y="68294"/>
                </a:lnTo>
                <a:lnTo>
                  <a:pt x="104395" y="44566"/>
                </a:lnTo>
                <a:lnTo>
                  <a:pt x="147790" y="35860"/>
                </a:lnTo>
                <a:lnTo>
                  <a:pt x="1280171" y="35860"/>
                </a:lnTo>
                <a:lnTo>
                  <a:pt x="1272526" y="28287"/>
                </a:lnTo>
                <a:lnTo>
                  <a:pt x="1231953" y="7476"/>
                </a:lnTo>
                <a:lnTo>
                  <a:pt x="1185278" y="0"/>
                </a:lnTo>
                <a:close/>
              </a:path>
              <a:path w="1333500" h="328930">
                <a:moveTo>
                  <a:pt x="1280171" y="35860"/>
                </a:moveTo>
                <a:lnTo>
                  <a:pt x="1185278" y="35860"/>
                </a:lnTo>
                <a:lnTo>
                  <a:pt x="1228674" y="44566"/>
                </a:lnTo>
                <a:lnTo>
                  <a:pt x="1264154" y="68294"/>
                </a:lnTo>
                <a:lnTo>
                  <a:pt x="1288097" y="103455"/>
                </a:lnTo>
                <a:lnTo>
                  <a:pt x="1296877" y="146429"/>
                </a:lnTo>
                <a:lnTo>
                  <a:pt x="1296883" y="182098"/>
                </a:lnTo>
                <a:lnTo>
                  <a:pt x="1288097" y="225098"/>
                </a:lnTo>
                <a:lnTo>
                  <a:pt x="1264154" y="260248"/>
                </a:lnTo>
                <a:lnTo>
                  <a:pt x="1228674" y="283965"/>
                </a:lnTo>
                <a:lnTo>
                  <a:pt x="1185278" y="292667"/>
                </a:lnTo>
                <a:lnTo>
                  <a:pt x="1280126" y="292667"/>
                </a:lnTo>
                <a:lnTo>
                  <a:pt x="1304534" y="268493"/>
                </a:lnTo>
                <a:lnTo>
                  <a:pt x="1325550" y="228302"/>
                </a:lnTo>
                <a:lnTo>
                  <a:pt x="1333096" y="182098"/>
                </a:lnTo>
                <a:lnTo>
                  <a:pt x="1333101" y="146429"/>
                </a:lnTo>
                <a:lnTo>
                  <a:pt x="1325553" y="100192"/>
                </a:lnTo>
                <a:lnTo>
                  <a:pt x="1304544" y="60002"/>
                </a:lnTo>
                <a:lnTo>
                  <a:pt x="1280171" y="35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75522" y="243930"/>
            <a:ext cx="256797" cy="190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839198" y="239101"/>
            <a:ext cx="195878" cy="189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251197" y="137675"/>
            <a:ext cx="322015" cy="315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264535" y="149887"/>
            <a:ext cx="289560" cy="284480"/>
          </a:xfrm>
          <a:custGeom>
            <a:avLst/>
            <a:gdLst/>
            <a:ahLst/>
            <a:cxnLst/>
            <a:rect l="l" t="t" r="r" b="b"/>
            <a:pathLst>
              <a:path w="289559" h="284480">
                <a:moveTo>
                  <a:pt x="152782" y="0"/>
                </a:moveTo>
                <a:lnTo>
                  <a:pt x="145733" y="2542"/>
                </a:lnTo>
                <a:lnTo>
                  <a:pt x="140037" y="7492"/>
                </a:lnTo>
                <a:lnTo>
                  <a:pt x="136474" y="14082"/>
                </a:lnTo>
                <a:lnTo>
                  <a:pt x="127716" y="40087"/>
                </a:lnTo>
                <a:lnTo>
                  <a:pt x="115750" y="29946"/>
                </a:lnTo>
                <a:lnTo>
                  <a:pt x="112222" y="28197"/>
                </a:lnTo>
                <a:lnTo>
                  <a:pt x="108500" y="27434"/>
                </a:lnTo>
                <a:lnTo>
                  <a:pt x="106544" y="24319"/>
                </a:lnTo>
                <a:lnTo>
                  <a:pt x="85114" y="7724"/>
                </a:lnTo>
                <a:lnTo>
                  <a:pt x="78469" y="3852"/>
                </a:lnTo>
                <a:lnTo>
                  <a:pt x="71336" y="2264"/>
                </a:lnTo>
                <a:lnTo>
                  <a:pt x="64227" y="3405"/>
                </a:lnTo>
                <a:lnTo>
                  <a:pt x="17458" y="49945"/>
                </a:lnTo>
                <a:lnTo>
                  <a:pt x="0" y="90710"/>
                </a:lnTo>
                <a:lnTo>
                  <a:pt x="3027" y="100227"/>
                </a:lnTo>
                <a:lnTo>
                  <a:pt x="8634" y="108112"/>
                </a:lnTo>
                <a:lnTo>
                  <a:pt x="16271" y="114351"/>
                </a:lnTo>
                <a:lnTo>
                  <a:pt x="9882" y="124243"/>
                </a:lnTo>
                <a:lnTo>
                  <a:pt x="5432" y="134717"/>
                </a:lnTo>
                <a:lnTo>
                  <a:pt x="3708" y="145792"/>
                </a:lnTo>
                <a:lnTo>
                  <a:pt x="5493" y="157491"/>
                </a:lnTo>
                <a:lnTo>
                  <a:pt x="6776" y="161592"/>
                </a:lnTo>
                <a:lnTo>
                  <a:pt x="10850" y="167950"/>
                </a:lnTo>
                <a:lnTo>
                  <a:pt x="10048" y="172115"/>
                </a:lnTo>
                <a:lnTo>
                  <a:pt x="2445" y="240592"/>
                </a:lnTo>
                <a:lnTo>
                  <a:pt x="328" y="253245"/>
                </a:lnTo>
                <a:lnTo>
                  <a:pt x="35" y="260635"/>
                </a:lnTo>
                <a:lnTo>
                  <a:pt x="2289" y="267917"/>
                </a:lnTo>
                <a:lnTo>
                  <a:pt x="6955" y="273792"/>
                </a:lnTo>
                <a:lnTo>
                  <a:pt x="13898" y="276961"/>
                </a:lnTo>
                <a:lnTo>
                  <a:pt x="42480" y="281793"/>
                </a:lnTo>
                <a:lnTo>
                  <a:pt x="46426" y="281603"/>
                </a:lnTo>
                <a:lnTo>
                  <a:pt x="50083" y="280585"/>
                </a:lnTo>
                <a:lnTo>
                  <a:pt x="53195" y="282747"/>
                </a:lnTo>
                <a:lnTo>
                  <a:pt x="56980" y="284051"/>
                </a:lnTo>
                <a:lnTo>
                  <a:pt x="91915" y="284051"/>
                </a:lnTo>
                <a:lnTo>
                  <a:pt x="95444" y="282843"/>
                </a:lnTo>
                <a:lnTo>
                  <a:pt x="98492" y="280903"/>
                </a:lnTo>
                <a:lnTo>
                  <a:pt x="104843" y="281666"/>
                </a:lnTo>
                <a:lnTo>
                  <a:pt x="136089" y="275944"/>
                </a:lnTo>
                <a:lnTo>
                  <a:pt x="138463" y="278106"/>
                </a:lnTo>
                <a:lnTo>
                  <a:pt x="141254" y="279663"/>
                </a:lnTo>
                <a:lnTo>
                  <a:pt x="162887" y="283133"/>
                </a:lnTo>
                <a:lnTo>
                  <a:pt x="182011" y="283844"/>
                </a:lnTo>
                <a:lnTo>
                  <a:pt x="200100" y="279954"/>
                </a:lnTo>
                <a:lnTo>
                  <a:pt x="215903" y="269077"/>
                </a:lnTo>
                <a:lnTo>
                  <a:pt x="220426" y="264213"/>
                </a:lnTo>
                <a:lnTo>
                  <a:pt x="223345" y="258650"/>
                </a:lnTo>
                <a:lnTo>
                  <a:pt x="225399" y="252737"/>
                </a:lnTo>
                <a:lnTo>
                  <a:pt x="238295" y="264817"/>
                </a:lnTo>
                <a:lnTo>
                  <a:pt x="244684" y="268724"/>
                </a:lnTo>
                <a:lnTo>
                  <a:pt x="252141" y="270373"/>
                </a:lnTo>
                <a:lnTo>
                  <a:pt x="259556" y="269243"/>
                </a:lnTo>
                <a:lnTo>
                  <a:pt x="265819" y="264817"/>
                </a:lnTo>
                <a:lnTo>
                  <a:pt x="283527" y="244026"/>
                </a:lnTo>
                <a:lnTo>
                  <a:pt x="287369" y="237636"/>
                </a:lnTo>
                <a:lnTo>
                  <a:pt x="289029" y="230320"/>
                </a:lnTo>
                <a:lnTo>
                  <a:pt x="287921" y="223045"/>
                </a:lnTo>
                <a:lnTo>
                  <a:pt x="283463" y="216781"/>
                </a:lnTo>
                <a:lnTo>
                  <a:pt x="256099" y="192079"/>
                </a:lnTo>
                <a:lnTo>
                  <a:pt x="280191" y="165311"/>
                </a:lnTo>
                <a:lnTo>
                  <a:pt x="281538" y="158826"/>
                </a:lnTo>
                <a:lnTo>
                  <a:pt x="279838" y="152849"/>
                </a:lnTo>
                <a:lnTo>
                  <a:pt x="283719" y="149289"/>
                </a:lnTo>
                <a:lnTo>
                  <a:pt x="286222" y="144298"/>
                </a:lnTo>
                <a:lnTo>
                  <a:pt x="286222" y="114859"/>
                </a:lnTo>
                <a:lnTo>
                  <a:pt x="284663" y="107450"/>
                </a:lnTo>
                <a:lnTo>
                  <a:pt x="280443" y="101316"/>
                </a:lnTo>
                <a:lnTo>
                  <a:pt x="274244" y="97138"/>
                </a:lnTo>
                <a:lnTo>
                  <a:pt x="266749" y="95594"/>
                </a:lnTo>
                <a:lnTo>
                  <a:pt x="258120" y="95594"/>
                </a:lnTo>
                <a:lnTo>
                  <a:pt x="267118" y="66302"/>
                </a:lnTo>
                <a:lnTo>
                  <a:pt x="269006" y="58528"/>
                </a:lnTo>
                <a:lnTo>
                  <a:pt x="270118" y="50673"/>
                </a:lnTo>
                <a:lnTo>
                  <a:pt x="268867" y="36140"/>
                </a:lnTo>
                <a:lnTo>
                  <a:pt x="263120" y="24227"/>
                </a:lnTo>
                <a:lnTo>
                  <a:pt x="253566" y="15324"/>
                </a:lnTo>
                <a:lnTo>
                  <a:pt x="238551" y="8805"/>
                </a:lnTo>
                <a:lnTo>
                  <a:pt x="236017" y="8201"/>
                </a:lnTo>
                <a:lnTo>
                  <a:pt x="189117" y="10394"/>
                </a:lnTo>
                <a:lnTo>
                  <a:pt x="160405" y="634"/>
                </a:lnTo>
                <a:lnTo>
                  <a:pt x="152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283501" y="169113"/>
            <a:ext cx="250670" cy="245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050640" y="240506"/>
            <a:ext cx="183522" cy="190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832352" y="248998"/>
            <a:ext cx="136659" cy="1820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72022" y="134299"/>
            <a:ext cx="358775" cy="355600"/>
          </a:xfrm>
          <a:custGeom>
            <a:avLst/>
            <a:gdLst/>
            <a:ahLst/>
            <a:cxnLst/>
            <a:rect l="l" t="t" r="r" b="b"/>
            <a:pathLst>
              <a:path w="358775" h="355600">
                <a:moveTo>
                  <a:pt x="179261" y="0"/>
                </a:moveTo>
                <a:lnTo>
                  <a:pt x="131619" y="6343"/>
                </a:lnTo>
                <a:lnTo>
                  <a:pt x="88801" y="24248"/>
                </a:lnTo>
                <a:lnTo>
                  <a:pt x="52518" y="52021"/>
                </a:lnTo>
                <a:lnTo>
                  <a:pt x="24482" y="87973"/>
                </a:lnTo>
                <a:lnTo>
                  <a:pt x="6405" y="130412"/>
                </a:lnTo>
                <a:lnTo>
                  <a:pt x="0" y="177647"/>
                </a:lnTo>
                <a:lnTo>
                  <a:pt x="6405" y="224885"/>
                </a:lnTo>
                <a:lnTo>
                  <a:pt x="24482" y="267328"/>
                </a:lnTo>
                <a:lnTo>
                  <a:pt x="52518" y="303285"/>
                </a:lnTo>
                <a:lnTo>
                  <a:pt x="88801" y="331061"/>
                </a:lnTo>
                <a:lnTo>
                  <a:pt x="131619" y="348962"/>
                </a:lnTo>
                <a:lnTo>
                  <a:pt x="179261" y="355295"/>
                </a:lnTo>
                <a:lnTo>
                  <a:pt x="226929" y="348951"/>
                </a:lnTo>
                <a:lnTo>
                  <a:pt x="269766" y="331047"/>
                </a:lnTo>
                <a:lnTo>
                  <a:pt x="306059" y="303273"/>
                </a:lnTo>
                <a:lnTo>
                  <a:pt x="334101" y="267321"/>
                </a:lnTo>
                <a:lnTo>
                  <a:pt x="352179" y="224882"/>
                </a:lnTo>
                <a:lnTo>
                  <a:pt x="358586" y="177647"/>
                </a:lnTo>
                <a:lnTo>
                  <a:pt x="352179" y="130412"/>
                </a:lnTo>
                <a:lnTo>
                  <a:pt x="334101" y="87973"/>
                </a:lnTo>
                <a:lnTo>
                  <a:pt x="306059" y="52021"/>
                </a:lnTo>
                <a:lnTo>
                  <a:pt x="269766" y="24248"/>
                </a:lnTo>
                <a:lnTo>
                  <a:pt x="226929" y="6343"/>
                </a:lnTo>
                <a:lnTo>
                  <a:pt x="179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388620" y="150627"/>
            <a:ext cx="325755" cy="224154"/>
          </a:xfrm>
          <a:custGeom>
            <a:avLst/>
            <a:gdLst/>
            <a:ahLst/>
            <a:cxnLst/>
            <a:rect l="l" t="t" r="r" b="b"/>
            <a:pathLst>
              <a:path w="325754" h="224154">
                <a:moveTo>
                  <a:pt x="162707" y="0"/>
                </a:moveTo>
                <a:lnTo>
                  <a:pt x="119533" y="5777"/>
                </a:lnTo>
                <a:lnTo>
                  <a:pt x="80688" y="22072"/>
                </a:lnTo>
                <a:lnTo>
                  <a:pt x="47742" y="47324"/>
                </a:lnTo>
                <a:lnTo>
                  <a:pt x="22265" y="79976"/>
                </a:lnTo>
                <a:lnTo>
                  <a:pt x="5828" y="118469"/>
                </a:lnTo>
                <a:lnTo>
                  <a:pt x="0" y="161243"/>
                </a:lnTo>
                <a:lnTo>
                  <a:pt x="1452" y="182621"/>
                </a:lnTo>
                <a:lnTo>
                  <a:pt x="4001" y="196603"/>
                </a:lnTo>
                <a:lnTo>
                  <a:pt x="7766" y="210287"/>
                </a:lnTo>
                <a:lnTo>
                  <a:pt x="12703" y="223553"/>
                </a:lnTo>
                <a:lnTo>
                  <a:pt x="162707" y="161243"/>
                </a:lnTo>
                <a:lnTo>
                  <a:pt x="320924" y="197739"/>
                </a:lnTo>
                <a:lnTo>
                  <a:pt x="324132" y="179742"/>
                </a:lnTo>
                <a:lnTo>
                  <a:pt x="325415" y="161243"/>
                </a:lnTo>
                <a:lnTo>
                  <a:pt x="319585" y="118469"/>
                </a:lnTo>
                <a:lnTo>
                  <a:pt x="303143" y="79976"/>
                </a:lnTo>
                <a:lnTo>
                  <a:pt x="277661" y="47324"/>
                </a:lnTo>
                <a:lnTo>
                  <a:pt x="244713" y="22072"/>
                </a:lnTo>
                <a:lnTo>
                  <a:pt x="205870" y="5777"/>
                </a:lnTo>
                <a:lnTo>
                  <a:pt x="162707" y="0"/>
                </a:lnTo>
                <a:close/>
              </a:path>
            </a:pathLst>
          </a:custGeom>
          <a:solidFill>
            <a:srgbClr val="488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394744" y="288892"/>
            <a:ext cx="314960" cy="184785"/>
          </a:xfrm>
          <a:custGeom>
            <a:avLst/>
            <a:gdLst/>
            <a:ahLst/>
            <a:cxnLst/>
            <a:rect l="l" t="t" r="r" b="b"/>
            <a:pathLst>
              <a:path w="314959" h="184784">
                <a:moveTo>
                  <a:pt x="181923" y="0"/>
                </a:moveTo>
                <a:lnTo>
                  <a:pt x="131879" y="73659"/>
                </a:lnTo>
                <a:lnTo>
                  <a:pt x="0" y="70067"/>
                </a:lnTo>
                <a:lnTo>
                  <a:pt x="22924" y="116292"/>
                </a:lnTo>
                <a:lnTo>
                  <a:pt x="58842" y="152461"/>
                </a:lnTo>
                <a:lnTo>
                  <a:pt x="104298" y="176029"/>
                </a:lnTo>
                <a:lnTo>
                  <a:pt x="155842" y="184451"/>
                </a:lnTo>
                <a:lnTo>
                  <a:pt x="199854" y="178372"/>
                </a:lnTo>
                <a:lnTo>
                  <a:pt x="239751" y="161185"/>
                </a:lnTo>
                <a:lnTo>
                  <a:pt x="273544" y="134460"/>
                </a:lnTo>
                <a:lnTo>
                  <a:pt x="299244" y="99770"/>
                </a:lnTo>
                <a:lnTo>
                  <a:pt x="314861" y="58686"/>
                </a:lnTo>
                <a:lnTo>
                  <a:pt x="239795" y="74390"/>
                </a:lnTo>
                <a:lnTo>
                  <a:pt x="181923" y="0"/>
                </a:lnTo>
                <a:close/>
              </a:path>
            </a:pathLst>
          </a:custGeom>
          <a:solidFill>
            <a:srgbClr val="9FC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388749" y="219769"/>
            <a:ext cx="146539" cy="111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392900" y="234199"/>
            <a:ext cx="314960" cy="125730"/>
          </a:xfrm>
          <a:custGeom>
            <a:avLst/>
            <a:gdLst/>
            <a:ahLst/>
            <a:cxnLst/>
            <a:rect l="l" t="t" r="r" b="b"/>
            <a:pathLst>
              <a:path w="314959" h="125729">
                <a:moveTo>
                  <a:pt x="187120" y="0"/>
                </a:moveTo>
                <a:lnTo>
                  <a:pt x="107274" y="117531"/>
                </a:lnTo>
                <a:lnTo>
                  <a:pt x="0" y="117531"/>
                </a:lnTo>
                <a:lnTo>
                  <a:pt x="1988" y="124747"/>
                </a:lnTo>
                <a:lnTo>
                  <a:pt x="113946" y="125478"/>
                </a:lnTo>
                <a:lnTo>
                  <a:pt x="187152" y="19964"/>
                </a:lnTo>
                <a:lnTo>
                  <a:pt x="259716" y="123889"/>
                </a:lnTo>
                <a:lnTo>
                  <a:pt x="312199" y="123889"/>
                </a:lnTo>
                <a:lnTo>
                  <a:pt x="314605" y="117531"/>
                </a:lnTo>
                <a:lnTo>
                  <a:pt x="269436" y="117531"/>
                </a:lnTo>
                <a:lnTo>
                  <a:pt x="187120" y="0"/>
                </a:lnTo>
                <a:close/>
              </a:path>
            </a:pathLst>
          </a:custGeom>
          <a:solidFill>
            <a:srgbClr val="9FC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391102" y="192976"/>
            <a:ext cx="320675" cy="177800"/>
          </a:xfrm>
          <a:custGeom>
            <a:avLst/>
            <a:gdLst/>
            <a:ahLst/>
            <a:cxnLst/>
            <a:rect l="l" t="t" r="r" b="b"/>
            <a:pathLst>
              <a:path w="320675" h="177800">
                <a:moveTo>
                  <a:pt x="315785" y="165239"/>
                </a:moveTo>
                <a:lnTo>
                  <a:pt x="261988" y="165239"/>
                </a:lnTo>
                <a:lnTo>
                  <a:pt x="189166" y="60896"/>
                </a:lnTo>
                <a:lnTo>
                  <a:pt x="115455" y="165430"/>
                </a:lnTo>
                <a:lnTo>
                  <a:pt x="3619" y="165976"/>
                </a:lnTo>
                <a:lnTo>
                  <a:pt x="6959" y="175920"/>
                </a:lnTo>
                <a:lnTo>
                  <a:pt x="141249" y="175831"/>
                </a:lnTo>
                <a:lnTo>
                  <a:pt x="186220" y="105727"/>
                </a:lnTo>
                <a:lnTo>
                  <a:pt x="237388" y="177444"/>
                </a:lnTo>
                <a:lnTo>
                  <a:pt x="311238" y="177444"/>
                </a:lnTo>
                <a:lnTo>
                  <a:pt x="315785" y="165239"/>
                </a:lnTo>
                <a:close/>
              </a:path>
              <a:path w="320675" h="177800">
                <a:moveTo>
                  <a:pt x="320370" y="148018"/>
                </a:moveTo>
                <a:lnTo>
                  <a:pt x="296506" y="148018"/>
                </a:lnTo>
                <a:lnTo>
                  <a:pt x="196392" y="4673"/>
                </a:lnTo>
                <a:lnTo>
                  <a:pt x="193078" y="1231"/>
                </a:lnTo>
                <a:lnTo>
                  <a:pt x="184099" y="0"/>
                </a:lnTo>
                <a:lnTo>
                  <a:pt x="180314" y="3276"/>
                </a:lnTo>
                <a:lnTo>
                  <a:pt x="83985" y="146646"/>
                </a:lnTo>
                <a:lnTo>
                  <a:pt x="0" y="146304"/>
                </a:lnTo>
                <a:lnTo>
                  <a:pt x="1790" y="158762"/>
                </a:lnTo>
                <a:lnTo>
                  <a:pt x="109613" y="159359"/>
                </a:lnTo>
                <a:lnTo>
                  <a:pt x="188341" y="42595"/>
                </a:lnTo>
                <a:lnTo>
                  <a:pt x="271360" y="158534"/>
                </a:lnTo>
                <a:lnTo>
                  <a:pt x="317842" y="158762"/>
                </a:lnTo>
                <a:lnTo>
                  <a:pt x="320370" y="148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85268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740415" y="170979"/>
            <a:ext cx="1333500" cy="328930"/>
          </a:xfrm>
          <a:custGeom>
            <a:avLst/>
            <a:gdLst/>
            <a:ahLst/>
            <a:cxnLst/>
            <a:rect l="l" t="t" r="r" b="b"/>
            <a:pathLst>
              <a:path w="1333500" h="328930">
                <a:moveTo>
                  <a:pt x="1333106" y="146431"/>
                </a:moveTo>
                <a:lnTo>
                  <a:pt x="1325562" y="100190"/>
                </a:lnTo>
                <a:lnTo>
                  <a:pt x="1304544" y="60007"/>
                </a:lnTo>
                <a:lnTo>
                  <a:pt x="1272527" y="28295"/>
                </a:lnTo>
                <a:lnTo>
                  <a:pt x="1231963" y="7480"/>
                </a:lnTo>
                <a:lnTo>
                  <a:pt x="1185278" y="0"/>
                </a:lnTo>
                <a:lnTo>
                  <a:pt x="147789" y="0"/>
                </a:lnTo>
                <a:lnTo>
                  <a:pt x="101130" y="7480"/>
                </a:lnTo>
                <a:lnTo>
                  <a:pt x="60566" y="28295"/>
                </a:lnTo>
                <a:lnTo>
                  <a:pt x="28562" y="60007"/>
                </a:lnTo>
                <a:lnTo>
                  <a:pt x="7556" y="100190"/>
                </a:lnTo>
                <a:lnTo>
                  <a:pt x="0" y="146431"/>
                </a:lnTo>
                <a:lnTo>
                  <a:pt x="12" y="182105"/>
                </a:lnTo>
                <a:lnTo>
                  <a:pt x="7556" y="228307"/>
                </a:lnTo>
                <a:lnTo>
                  <a:pt x="28562" y="268490"/>
                </a:lnTo>
                <a:lnTo>
                  <a:pt x="60566" y="300215"/>
                </a:lnTo>
                <a:lnTo>
                  <a:pt x="101130" y="321017"/>
                </a:lnTo>
                <a:lnTo>
                  <a:pt x="147789" y="328498"/>
                </a:lnTo>
                <a:lnTo>
                  <a:pt x="1185278" y="328498"/>
                </a:lnTo>
                <a:lnTo>
                  <a:pt x="1231950" y="321017"/>
                </a:lnTo>
                <a:lnTo>
                  <a:pt x="1272514" y="300215"/>
                </a:lnTo>
                <a:lnTo>
                  <a:pt x="1304544" y="268490"/>
                </a:lnTo>
                <a:lnTo>
                  <a:pt x="1325549" y="228307"/>
                </a:lnTo>
                <a:lnTo>
                  <a:pt x="1333106" y="182105"/>
                </a:lnTo>
                <a:lnTo>
                  <a:pt x="1333106" y="146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58550" y="188891"/>
            <a:ext cx="1297305" cy="292735"/>
          </a:xfrm>
          <a:custGeom>
            <a:avLst/>
            <a:gdLst/>
            <a:ahLst/>
            <a:cxnLst/>
            <a:rect l="l" t="t" r="r" b="b"/>
            <a:pathLst>
              <a:path w="1297304" h="292734">
                <a:moveTo>
                  <a:pt x="1167153" y="0"/>
                </a:moveTo>
                <a:lnTo>
                  <a:pt x="129665" y="0"/>
                </a:lnTo>
                <a:lnTo>
                  <a:pt x="79198" y="10099"/>
                </a:lnTo>
                <a:lnTo>
                  <a:pt x="37982" y="37640"/>
                </a:lnTo>
                <a:lnTo>
                  <a:pt x="10191" y="78485"/>
                </a:lnTo>
                <a:lnTo>
                  <a:pt x="0" y="128498"/>
                </a:lnTo>
                <a:lnTo>
                  <a:pt x="0" y="164136"/>
                </a:lnTo>
                <a:lnTo>
                  <a:pt x="10186" y="214149"/>
                </a:lnTo>
                <a:lnTo>
                  <a:pt x="37970" y="254995"/>
                </a:lnTo>
                <a:lnTo>
                  <a:pt x="79185" y="282536"/>
                </a:lnTo>
                <a:lnTo>
                  <a:pt x="129665" y="292635"/>
                </a:lnTo>
                <a:lnTo>
                  <a:pt x="1167153" y="292635"/>
                </a:lnTo>
                <a:lnTo>
                  <a:pt x="1217639" y="282536"/>
                </a:lnTo>
                <a:lnTo>
                  <a:pt x="1258865" y="254995"/>
                </a:lnTo>
                <a:lnTo>
                  <a:pt x="1286659" y="214149"/>
                </a:lnTo>
                <a:lnTo>
                  <a:pt x="1296851" y="164136"/>
                </a:lnTo>
                <a:lnTo>
                  <a:pt x="1296851" y="128498"/>
                </a:lnTo>
                <a:lnTo>
                  <a:pt x="1286659" y="78485"/>
                </a:lnTo>
                <a:lnTo>
                  <a:pt x="1258865" y="37640"/>
                </a:lnTo>
                <a:lnTo>
                  <a:pt x="1217639" y="10099"/>
                </a:lnTo>
                <a:lnTo>
                  <a:pt x="1167153" y="0"/>
                </a:lnTo>
                <a:close/>
              </a:path>
            </a:pathLst>
          </a:custGeom>
          <a:solidFill>
            <a:srgbClr val="098D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40425" y="170976"/>
            <a:ext cx="1333500" cy="328930"/>
          </a:xfrm>
          <a:custGeom>
            <a:avLst/>
            <a:gdLst/>
            <a:ahLst/>
            <a:cxnLst/>
            <a:rect l="l" t="t" r="r" b="b"/>
            <a:pathLst>
              <a:path w="1333500" h="328930">
                <a:moveTo>
                  <a:pt x="1185278" y="0"/>
                </a:moveTo>
                <a:lnTo>
                  <a:pt x="147790" y="0"/>
                </a:lnTo>
                <a:lnTo>
                  <a:pt x="101131" y="7476"/>
                </a:lnTo>
                <a:lnTo>
                  <a:pt x="60568" y="28287"/>
                </a:lnTo>
                <a:lnTo>
                  <a:pt x="28555" y="60002"/>
                </a:lnTo>
                <a:lnTo>
                  <a:pt x="7547" y="100192"/>
                </a:lnTo>
                <a:lnTo>
                  <a:pt x="0" y="146429"/>
                </a:lnTo>
                <a:lnTo>
                  <a:pt x="5" y="182098"/>
                </a:lnTo>
                <a:lnTo>
                  <a:pt x="7547" y="228302"/>
                </a:lnTo>
                <a:lnTo>
                  <a:pt x="28555" y="268493"/>
                </a:lnTo>
                <a:lnTo>
                  <a:pt x="60568" y="300208"/>
                </a:lnTo>
                <a:lnTo>
                  <a:pt x="101131" y="321019"/>
                </a:lnTo>
                <a:lnTo>
                  <a:pt x="147790" y="328495"/>
                </a:lnTo>
                <a:lnTo>
                  <a:pt x="1185278" y="328495"/>
                </a:lnTo>
                <a:lnTo>
                  <a:pt x="1231941" y="321019"/>
                </a:lnTo>
                <a:lnTo>
                  <a:pt x="1272512" y="300208"/>
                </a:lnTo>
                <a:lnTo>
                  <a:pt x="1280126" y="292667"/>
                </a:lnTo>
                <a:lnTo>
                  <a:pt x="147790" y="292667"/>
                </a:lnTo>
                <a:lnTo>
                  <a:pt x="104395" y="283965"/>
                </a:lnTo>
                <a:lnTo>
                  <a:pt x="68915" y="260248"/>
                </a:lnTo>
                <a:lnTo>
                  <a:pt x="44971" y="225098"/>
                </a:lnTo>
                <a:lnTo>
                  <a:pt x="36185" y="182098"/>
                </a:lnTo>
                <a:lnTo>
                  <a:pt x="36192" y="146429"/>
                </a:lnTo>
                <a:lnTo>
                  <a:pt x="44971" y="103455"/>
                </a:lnTo>
                <a:lnTo>
                  <a:pt x="68915" y="68294"/>
                </a:lnTo>
                <a:lnTo>
                  <a:pt x="104395" y="44566"/>
                </a:lnTo>
                <a:lnTo>
                  <a:pt x="147790" y="35860"/>
                </a:lnTo>
                <a:lnTo>
                  <a:pt x="1280171" y="35860"/>
                </a:lnTo>
                <a:lnTo>
                  <a:pt x="1272526" y="28287"/>
                </a:lnTo>
                <a:lnTo>
                  <a:pt x="1231953" y="7476"/>
                </a:lnTo>
                <a:lnTo>
                  <a:pt x="1185278" y="0"/>
                </a:lnTo>
                <a:close/>
              </a:path>
              <a:path w="1333500" h="328930">
                <a:moveTo>
                  <a:pt x="1280171" y="35860"/>
                </a:moveTo>
                <a:lnTo>
                  <a:pt x="1185278" y="35860"/>
                </a:lnTo>
                <a:lnTo>
                  <a:pt x="1228674" y="44566"/>
                </a:lnTo>
                <a:lnTo>
                  <a:pt x="1264154" y="68294"/>
                </a:lnTo>
                <a:lnTo>
                  <a:pt x="1288097" y="103455"/>
                </a:lnTo>
                <a:lnTo>
                  <a:pt x="1296877" y="146429"/>
                </a:lnTo>
                <a:lnTo>
                  <a:pt x="1296883" y="182098"/>
                </a:lnTo>
                <a:lnTo>
                  <a:pt x="1288097" y="225098"/>
                </a:lnTo>
                <a:lnTo>
                  <a:pt x="1264154" y="260248"/>
                </a:lnTo>
                <a:lnTo>
                  <a:pt x="1228674" y="283965"/>
                </a:lnTo>
                <a:lnTo>
                  <a:pt x="1185278" y="292667"/>
                </a:lnTo>
                <a:lnTo>
                  <a:pt x="1280126" y="292667"/>
                </a:lnTo>
                <a:lnTo>
                  <a:pt x="1304534" y="268493"/>
                </a:lnTo>
                <a:lnTo>
                  <a:pt x="1325550" y="228302"/>
                </a:lnTo>
                <a:lnTo>
                  <a:pt x="1333096" y="182098"/>
                </a:lnTo>
                <a:lnTo>
                  <a:pt x="1333101" y="146429"/>
                </a:lnTo>
                <a:lnTo>
                  <a:pt x="1325553" y="100192"/>
                </a:lnTo>
                <a:lnTo>
                  <a:pt x="1304544" y="60002"/>
                </a:lnTo>
                <a:lnTo>
                  <a:pt x="1280171" y="35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75522" y="243930"/>
            <a:ext cx="256797" cy="190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839198" y="239101"/>
            <a:ext cx="195878" cy="1895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251197" y="137675"/>
            <a:ext cx="322015" cy="3155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264535" y="149887"/>
            <a:ext cx="289560" cy="284480"/>
          </a:xfrm>
          <a:custGeom>
            <a:avLst/>
            <a:gdLst/>
            <a:ahLst/>
            <a:cxnLst/>
            <a:rect l="l" t="t" r="r" b="b"/>
            <a:pathLst>
              <a:path w="289559" h="284480">
                <a:moveTo>
                  <a:pt x="152782" y="0"/>
                </a:moveTo>
                <a:lnTo>
                  <a:pt x="145733" y="2542"/>
                </a:lnTo>
                <a:lnTo>
                  <a:pt x="140037" y="7492"/>
                </a:lnTo>
                <a:lnTo>
                  <a:pt x="136474" y="14082"/>
                </a:lnTo>
                <a:lnTo>
                  <a:pt x="127716" y="40087"/>
                </a:lnTo>
                <a:lnTo>
                  <a:pt x="115750" y="29946"/>
                </a:lnTo>
                <a:lnTo>
                  <a:pt x="112222" y="28197"/>
                </a:lnTo>
                <a:lnTo>
                  <a:pt x="108500" y="27434"/>
                </a:lnTo>
                <a:lnTo>
                  <a:pt x="106544" y="24319"/>
                </a:lnTo>
                <a:lnTo>
                  <a:pt x="85114" y="7724"/>
                </a:lnTo>
                <a:lnTo>
                  <a:pt x="78469" y="3852"/>
                </a:lnTo>
                <a:lnTo>
                  <a:pt x="71336" y="2264"/>
                </a:lnTo>
                <a:lnTo>
                  <a:pt x="64227" y="3405"/>
                </a:lnTo>
                <a:lnTo>
                  <a:pt x="17458" y="49945"/>
                </a:lnTo>
                <a:lnTo>
                  <a:pt x="0" y="90710"/>
                </a:lnTo>
                <a:lnTo>
                  <a:pt x="3027" y="100227"/>
                </a:lnTo>
                <a:lnTo>
                  <a:pt x="8634" y="108112"/>
                </a:lnTo>
                <a:lnTo>
                  <a:pt x="16271" y="114351"/>
                </a:lnTo>
                <a:lnTo>
                  <a:pt x="9882" y="124243"/>
                </a:lnTo>
                <a:lnTo>
                  <a:pt x="5432" y="134717"/>
                </a:lnTo>
                <a:lnTo>
                  <a:pt x="3708" y="145792"/>
                </a:lnTo>
                <a:lnTo>
                  <a:pt x="5493" y="157491"/>
                </a:lnTo>
                <a:lnTo>
                  <a:pt x="6776" y="161592"/>
                </a:lnTo>
                <a:lnTo>
                  <a:pt x="10850" y="167950"/>
                </a:lnTo>
                <a:lnTo>
                  <a:pt x="10048" y="172115"/>
                </a:lnTo>
                <a:lnTo>
                  <a:pt x="2445" y="240592"/>
                </a:lnTo>
                <a:lnTo>
                  <a:pt x="328" y="253245"/>
                </a:lnTo>
                <a:lnTo>
                  <a:pt x="35" y="260635"/>
                </a:lnTo>
                <a:lnTo>
                  <a:pt x="2289" y="267917"/>
                </a:lnTo>
                <a:lnTo>
                  <a:pt x="6955" y="273792"/>
                </a:lnTo>
                <a:lnTo>
                  <a:pt x="13898" y="276961"/>
                </a:lnTo>
                <a:lnTo>
                  <a:pt x="42480" y="281793"/>
                </a:lnTo>
                <a:lnTo>
                  <a:pt x="46426" y="281603"/>
                </a:lnTo>
                <a:lnTo>
                  <a:pt x="50083" y="280585"/>
                </a:lnTo>
                <a:lnTo>
                  <a:pt x="53195" y="282747"/>
                </a:lnTo>
                <a:lnTo>
                  <a:pt x="56980" y="284051"/>
                </a:lnTo>
                <a:lnTo>
                  <a:pt x="91915" y="284051"/>
                </a:lnTo>
                <a:lnTo>
                  <a:pt x="95444" y="282843"/>
                </a:lnTo>
                <a:lnTo>
                  <a:pt x="98492" y="280903"/>
                </a:lnTo>
                <a:lnTo>
                  <a:pt x="104843" y="281666"/>
                </a:lnTo>
                <a:lnTo>
                  <a:pt x="136089" y="275944"/>
                </a:lnTo>
                <a:lnTo>
                  <a:pt x="138463" y="278106"/>
                </a:lnTo>
                <a:lnTo>
                  <a:pt x="141254" y="279663"/>
                </a:lnTo>
                <a:lnTo>
                  <a:pt x="162887" y="283133"/>
                </a:lnTo>
                <a:lnTo>
                  <a:pt x="182011" y="283844"/>
                </a:lnTo>
                <a:lnTo>
                  <a:pt x="200100" y="279954"/>
                </a:lnTo>
                <a:lnTo>
                  <a:pt x="215903" y="269077"/>
                </a:lnTo>
                <a:lnTo>
                  <a:pt x="220426" y="264213"/>
                </a:lnTo>
                <a:lnTo>
                  <a:pt x="223345" y="258650"/>
                </a:lnTo>
                <a:lnTo>
                  <a:pt x="225399" y="252737"/>
                </a:lnTo>
                <a:lnTo>
                  <a:pt x="238295" y="264817"/>
                </a:lnTo>
                <a:lnTo>
                  <a:pt x="244684" y="268724"/>
                </a:lnTo>
                <a:lnTo>
                  <a:pt x="252141" y="270373"/>
                </a:lnTo>
                <a:lnTo>
                  <a:pt x="259556" y="269243"/>
                </a:lnTo>
                <a:lnTo>
                  <a:pt x="265819" y="264817"/>
                </a:lnTo>
                <a:lnTo>
                  <a:pt x="283527" y="244026"/>
                </a:lnTo>
                <a:lnTo>
                  <a:pt x="287369" y="237636"/>
                </a:lnTo>
                <a:lnTo>
                  <a:pt x="289029" y="230320"/>
                </a:lnTo>
                <a:lnTo>
                  <a:pt x="287921" y="223045"/>
                </a:lnTo>
                <a:lnTo>
                  <a:pt x="283463" y="216781"/>
                </a:lnTo>
                <a:lnTo>
                  <a:pt x="256099" y="192079"/>
                </a:lnTo>
                <a:lnTo>
                  <a:pt x="280191" y="165311"/>
                </a:lnTo>
                <a:lnTo>
                  <a:pt x="281538" y="158826"/>
                </a:lnTo>
                <a:lnTo>
                  <a:pt x="279838" y="152849"/>
                </a:lnTo>
                <a:lnTo>
                  <a:pt x="283719" y="149289"/>
                </a:lnTo>
                <a:lnTo>
                  <a:pt x="286222" y="144298"/>
                </a:lnTo>
                <a:lnTo>
                  <a:pt x="286222" y="114859"/>
                </a:lnTo>
                <a:lnTo>
                  <a:pt x="284663" y="107450"/>
                </a:lnTo>
                <a:lnTo>
                  <a:pt x="280443" y="101316"/>
                </a:lnTo>
                <a:lnTo>
                  <a:pt x="274244" y="97138"/>
                </a:lnTo>
                <a:lnTo>
                  <a:pt x="266749" y="95594"/>
                </a:lnTo>
                <a:lnTo>
                  <a:pt x="258120" y="95594"/>
                </a:lnTo>
                <a:lnTo>
                  <a:pt x="267118" y="66302"/>
                </a:lnTo>
                <a:lnTo>
                  <a:pt x="269006" y="58528"/>
                </a:lnTo>
                <a:lnTo>
                  <a:pt x="270118" y="50673"/>
                </a:lnTo>
                <a:lnTo>
                  <a:pt x="268867" y="36140"/>
                </a:lnTo>
                <a:lnTo>
                  <a:pt x="263120" y="24227"/>
                </a:lnTo>
                <a:lnTo>
                  <a:pt x="253566" y="15324"/>
                </a:lnTo>
                <a:lnTo>
                  <a:pt x="238551" y="8805"/>
                </a:lnTo>
                <a:lnTo>
                  <a:pt x="236017" y="8201"/>
                </a:lnTo>
                <a:lnTo>
                  <a:pt x="189117" y="10394"/>
                </a:lnTo>
                <a:lnTo>
                  <a:pt x="160405" y="634"/>
                </a:lnTo>
                <a:lnTo>
                  <a:pt x="152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283501" y="169113"/>
            <a:ext cx="250670" cy="2454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050640" y="240506"/>
            <a:ext cx="183522" cy="1904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832352" y="248998"/>
            <a:ext cx="136659" cy="1820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72022" y="134299"/>
            <a:ext cx="358775" cy="355600"/>
          </a:xfrm>
          <a:custGeom>
            <a:avLst/>
            <a:gdLst/>
            <a:ahLst/>
            <a:cxnLst/>
            <a:rect l="l" t="t" r="r" b="b"/>
            <a:pathLst>
              <a:path w="358775" h="355600">
                <a:moveTo>
                  <a:pt x="179261" y="0"/>
                </a:moveTo>
                <a:lnTo>
                  <a:pt x="131619" y="6343"/>
                </a:lnTo>
                <a:lnTo>
                  <a:pt x="88801" y="24248"/>
                </a:lnTo>
                <a:lnTo>
                  <a:pt x="52518" y="52021"/>
                </a:lnTo>
                <a:lnTo>
                  <a:pt x="24482" y="87973"/>
                </a:lnTo>
                <a:lnTo>
                  <a:pt x="6405" y="130412"/>
                </a:lnTo>
                <a:lnTo>
                  <a:pt x="0" y="177647"/>
                </a:lnTo>
                <a:lnTo>
                  <a:pt x="6405" y="224885"/>
                </a:lnTo>
                <a:lnTo>
                  <a:pt x="24482" y="267328"/>
                </a:lnTo>
                <a:lnTo>
                  <a:pt x="52518" y="303285"/>
                </a:lnTo>
                <a:lnTo>
                  <a:pt x="88801" y="331061"/>
                </a:lnTo>
                <a:lnTo>
                  <a:pt x="131619" y="348962"/>
                </a:lnTo>
                <a:lnTo>
                  <a:pt x="179261" y="355295"/>
                </a:lnTo>
                <a:lnTo>
                  <a:pt x="226929" y="348951"/>
                </a:lnTo>
                <a:lnTo>
                  <a:pt x="269766" y="331047"/>
                </a:lnTo>
                <a:lnTo>
                  <a:pt x="306059" y="303273"/>
                </a:lnTo>
                <a:lnTo>
                  <a:pt x="334101" y="267321"/>
                </a:lnTo>
                <a:lnTo>
                  <a:pt x="352179" y="224882"/>
                </a:lnTo>
                <a:lnTo>
                  <a:pt x="358586" y="177647"/>
                </a:lnTo>
                <a:lnTo>
                  <a:pt x="352179" y="130412"/>
                </a:lnTo>
                <a:lnTo>
                  <a:pt x="334101" y="87973"/>
                </a:lnTo>
                <a:lnTo>
                  <a:pt x="306059" y="52021"/>
                </a:lnTo>
                <a:lnTo>
                  <a:pt x="269766" y="24248"/>
                </a:lnTo>
                <a:lnTo>
                  <a:pt x="226929" y="6343"/>
                </a:lnTo>
                <a:lnTo>
                  <a:pt x="179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388620" y="150627"/>
            <a:ext cx="325755" cy="224154"/>
          </a:xfrm>
          <a:custGeom>
            <a:avLst/>
            <a:gdLst/>
            <a:ahLst/>
            <a:cxnLst/>
            <a:rect l="l" t="t" r="r" b="b"/>
            <a:pathLst>
              <a:path w="325754" h="224154">
                <a:moveTo>
                  <a:pt x="162707" y="0"/>
                </a:moveTo>
                <a:lnTo>
                  <a:pt x="119533" y="5777"/>
                </a:lnTo>
                <a:lnTo>
                  <a:pt x="80688" y="22072"/>
                </a:lnTo>
                <a:lnTo>
                  <a:pt x="47742" y="47324"/>
                </a:lnTo>
                <a:lnTo>
                  <a:pt x="22265" y="79976"/>
                </a:lnTo>
                <a:lnTo>
                  <a:pt x="5828" y="118469"/>
                </a:lnTo>
                <a:lnTo>
                  <a:pt x="0" y="161243"/>
                </a:lnTo>
                <a:lnTo>
                  <a:pt x="1452" y="182621"/>
                </a:lnTo>
                <a:lnTo>
                  <a:pt x="4001" y="196603"/>
                </a:lnTo>
                <a:lnTo>
                  <a:pt x="7766" y="210287"/>
                </a:lnTo>
                <a:lnTo>
                  <a:pt x="12703" y="223553"/>
                </a:lnTo>
                <a:lnTo>
                  <a:pt x="162707" y="161243"/>
                </a:lnTo>
                <a:lnTo>
                  <a:pt x="320924" y="197739"/>
                </a:lnTo>
                <a:lnTo>
                  <a:pt x="324132" y="179742"/>
                </a:lnTo>
                <a:lnTo>
                  <a:pt x="325415" y="161243"/>
                </a:lnTo>
                <a:lnTo>
                  <a:pt x="319585" y="118469"/>
                </a:lnTo>
                <a:lnTo>
                  <a:pt x="303143" y="79976"/>
                </a:lnTo>
                <a:lnTo>
                  <a:pt x="277661" y="47324"/>
                </a:lnTo>
                <a:lnTo>
                  <a:pt x="244713" y="22072"/>
                </a:lnTo>
                <a:lnTo>
                  <a:pt x="205870" y="5777"/>
                </a:lnTo>
                <a:lnTo>
                  <a:pt x="162707" y="0"/>
                </a:lnTo>
                <a:close/>
              </a:path>
            </a:pathLst>
          </a:custGeom>
          <a:solidFill>
            <a:srgbClr val="488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394744" y="288892"/>
            <a:ext cx="314960" cy="184785"/>
          </a:xfrm>
          <a:custGeom>
            <a:avLst/>
            <a:gdLst/>
            <a:ahLst/>
            <a:cxnLst/>
            <a:rect l="l" t="t" r="r" b="b"/>
            <a:pathLst>
              <a:path w="314959" h="184784">
                <a:moveTo>
                  <a:pt x="181923" y="0"/>
                </a:moveTo>
                <a:lnTo>
                  <a:pt x="131879" y="73659"/>
                </a:lnTo>
                <a:lnTo>
                  <a:pt x="0" y="70067"/>
                </a:lnTo>
                <a:lnTo>
                  <a:pt x="22924" y="116292"/>
                </a:lnTo>
                <a:lnTo>
                  <a:pt x="58842" y="152461"/>
                </a:lnTo>
                <a:lnTo>
                  <a:pt x="104298" y="176029"/>
                </a:lnTo>
                <a:lnTo>
                  <a:pt x="155842" y="184451"/>
                </a:lnTo>
                <a:lnTo>
                  <a:pt x="199854" y="178372"/>
                </a:lnTo>
                <a:lnTo>
                  <a:pt x="239751" y="161185"/>
                </a:lnTo>
                <a:lnTo>
                  <a:pt x="273544" y="134460"/>
                </a:lnTo>
                <a:lnTo>
                  <a:pt x="299244" y="99770"/>
                </a:lnTo>
                <a:lnTo>
                  <a:pt x="314861" y="58686"/>
                </a:lnTo>
                <a:lnTo>
                  <a:pt x="239795" y="74390"/>
                </a:lnTo>
                <a:lnTo>
                  <a:pt x="181923" y="0"/>
                </a:lnTo>
                <a:close/>
              </a:path>
            </a:pathLst>
          </a:custGeom>
          <a:solidFill>
            <a:srgbClr val="9FC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388749" y="219769"/>
            <a:ext cx="146539" cy="111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392900" y="234199"/>
            <a:ext cx="314960" cy="125730"/>
          </a:xfrm>
          <a:custGeom>
            <a:avLst/>
            <a:gdLst/>
            <a:ahLst/>
            <a:cxnLst/>
            <a:rect l="l" t="t" r="r" b="b"/>
            <a:pathLst>
              <a:path w="314959" h="125729">
                <a:moveTo>
                  <a:pt x="187120" y="0"/>
                </a:moveTo>
                <a:lnTo>
                  <a:pt x="107274" y="117531"/>
                </a:lnTo>
                <a:lnTo>
                  <a:pt x="0" y="117531"/>
                </a:lnTo>
                <a:lnTo>
                  <a:pt x="1988" y="124747"/>
                </a:lnTo>
                <a:lnTo>
                  <a:pt x="113946" y="125478"/>
                </a:lnTo>
                <a:lnTo>
                  <a:pt x="187152" y="19964"/>
                </a:lnTo>
                <a:lnTo>
                  <a:pt x="259716" y="123889"/>
                </a:lnTo>
                <a:lnTo>
                  <a:pt x="312199" y="123889"/>
                </a:lnTo>
                <a:lnTo>
                  <a:pt x="314605" y="117531"/>
                </a:lnTo>
                <a:lnTo>
                  <a:pt x="269436" y="117531"/>
                </a:lnTo>
                <a:lnTo>
                  <a:pt x="187120" y="0"/>
                </a:lnTo>
                <a:close/>
              </a:path>
            </a:pathLst>
          </a:custGeom>
          <a:solidFill>
            <a:srgbClr val="9FC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391102" y="192976"/>
            <a:ext cx="320675" cy="177800"/>
          </a:xfrm>
          <a:custGeom>
            <a:avLst/>
            <a:gdLst/>
            <a:ahLst/>
            <a:cxnLst/>
            <a:rect l="l" t="t" r="r" b="b"/>
            <a:pathLst>
              <a:path w="320675" h="177800">
                <a:moveTo>
                  <a:pt x="315785" y="165239"/>
                </a:moveTo>
                <a:lnTo>
                  <a:pt x="261988" y="165239"/>
                </a:lnTo>
                <a:lnTo>
                  <a:pt x="189166" y="60896"/>
                </a:lnTo>
                <a:lnTo>
                  <a:pt x="115455" y="165430"/>
                </a:lnTo>
                <a:lnTo>
                  <a:pt x="3619" y="165976"/>
                </a:lnTo>
                <a:lnTo>
                  <a:pt x="6959" y="175920"/>
                </a:lnTo>
                <a:lnTo>
                  <a:pt x="141249" y="175831"/>
                </a:lnTo>
                <a:lnTo>
                  <a:pt x="186220" y="105727"/>
                </a:lnTo>
                <a:lnTo>
                  <a:pt x="237388" y="177444"/>
                </a:lnTo>
                <a:lnTo>
                  <a:pt x="311238" y="177444"/>
                </a:lnTo>
                <a:lnTo>
                  <a:pt x="315785" y="165239"/>
                </a:lnTo>
                <a:close/>
              </a:path>
              <a:path w="320675" h="177800">
                <a:moveTo>
                  <a:pt x="320370" y="148018"/>
                </a:moveTo>
                <a:lnTo>
                  <a:pt x="296506" y="148018"/>
                </a:lnTo>
                <a:lnTo>
                  <a:pt x="196392" y="4673"/>
                </a:lnTo>
                <a:lnTo>
                  <a:pt x="193078" y="1231"/>
                </a:lnTo>
                <a:lnTo>
                  <a:pt x="184099" y="0"/>
                </a:lnTo>
                <a:lnTo>
                  <a:pt x="180314" y="3276"/>
                </a:lnTo>
                <a:lnTo>
                  <a:pt x="83985" y="146646"/>
                </a:lnTo>
                <a:lnTo>
                  <a:pt x="0" y="146304"/>
                </a:lnTo>
                <a:lnTo>
                  <a:pt x="1790" y="158762"/>
                </a:lnTo>
                <a:lnTo>
                  <a:pt x="109613" y="159359"/>
                </a:lnTo>
                <a:lnTo>
                  <a:pt x="188341" y="42595"/>
                </a:lnTo>
                <a:lnTo>
                  <a:pt x="271360" y="158534"/>
                </a:lnTo>
                <a:lnTo>
                  <a:pt x="317842" y="158762"/>
                </a:lnTo>
                <a:lnTo>
                  <a:pt x="320370" y="148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85268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7389" y="2093762"/>
            <a:ext cx="9878695" cy="4674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9.png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4.png"/><Relationship Id="rId4" Type="http://schemas.openxmlformats.org/officeDocument/2006/relationships/hyperlink" Target="&#38468;&#34920;1&#25351;&#23450;&#25505;&#36092;&#38917;&#30446;&#19968;&#35261;&#34920;--1100205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48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4.png"/><Relationship Id="rId2" Type="http://schemas.openxmlformats.org/officeDocument/2006/relationships/image" Target="../media/image6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54.png"/><Relationship Id="rId10" Type="http://schemas.openxmlformats.org/officeDocument/2006/relationships/image" Target="../media/image69.png"/><Relationship Id="rId19" Type="http://schemas.openxmlformats.org/officeDocument/2006/relationships/image" Target="../media/image75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46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54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2.png"/><Relationship Id="rId21" Type="http://schemas.openxmlformats.org/officeDocument/2006/relationships/image" Target="../media/image110.png"/><Relationship Id="rId7" Type="http://schemas.openxmlformats.org/officeDocument/2006/relationships/image" Target="../media/image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image" Target="../media/image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5" Type="http://schemas.openxmlformats.org/officeDocument/2006/relationships/image" Target="../media/image98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31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54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27.png"/><Relationship Id="rId18" Type="http://schemas.openxmlformats.org/officeDocument/2006/relationships/image" Target="../media/image131.png"/><Relationship Id="rId3" Type="http://schemas.openxmlformats.org/officeDocument/2006/relationships/image" Target="../media/image120.jpg"/><Relationship Id="rId21" Type="http://schemas.openxmlformats.org/officeDocument/2006/relationships/image" Target="../media/image54.png"/><Relationship Id="rId7" Type="http://schemas.openxmlformats.org/officeDocument/2006/relationships/image" Target="../media/image100.png"/><Relationship Id="rId12" Type="http://schemas.openxmlformats.org/officeDocument/2006/relationships/image" Target="../media/image126.png"/><Relationship Id="rId17" Type="http://schemas.openxmlformats.org/officeDocument/2006/relationships/image" Target="../media/image130.png"/><Relationship Id="rId2" Type="http://schemas.openxmlformats.org/officeDocument/2006/relationships/image" Target="../media/image119.jpg"/><Relationship Id="rId16" Type="http://schemas.openxmlformats.org/officeDocument/2006/relationships/image" Target="../media/image129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25.png"/><Relationship Id="rId5" Type="http://schemas.openxmlformats.org/officeDocument/2006/relationships/image" Target="../media/image122.png"/><Relationship Id="rId15" Type="http://schemas.openxmlformats.org/officeDocument/2006/relationships/image" Target="../media/image48.png"/><Relationship Id="rId10" Type="http://schemas.openxmlformats.org/officeDocument/2006/relationships/image" Target="../media/image124.png"/><Relationship Id="rId19" Type="http://schemas.openxmlformats.org/officeDocument/2006/relationships/image" Target="../media/image132.png"/><Relationship Id="rId4" Type="http://schemas.openxmlformats.org/officeDocument/2006/relationships/image" Target="../media/image121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54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54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image" Target="../media/image156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48.png"/><Relationship Id="rId33" Type="http://schemas.openxmlformats.org/officeDocument/2006/relationships/image" Target="../media/image46.png"/><Relationship Id="rId2" Type="http://schemas.openxmlformats.org/officeDocument/2006/relationships/image" Target="../media/image133.png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29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155.png"/><Relationship Id="rId32" Type="http://schemas.openxmlformats.org/officeDocument/2006/relationships/image" Target="../media/image54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image" Target="../media/image154.png"/><Relationship Id="rId28" Type="http://schemas.openxmlformats.org/officeDocument/2006/relationships/image" Target="../media/image158.png"/><Relationship Id="rId10" Type="http://schemas.openxmlformats.org/officeDocument/2006/relationships/image" Target="../media/image141.jpg"/><Relationship Id="rId19" Type="http://schemas.openxmlformats.org/officeDocument/2006/relationships/image" Target="../media/image150.png"/><Relationship Id="rId31" Type="http://schemas.openxmlformats.org/officeDocument/2006/relationships/image" Target="../media/image118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53.png"/><Relationship Id="rId27" Type="http://schemas.openxmlformats.org/officeDocument/2006/relationships/image" Target="../media/image157.png"/><Relationship Id="rId30" Type="http://schemas.openxmlformats.org/officeDocument/2006/relationships/image" Target="../media/image160.png"/><Relationship Id="rId8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16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5" Type="http://schemas.openxmlformats.org/officeDocument/2006/relationships/image" Target="../media/image41.png"/><Relationship Id="rId4" Type="http://schemas.openxmlformats.org/officeDocument/2006/relationships/image" Target="../media/image167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3" Type="http://schemas.openxmlformats.org/officeDocument/2006/relationships/image" Target="../media/image171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5" Type="http://schemas.openxmlformats.org/officeDocument/2006/relationships/image" Target="../media/image46.png"/><Relationship Id="rId10" Type="http://schemas.openxmlformats.org/officeDocument/2006/relationships/image" Target="../media/image177.png"/><Relationship Id="rId4" Type="http://schemas.openxmlformats.org/officeDocument/2006/relationships/image" Target="../media/image48.png"/><Relationship Id="rId9" Type="http://schemas.openxmlformats.org/officeDocument/2006/relationships/image" Target="../media/image176.png"/><Relationship Id="rId1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54.png"/><Relationship Id="rId3" Type="http://schemas.openxmlformats.org/officeDocument/2006/relationships/image" Target="../media/image182.png"/><Relationship Id="rId7" Type="http://schemas.openxmlformats.org/officeDocument/2006/relationships/image" Target="../media/image73.png"/><Relationship Id="rId12" Type="http://schemas.openxmlformats.org/officeDocument/2006/relationships/image" Target="../media/image189.png"/><Relationship Id="rId17" Type="http://schemas.openxmlformats.org/officeDocument/2006/relationships/image" Target="../media/image193.png"/><Relationship Id="rId2" Type="http://schemas.openxmlformats.org/officeDocument/2006/relationships/image" Target="../media/image18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188.png"/><Relationship Id="rId5" Type="http://schemas.openxmlformats.org/officeDocument/2006/relationships/image" Target="../media/image184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19" Type="http://schemas.openxmlformats.org/officeDocument/2006/relationships/image" Target="../media/image46.png"/><Relationship Id="rId4" Type="http://schemas.openxmlformats.org/officeDocument/2006/relationships/image" Target="../media/image183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5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94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54.png"/><Relationship Id="rId10" Type="http://schemas.openxmlformats.org/officeDocument/2006/relationships/image" Target="../media/image201.png"/><Relationship Id="rId4" Type="http://schemas.openxmlformats.org/officeDocument/2006/relationships/image" Target="../media/image183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5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94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54.png"/><Relationship Id="rId10" Type="http://schemas.openxmlformats.org/officeDocument/2006/relationships/image" Target="../media/image201.png"/><Relationship Id="rId4" Type="http://schemas.openxmlformats.org/officeDocument/2006/relationships/image" Target="../media/image183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5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94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54.png"/><Relationship Id="rId10" Type="http://schemas.openxmlformats.org/officeDocument/2006/relationships/image" Target="../media/image201.png"/><Relationship Id="rId4" Type="http://schemas.openxmlformats.org/officeDocument/2006/relationships/image" Target="../media/image183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18" Type="http://schemas.openxmlformats.org/officeDocument/2006/relationships/image" Target="../media/image220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17" Type="http://schemas.openxmlformats.org/officeDocument/2006/relationships/image" Target="../media/image219.png"/><Relationship Id="rId2" Type="http://schemas.openxmlformats.org/officeDocument/2006/relationships/image" Target="../media/image206.png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5" Type="http://schemas.openxmlformats.org/officeDocument/2006/relationships/image" Target="../media/image209.png"/><Relationship Id="rId15" Type="http://schemas.openxmlformats.org/officeDocument/2006/relationships/image" Target="../media/image46.png"/><Relationship Id="rId10" Type="http://schemas.openxmlformats.org/officeDocument/2006/relationships/image" Target="../media/image214.png"/><Relationship Id="rId19" Type="http://schemas.openxmlformats.org/officeDocument/2006/relationships/image" Target="../media/image221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2.png"/><Relationship Id="rId21" Type="http://schemas.openxmlformats.org/officeDocument/2006/relationships/image" Target="../media/image237.png"/><Relationship Id="rId42" Type="http://schemas.openxmlformats.org/officeDocument/2006/relationships/image" Target="../media/image258.png"/><Relationship Id="rId47" Type="http://schemas.openxmlformats.org/officeDocument/2006/relationships/image" Target="../media/image263.png"/><Relationship Id="rId63" Type="http://schemas.openxmlformats.org/officeDocument/2006/relationships/image" Target="../media/image279.png"/><Relationship Id="rId68" Type="http://schemas.openxmlformats.org/officeDocument/2006/relationships/image" Target="../media/image284.png"/><Relationship Id="rId84" Type="http://schemas.openxmlformats.org/officeDocument/2006/relationships/image" Target="../media/image300.png"/><Relationship Id="rId89" Type="http://schemas.openxmlformats.org/officeDocument/2006/relationships/image" Target="../media/image305.png"/><Relationship Id="rId16" Type="http://schemas.openxmlformats.org/officeDocument/2006/relationships/image" Target="../media/image232.png"/><Relationship Id="rId11" Type="http://schemas.openxmlformats.org/officeDocument/2006/relationships/image" Target="../media/image228.png"/><Relationship Id="rId32" Type="http://schemas.openxmlformats.org/officeDocument/2006/relationships/image" Target="../media/image248.png"/><Relationship Id="rId37" Type="http://schemas.openxmlformats.org/officeDocument/2006/relationships/image" Target="../media/image253.png"/><Relationship Id="rId53" Type="http://schemas.openxmlformats.org/officeDocument/2006/relationships/image" Target="../media/image269.png"/><Relationship Id="rId58" Type="http://schemas.openxmlformats.org/officeDocument/2006/relationships/image" Target="../media/image274.png"/><Relationship Id="rId74" Type="http://schemas.openxmlformats.org/officeDocument/2006/relationships/image" Target="../media/image290.png"/><Relationship Id="rId79" Type="http://schemas.openxmlformats.org/officeDocument/2006/relationships/image" Target="../media/image295.png"/><Relationship Id="rId5" Type="http://schemas.openxmlformats.org/officeDocument/2006/relationships/image" Target="../media/image225.png"/><Relationship Id="rId90" Type="http://schemas.openxmlformats.org/officeDocument/2006/relationships/image" Target="../media/image186.png"/><Relationship Id="rId14" Type="http://schemas.openxmlformats.org/officeDocument/2006/relationships/image" Target="../media/image48.png"/><Relationship Id="rId22" Type="http://schemas.openxmlformats.org/officeDocument/2006/relationships/image" Target="../media/image238.png"/><Relationship Id="rId27" Type="http://schemas.openxmlformats.org/officeDocument/2006/relationships/image" Target="../media/image243.png"/><Relationship Id="rId30" Type="http://schemas.openxmlformats.org/officeDocument/2006/relationships/image" Target="../media/image246.png"/><Relationship Id="rId35" Type="http://schemas.openxmlformats.org/officeDocument/2006/relationships/image" Target="../media/image251.png"/><Relationship Id="rId43" Type="http://schemas.openxmlformats.org/officeDocument/2006/relationships/image" Target="../media/image259.png"/><Relationship Id="rId48" Type="http://schemas.openxmlformats.org/officeDocument/2006/relationships/image" Target="../media/image264.png"/><Relationship Id="rId56" Type="http://schemas.openxmlformats.org/officeDocument/2006/relationships/image" Target="../media/image272.png"/><Relationship Id="rId64" Type="http://schemas.openxmlformats.org/officeDocument/2006/relationships/image" Target="../media/image280.png"/><Relationship Id="rId69" Type="http://schemas.openxmlformats.org/officeDocument/2006/relationships/image" Target="../media/image285.png"/><Relationship Id="rId77" Type="http://schemas.openxmlformats.org/officeDocument/2006/relationships/image" Target="../media/image293.png"/><Relationship Id="rId8" Type="http://schemas.openxmlformats.org/officeDocument/2006/relationships/image" Target="../media/image226.png"/><Relationship Id="rId51" Type="http://schemas.openxmlformats.org/officeDocument/2006/relationships/image" Target="../media/image267.png"/><Relationship Id="rId72" Type="http://schemas.openxmlformats.org/officeDocument/2006/relationships/image" Target="../media/image288.png"/><Relationship Id="rId80" Type="http://schemas.openxmlformats.org/officeDocument/2006/relationships/image" Target="../media/image296.png"/><Relationship Id="rId85" Type="http://schemas.openxmlformats.org/officeDocument/2006/relationships/image" Target="../media/image301.png"/><Relationship Id="rId3" Type="http://schemas.openxmlformats.org/officeDocument/2006/relationships/image" Target="../media/image223.png"/><Relationship Id="rId12" Type="http://schemas.openxmlformats.org/officeDocument/2006/relationships/image" Target="../media/image229.png"/><Relationship Id="rId17" Type="http://schemas.openxmlformats.org/officeDocument/2006/relationships/image" Target="../media/image233.png"/><Relationship Id="rId25" Type="http://schemas.openxmlformats.org/officeDocument/2006/relationships/image" Target="../media/image241.png"/><Relationship Id="rId33" Type="http://schemas.openxmlformats.org/officeDocument/2006/relationships/image" Target="../media/image249.png"/><Relationship Id="rId38" Type="http://schemas.openxmlformats.org/officeDocument/2006/relationships/image" Target="../media/image254.png"/><Relationship Id="rId46" Type="http://schemas.openxmlformats.org/officeDocument/2006/relationships/image" Target="../media/image262.png"/><Relationship Id="rId59" Type="http://schemas.openxmlformats.org/officeDocument/2006/relationships/image" Target="../media/image275.png"/><Relationship Id="rId67" Type="http://schemas.openxmlformats.org/officeDocument/2006/relationships/image" Target="../media/image283.png"/><Relationship Id="rId20" Type="http://schemas.openxmlformats.org/officeDocument/2006/relationships/image" Target="../media/image236.png"/><Relationship Id="rId41" Type="http://schemas.openxmlformats.org/officeDocument/2006/relationships/image" Target="../media/image257.png"/><Relationship Id="rId54" Type="http://schemas.openxmlformats.org/officeDocument/2006/relationships/image" Target="../media/image270.png"/><Relationship Id="rId62" Type="http://schemas.openxmlformats.org/officeDocument/2006/relationships/image" Target="../media/image278.png"/><Relationship Id="rId70" Type="http://schemas.openxmlformats.org/officeDocument/2006/relationships/image" Target="../media/image286.png"/><Relationship Id="rId75" Type="http://schemas.openxmlformats.org/officeDocument/2006/relationships/image" Target="../media/image291.png"/><Relationship Id="rId83" Type="http://schemas.openxmlformats.org/officeDocument/2006/relationships/image" Target="../media/image299.jpg"/><Relationship Id="rId88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5" Type="http://schemas.openxmlformats.org/officeDocument/2006/relationships/image" Target="../media/image231.png"/><Relationship Id="rId23" Type="http://schemas.openxmlformats.org/officeDocument/2006/relationships/image" Target="../media/image239.png"/><Relationship Id="rId28" Type="http://schemas.openxmlformats.org/officeDocument/2006/relationships/image" Target="../media/image244.png"/><Relationship Id="rId36" Type="http://schemas.openxmlformats.org/officeDocument/2006/relationships/image" Target="../media/image252.png"/><Relationship Id="rId49" Type="http://schemas.openxmlformats.org/officeDocument/2006/relationships/image" Target="../media/image265.png"/><Relationship Id="rId57" Type="http://schemas.openxmlformats.org/officeDocument/2006/relationships/image" Target="../media/image273.png"/><Relationship Id="rId10" Type="http://schemas.openxmlformats.org/officeDocument/2006/relationships/image" Target="../media/image104.png"/><Relationship Id="rId31" Type="http://schemas.openxmlformats.org/officeDocument/2006/relationships/image" Target="../media/image247.png"/><Relationship Id="rId44" Type="http://schemas.openxmlformats.org/officeDocument/2006/relationships/image" Target="../media/image260.png"/><Relationship Id="rId52" Type="http://schemas.openxmlformats.org/officeDocument/2006/relationships/image" Target="../media/image268.png"/><Relationship Id="rId60" Type="http://schemas.openxmlformats.org/officeDocument/2006/relationships/image" Target="../media/image276.png"/><Relationship Id="rId65" Type="http://schemas.openxmlformats.org/officeDocument/2006/relationships/image" Target="../media/image281.png"/><Relationship Id="rId73" Type="http://schemas.openxmlformats.org/officeDocument/2006/relationships/image" Target="../media/image289.png"/><Relationship Id="rId78" Type="http://schemas.openxmlformats.org/officeDocument/2006/relationships/image" Target="../media/image294.png"/><Relationship Id="rId81" Type="http://schemas.openxmlformats.org/officeDocument/2006/relationships/image" Target="../media/image297.png"/><Relationship Id="rId86" Type="http://schemas.openxmlformats.org/officeDocument/2006/relationships/image" Target="../media/image302.png"/><Relationship Id="rId4" Type="http://schemas.openxmlformats.org/officeDocument/2006/relationships/image" Target="../media/image224.png"/><Relationship Id="rId9" Type="http://schemas.openxmlformats.org/officeDocument/2006/relationships/image" Target="../media/image227.png"/><Relationship Id="rId13" Type="http://schemas.openxmlformats.org/officeDocument/2006/relationships/image" Target="../media/image230.png"/><Relationship Id="rId18" Type="http://schemas.openxmlformats.org/officeDocument/2006/relationships/image" Target="../media/image234.png"/><Relationship Id="rId39" Type="http://schemas.openxmlformats.org/officeDocument/2006/relationships/image" Target="../media/image255.png"/><Relationship Id="rId34" Type="http://schemas.openxmlformats.org/officeDocument/2006/relationships/image" Target="../media/image250.png"/><Relationship Id="rId50" Type="http://schemas.openxmlformats.org/officeDocument/2006/relationships/image" Target="../media/image266.png"/><Relationship Id="rId55" Type="http://schemas.openxmlformats.org/officeDocument/2006/relationships/image" Target="../media/image271.png"/><Relationship Id="rId76" Type="http://schemas.openxmlformats.org/officeDocument/2006/relationships/image" Target="../media/image292.png"/><Relationship Id="rId7" Type="http://schemas.openxmlformats.org/officeDocument/2006/relationships/image" Target="../media/image46.png"/><Relationship Id="rId71" Type="http://schemas.openxmlformats.org/officeDocument/2006/relationships/image" Target="../media/image287.png"/><Relationship Id="rId2" Type="http://schemas.openxmlformats.org/officeDocument/2006/relationships/image" Target="../media/image222.png"/><Relationship Id="rId29" Type="http://schemas.openxmlformats.org/officeDocument/2006/relationships/image" Target="../media/image245.png"/><Relationship Id="rId24" Type="http://schemas.openxmlformats.org/officeDocument/2006/relationships/image" Target="../media/image240.png"/><Relationship Id="rId40" Type="http://schemas.openxmlformats.org/officeDocument/2006/relationships/image" Target="../media/image256.png"/><Relationship Id="rId45" Type="http://schemas.openxmlformats.org/officeDocument/2006/relationships/image" Target="../media/image261.png"/><Relationship Id="rId66" Type="http://schemas.openxmlformats.org/officeDocument/2006/relationships/image" Target="../media/image282.png"/><Relationship Id="rId87" Type="http://schemas.openxmlformats.org/officeDocument/2006/relationships/image" Target="../media/image303.png"/><Relationship Id="rId61" Type="http://schemas.openxmlformats.org/officeDocument/2006/relationships/image" Target="../media/image277.png"/><Relationship Id="rId82" Type="http://schemas.openxmlformats.org/officeDocument/2006/relationships/image" Target="../media/image298.png"/><Relationship Id="rId19" Type="http://schemas.openxmlformats.org/officeDocument/2006/relationships/image" Target="../media/image2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5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94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54.png"/><Relationship Id="rId10" Type="http://schemas.openxmlformats.org/officeDocument/2006/relationships/image" Target="../media/image201.png"/><Relationship Id="rId4" Type="http://schemas.openxmlformats.org/officeDocument/2006/relationships/image" Target="../media/image183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9.jp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307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306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309.png"/><Relationship Id="rId15" Type="http://schemas.openxmlformats.org/officeDocument/2006/relationships/image" Target="../media/image54.png"/><Relationship Id="rId10" Type="http://schemas.openxmlformats.org/officeDocument/2006/relationships/image" Target="../media/image201.png"/><Relationship Id="rId4" Type="http://schemas.openxmlformats.org/officeDocument/2006/relationships/image" Target="../media/image308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3" Type="http://schemas.openxmlformats.org/officeDocument/2006/relationships/image" Target="../media/image2.png"/><Relationship Id="rId21" Type="http://schemas.openxmlformats.org/officeDocument/2006/relationships/image" Target="../media/image204.png"/><Relationship Id="rId7" Type="http://schemas.openxmlformats.org/officeDocument/2006/relationships/image" Target="../media/image6.png"/><Relationship Id="rId12" Type="http://schemas.openxmlformats.org/officeDocument/2006/relationships/image" Target="../media/image183.png"/><Relationship Id="rId17" Type="http://schemas.openxmlformats.org/officeDocument/2006/relationships/image" Target="../media/image200.png"/><Relationship Id="rId2" Type="http://schemas.openxmlformats.org/officeDocument/2006/relationships/image" Target="../media/image1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5.png"/><Relationship Id="rId24" Type="http://schemas.openxmlformats.org/officeDocument/2006/relationships/image" Target="../media/image46.png"/><Relationship Id="rId5" Type="http://schemas.openxmlformats.org/officeDocument/2006/relationships/image" Target="../media/image12.png"/><Relationship Id="rId15" Type="http://schemas.openxmlformats.org/officeDocument/2006/relationships/image" Target="../media/image198.png"/><Relationship Id="rId23" Type="http://schemas.openxmlformats.org/officeDocument/2006/relationships/image" Target="../media/image54.png"/><Relationship Id="rId10" Type="http://schemas.openxmlformats.org/officeDocument/2006/relationships/image" Target="../media/image194.png"/><Relationship Id="rId19" Type="http://schemas.openxmlformats.org/officeDocument/2006/relationships/image" Target="../media/image20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5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94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54.png"/><Relationship Id="rId10" Type="http://schemas.openxmlformats.org/officeDocument/2006/relationships/image" Target="../media/image201.png"/><Relationship Id="rId4" Type="http://schemas.openxmlformats.org/officeDocument/2006/relationships/image" Target="../media/image183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3" Type="http://schemas.openxmlformats.org/officeDocument/2006/relationships/image" Target="../media/image2.png"/><Relationship Id="rId21" Type="http://schemas.openxmlformats.org/officeDocument/2006/relationships/image" Target="../media/image204.png"/><Relationship Id="rId7" Type="http://schemas.openxmlformats.org/officeDocument/2006/relationships/image" Target="../media/image6.png"/><Relationship Id="rId12" Type="http://schemas.openxmlformats.org/officeDocument/2006/relationships/image" Target="../media/image183.png"/><Relationship Id="rId17" Type="http://schemas.openxmlformats.org/officeDocument/2006/relationships/image" Target="../media/image200.png"/><Relationship Id="rId2" Type="http://schemas.openxmlformats.org/officeDocument/2006/relationships/image" Target="../media/image1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5.png"/><Relationship Id="rId24" Type="http://schemas.openxmlformats.org/officeDocument/2006/relationships/image" Target="../media/image46.png"/><Relationship Id="rId5" Type="http://schemas.openxmlformats.org/officeDocument/2006/relationships/image" Target="../media/image98.png"/><Relationship Id="rId15" Type="http://schemas.openxmlformats.org/officeDocument/2006/relationships/image" Target="../media/image198.png"/><Relationship Id="rId23" Type="http://schemas.openxmlformats.org/officeDocument/2006/relationships/image" Target="../media/image54.png"/><Relationship Id="rId10" Type="http://schemas.openxmlformats.org/officeDocument/2006/relationships/image" Target="../media/image194.png"/><Relationship Id="rId19" Type="http://schemas.openxmlformats.org/officeDocument/2006/relationships/image" Target="../media/image20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5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94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54.png"/><Relationship Id="rId10" Type="http://schemas.openxmlformats.org/officeDocument/2006/relationships/image" Target="../media/image201.png"/><Relationship Id="rId4" Type="http://schemas.openxmlformats.org/officeDocument/2006/relationships/image" Target="../media/image183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3.png"/><Relationship Id="rId18" Type="http://schemas.openxmlformats.org/officeDocument/2006/relationships/image" Target="../media/image224.png"/><Relationship Id="rId3" Type="http://schemas.openxmlformats.org/officeDocument/2006/relationships/image" Target="../media/image2.png"/><Relationship Id="rId21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312.png"/><Relationship Id="rId17" Type="http://schemas.openxmlformats.org/officeDocument/2006/relationships/image" Target="../media/image223.png"/><Relationship Id="rId2" Type="http://schemas.openxmlformats.org/officeDocument/2006/relationships/image" Target="../media/image1.png"/><Relationship Id="rId16" Type="http://schemas.openxmlformats.org/officeDocument/2006/relationships/image" Target="../media/image222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11.png"/><Relationship Id="rId5" Type="http://schemas.openxmlformats.org/officeDocument/2006/relationships/image" Target="../media/image12.png"/><Relationship Id="rId15" Type="http://schemas.openxmlformats.org/officeDocument/2006/relationships/image" Target="../media/image187.png"/><Relationship Id="rId10" Type="http://schemas.openxmlformats.org/officeDocument/2006/relationships/image" Target="../media/image310.png"/><Relationship Id="rId19" Type="http://schemas.openxmlformats.org/officeDocument/2006/relationships/image" Target="../media/image3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13" Type="http://schemas.openxmlformats.org/officeDocument/2006/relationships/image" Target="../media/image223.png"/><Relationship Id="rId3" Type="http://schemas.openxmlformats.org/officeDocument/2006/relationships/image" Target="../media/image316.png"/><Relationship Id="rId7" Type="http://schemas.openxmlformats.org/officeDocument/2006/relationships/image" Target="../media/image318.png"/><Relationship Id="rId12" Type="http://schemas.openxmlformats.org/officeDocument/2006/relationships/image" Target="../media/image222.png"/><Relationship Id="rId17" Type="http://schemas.openxmlformats.org/officeDocument/2006/relationships/image" Target="../media/image46.png"/><Relationship Id="rId2" Type="http://schemas.openxmlformats.org/officeDocument/2006/relationships/image" Target="../media/image31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11" Type="http://schemas.openxmlformats.org/officeDocument/2006/relationships/hyperlink" Target="https://cfp-calculate.tw/cfpc/Carbon/WebPage/visitors/FLProductinfo.aspx" TargetMode="External"/><Relationship Id="rId5" Type="http://schemas.openxmlformats.org/officeDocument/2006/relationships/image" Target="../media/image313.png"/><Relationship Id="rId15" Type="http://schemas.openxmlformats.org/officeDocument/2006/relationships/image" Target="../media/image315.png"/><Relationship Id="rId10" Type="http://schemas.openxmlformats.org/officeDocument/2006/relationships/image" Target="../media/image321.jpg"/><Relationship Id="rId4" Type="http://schemas.openxmlformats.org/officeDocument/2006/relationships/image" Target="../media/image312.png"/><Relationship Id="rId9" Type="http://schemas.openxmlformats.org/officeDocument/2006/relationships/image" Target="../media/image320.png"/><Relationship Id="rId14" Type="http://schemas.openxmlformats.org/officeDocument/2006/relationships/image" Target="../media/image2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4.png"/><Relationship Id="rId18" Type="http://schemas.openxmlformats.org/officeDocument/2006/relationships/image" Target="../media/image223.png"/><Relationship Id="rId3" Type="http://schemas.openxmlformats.org/officeDocument/2006/relationships/image" Target="../media/image2.png"/><Relationship Id="rId21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323.png"/><Relationship Id="rId17" Type="http://schemas.openxmlformats.org/officeDocument/2006/relationships/image" Target="../media/image222.png"/><Relationship Id="rId2" Type="http://schemas.openxmlformats.org/officeDocument/2006/relationships/image" Target="../media/image1.png"/><Relationship Id="rId16" Type="http://schemas.openxmlformats.org/officeDocument/2006/relationships/image" Target="../media/image327.png"/><Relationship Id="rId20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8.png"/><Relationship Id="rId5" Type="http://schemas.openxmlformats.org/officeDocument/2006/relationships/image" Target="../media/image12.png"/><Relationship Id="rId15" Type="http://schemas.openxmlformats.org/officeDocument/2006/relationships/image" Target="../media/image326.png"/><Relationship Id="rId10" Type="http://schemas.openxmlformats.org/officeDocument/2006/relationships/image" Target="../media/image322.png"/><Relationship Id="rId19" Type="http://schemas.openxmlformats.org/officeDocument/2006/relationships/image" Target="../media/image2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25.png"/><Relationship Id="rId22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224.png"/><Relationship Id="rId18" Type="http://schemas.openxmlformats.org/officeDocument/2006/relationships/image" Target="../media/image340.jpg"/><Relationship Id="rId26" Type="http://schemas.openxmlformats.org/officeDocument/2006/relationships/image" Target="../media/image348.png"/><Relationship Id="rId3" Type="http://schemas.openxmlformats.org/officeDocument/2006/relationships/image" Target="../media/image329.png"/><Relationship Id="rId21" Type="http://schemas.openxmlformats.org/officeDocument/2006/relationships/image" Target="../media/image343.png"/><Relationship Id="rId7" Type="http://schemas.openxmlformats.org/officeDocument/2006/relationships/image" Target="../media/image333.png"/><Relationship Id="rId12" Type="http://schemas.openxmlformats.org/officeDocument/2006/relationships/image" Target="../media/image223.png"/><Relationship Id="rId17" Type="http://schemas.openxmlformats.org/officeDocument/2006/relationships/image" Target="../media/image339.png"/><Relationship Id="rId25" Type="http://schemas.openxmlformats.org/officeDocument/2006/relationships/image" Target="../media/image347.png"/><Relationship Id="rId2" Type="http://schemas.openxmlformats.org/officeDocument/2006/relationships/image" Target="../media/image328.png"/><Relationship Id="rId16" Type="http://schemas.openxmlformats.org/officeDocument/2006/relationships/image" Target="../media/image338.png"/><Relationship Id="rId20" Type="http://schemas.openxmlformats.org/officeDocument/2006/relationships/image" Target="../media/image342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222.png"/><Relationship Id="rId24" Type="http://schemas.openxmlformats.org/officeDocument/2006/relationships/image" Target="../media/image346.png"/><Relationship Id="rId5" Type="http://schemas.openxmlformats.org/officeDocument/2006/relationships/image" Target="../media/image331.png"/><Relationship Id="rId15" Type="http://schemas.openxmlformats.org/officeDocument/2006/relationships/image" Target="../media/image337.png"/><Relationship Id="rId23" Type="http://schemas.openxmlformats.org/officeDocument/2006/relationships/image" Target="../media/image345.png"/><Relationship Id="rId28" Type="http://schemas.openxmlformats.org/officeDocument/2006/relationships/image" Target="../media/image54.png"/><Relationship Id="rId10" Type="http://schemas.openxmlformats.org/officeDocument/2006/relationships/image" Target="../media/image336.png"/><Relationship Id="rId19" Type="http://schemas.openxmlformats.org/officeDocument/2006/relationships/image" Target="../media/image341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Relationship Id="rId14" Type="http://schemas.openxmlformats.org/officeDocument/2006/relationships/image" Target="../media/image315.png"/><Relationship Id="rId22" Type="http://schemas.openxmlformats.org/officeDocument/2006/relationships/image" Target="../media/image344.png"/><Relationship Id="rId27" Type="http://schemas.openxmlformats.org/officeDocument/2006/relationships/hyperlink" Target="https://www.greenpoint.org.tw/GpHome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355.jpg"/><Relationship Id="rId18" Type="http://schemas.openxmlformats.org/officeDocument/2006/relationships/image" Target="../media/image315.png"/><Relationship Id="rId3" Type="http://schemas.openxmlformats.org/officeDocument/2006/relationships/image" Target="../media/image329.png"/><Relationship Id="rId7" Type="http://schemas.openxmlformats.org/officeDocument/2006/relationships/image" Target="../media/image350.png"/><Relationship Id="rId12" Type="http://schemas.openxmlformats.org/officeDocument/2006/relationships/image" Target="../media/image354.png"/><Relationship Id="rId17" Type="http://schemas.openxmlformats.org/officeDocument/2006/relationships/image" Target="../media/image224.png"/><Relationship Id="rId2" Type="http://schemas.openxmlformats.org/officeDocument/2006/relationships/image" Target="../media/image328.png"/><Relationship Id="rId16" Type="http://schemas.openxmlformats.org/officeDocument/2006/relationships/image" Target="../media/image223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353.png"/><Relationship Id="rId5" Type="http://schemas.openxmlformats.org/officeDocument/2006/relationships/image" Target="../media/image331.png"/><Relationship Id="rId15" Type="http://schemas.openxmlformats.org/officeDocument/2006/relationships/image" Target="../media/image222.png"/><Relationship Id="rId10" Type="http://schemas.openxmlformats.org/officeDocument/2006/relationships/image" Target="../media/image352.png"/><Relationship Id="rId19" Type="http://schemas.openxmlformats.org/officeDocument/2006/relationships/image" Target="../media/image54.png"/><Relationship Id="rId4" Type="http://schemas.openxmlformats.org/officeDocument/2006/relationships/image" Target="../media/image349.png"/><Relationship Id="rId9" Type="http://schemas.openxmlformats.org/officeDocument/2006/relationships/image" Target="../media/image336.png"/><Relationship Id="rId14" Type="http://schemas.openxmlformats.org/officeDocument/2006/relationships/hyperlink" Target="https://greenliving.epa.gov.tw/newPublic/GreenTrave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7.png"/><Relationship Id="rId17" Type="http://schemas.openxmlformats.org/officeDocument/2006/relationships/image" Target="../media/image46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169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13" Type="http://schemas.openxmlformats.org/officeDocument/2006/relationships/image" Target="../media/image367.png"/><Relationship Id="rId3" Type="http://schemas.openxmlformats.org/officeDocument/2006/relationships/image" Target="../media/image357.png"/><Relationship Id="rId7" Type="http://schemas.openxmlformats.org/officeDocument/2006/relationships/image" Target="../media/image361.png"/><Relationship Id="rId12" Type="http://schemas.openxmlformats.org/officeDocument/2006/relationships/image" Target="../media/image366.png"/><Relationship Id="rId2" Type="http://schemas.openxmlformats.org/officeDocument/2006/relationships/image" Target="../media/image356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65.png"/><Relationship Id="rId5" Type="http://schemas.openxmlformats.org/officeDocument/2006/relationships/image" Target="../media/image359.png"/><Relationship Id="rId15" Type="http://schemas.openxmlformats.org/officeDocument/2006/relationships/image" Target="../media/image54.png"/><Relationship Id="rId10" Type="http://schemas.openxmlformats.org/officeDocument/2006/relationships/image" Target="../media/image364.png"/><Relationship Id="rId4" Type="http://schemas.openxmlformats.org/officeDocument/2006/relationships/image" Target="../media/image358.png"/><Relationship Id="rId9" Type="http://schemas.openxmlformats.org/officeDocument/2006/relationships/image" Target="../media/image363.png"/><Relationship Id="rId14" Type="http://schemas.openxmlformats.org/officeDocument/2006/relationships/image" Target="../media/image36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16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5" Type="http://schemas.openxmlformats.org/officeDocument/2006/relationships/image" Target="../media/image41.png"/><Relationship Id="rId4" Type="http://schemas.openxmlformats.org/officeDocument/2006/relationships/image" Target="../media/image167.png"/><Relationship Id="rId9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1.png"/><Relationship Id="rId7" Type="http://schemas.openxmlformats.org/officeDocument/2006/relationships/image" Target="../media/image54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4.png"/><Relationship Id="rId5" Type="http://schemas.openxmlformats.org/officeDocument/2006/relationships/image" Target="../media/image373.png"/><Relationship Id="rId4" Type="http://schemas.openxmlformats.org/officeDocument/2006/relationships/image" Target="../media/image37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16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5" Type="http://schemas.openxmlformats.org/officeDocument/2006/relationships/image" Target="../media/image41.png"/><Relationship Id="rId4" Type="http://schemas.openxmlformats.org/officeDocument/2006/relationships/image" Target="../media/image167.png"/><Relationship Id="rId9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eenlife.epa.gov.tw/categories/green_office" TargetMode="Externa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7.png"/><Relationship Id="rId7" Type="http://schemas.openxmlformats.org/officeDocument/2006/relationships/image" Target="../media/image54.png"/><Relationship Id="rId2" Type="http://schemas.openxmlformats.org/officeDocument/2006/relationships/image" Target="../media/image3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9.png"/><Relationship Id="rId10" Type="http://schemas.openxmlformats.org/officeDocument/2006/relationships/image" Target="../media/image382.png"/><Relationship Id="rId4" Type="http://schemas.openxmlformats.org/officeDocument/2006/relationships/image" Target="../media/image378.png"/><Relationship Id="rId9" Type="http://schemas.openxmlformats.org/officeDocument/2006/relationships/image" Target="../media/image38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7.png"/><Relationship Id="rId17" Type="http://schemas.openxmlformats.org/officeDocument/2006/relationships/image" Target="../media/image46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169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3" Type="http://schemas.openxmlformats.org/officeDocument/2006/relationships/image" Target="../media/image384.png"/><Relationship Id="rId7" Type="http://schemas.openxmlformats.org/officeDocument/2006/relationships/image" Target="../media/image388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7.png"/><Relationship Id="rId5" Type="http://schemas.openxmlformats.org/officeDocument/2006/relationships/image" Target="../media/image386.png"/><Relationship Id="rId10" Type="http://schemas.openxmlformats.org/officeDocument/2006/relationships/image" Target="../media/image46.png"/><Relationship Id="rId4" Type="http://schemas.openxmlformats.org/officeDocument/2006/relationships/image" Target="../media/image385.png"/><Relationship Id="rId9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25919;&#24220;&#27231;&#38364;&#35413;&#36984;&#12300;CSR+&#35413;&#20998;&#34920;&#31684;&#26412;&#12301;&#32013;&#20837;&#32160;&#33394;&#25505;&#36092;&#38917;&#30446;&#35498;&#26126;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46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93.png"/><Relationship Id="rId4" Type="http://schemas.openxmlformats.org/officeDocument/2006/relationships/image" Target="../media/image39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jpg"/><Relationship Id="rId13" Type="http://schemas.openxmlformats.org/officeDocument/2006/relationships/image" Target="../media/image404.png"/><Relationship Id="rId3" Type="http://schemas.openxmlformats.org/officeDocument/2006/relationships/image" Target="../media/image394.png"/><Relationship Id="rId7" Type="http://schemas.openxmlformats.org/officeDocument/2006/relationships/image" Target="../media/image398.jpg"/><Relationship Id="rId12" Type="http://schemas.openxmlformats.org/officeDocument/2006/relationships/image" Target="../media/image403.jpg"/><Relationship Id="rId2" Type="http://schemas.openxmlformats.org/officeDocument/2006/relationships/image" Target="../media/image39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7.jpg"/><Relationship Id="rId11" Type="http://schemas.openxmlformats.org/officeDocument/2006/relationships/image" Target="../media/image402.jpg"/><Relationship Id="rId5" Type="http://schemas.openxmlformats.org/officeDocument/2006/relationships/image" Target="../media/image396.jpg"/><Relationship Id="rId15" Type="http://schemas.openxmlformats.org/officeDocument/2006/relationships/image" Target="../media/image54.png"/><Relationship Id="rId10" Type="http://schemas.openxmlformats.org/officeDocument/2006/relationships/image" Target="../media/image401.jpg"/><Relationship Id="rId4" Type="http://schemas.openxmlformats.org/officeDocument/2006/relationships/image" Target="../media/image395.png"/><Relationship Id="rId9" Type="http://schemas.openxmlformats.org/officeDocument/2006/relationships/image" Target="../media/image400.jpg"/><Relationship Id="rId14" Type="http://schemas.openxmlformats.org/officeDocument/2006/relationships/image" Target="../media/image40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16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5" Type="http://schemas.openxmlformats.org/officeDocument/2006/relationships/image" Target="../media/image41.png"/><Relationship Id="rId4" Type="http://schemas.openxmlformats.org/officeDocument/2006/relationships/image" Target="../media/image167.png"/><Relationship Id="rId9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law.moj.gov.tw/LawClass/LawAll.aspx?pcode=O0050049" TargetMode="External"/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16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5" Type="http://schemas.openxmlformats.org/officeDocument/2006/relationships/image" Target="../media/image41.png"/><Relationship Id="rId4" Type="http://schemas.openxmlformats.org/officeDocument/2006/relationships/image" Target="../media/image167.png"/><Relationship Id="rId9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0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409.png"/><Relationship Id="rId7" Type="http://schemas.openxmlformats.org/officeDocument/2006/relationships/image" Target="../media/image46.png"/><Relationship Id="rId2" Type="http://schemas.openxmlformats.org/officeDocument/2006/relationships/image" Target="../media/image4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11.png"/><Relationship Id="rId4" Type="http://schemas.openxmlformats.org/officeDocument/2006/relationships/image" Target="../media/image410.png"/><Relationship Id="rId9" Type="http://schemas.openxmlformats.org/officeDocument/2006/relationships/image" Target="../media/image38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16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5" Type="http://schemas.openxmlformats.org/officeDocument/2006/relationships/image" Target="../media/image41.png"/><Relationship Id="rId4" Type="http://schemas.openxmlformats.org/officeDocument/2006/relationships/image" Target="../media/image167.png"/><Relationship Id="rId9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415.png"/><Relationship Id="rId7" Type="http://schemas.openxmlformats.org/officeDocument/2006/relationships/image" Target="../media/image41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8.png"/><Relationship Id="rId5" Type="http://schemas.openxmlformats.org/officeDocument/2006/relationships/image" Target="../media/image417.png"/><Relationship Id="rId4" Type="http://schemas.openxmlformats.org/officeDocument/2006/relationships/image" Target="../media/image41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png"/><Relationship Id="rId3" Type="http://schemas.openxmlformats.org/officeDocument/2006/relationships/image" Target="../media/image415.png"/><Relationship Id="rId7" Type="http://schemas.openxmlformats.org/officeDocument/2006/relationships/image" Target="../media/image42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3.png"/><Relationship Id="rId5" Type="http://schemas.openxmlformats.org/officeDocument/2006/relationships/image" Target="../media/image422.png"/><Relationship Id="rId4" Type="http://schemas.openxmlformats.org/officeDocument/2006/relationships/image" Target="../media/image421.png"/><Relationship Id="rId9" Type="http://schemas.openxmlformats.org/officeDocument/2006/relationships/image" Target="../media/image42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28.png"/><Relationship Id="rId5" Type="http://schemas.openxmlformats.org/officeDocument/2006/relationships/image" Target="../media/image98.png"/><Relationship Id="rId10" Type="http://schemas.openxmlformats.org/officeDocument/2006/relationships/image" Target="../media/image4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30.png"/><Relationship Id="rId7" Type="http://schemas.openxmlformats.org/officeDocument/2006/relationships/image" Target="../media/image434.png"/><Relationship Id="rId2" Type="http://schemas.openxmlformats.org/officeDocument/2006/relationships/image" Target="../media/image4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3.png"/><Relationship Id="rId5" Type="http://schemas.openxmlformats.org/officeDocument/2006/relationships/image" Target="../media/image432.png"/><Relationship Id="rId4" Type="http://schemas.openxmlformats.org/officeDocument/2006/relationships/image" Target="../media/image431.png"/><Relationship Id="rId9" Type="http://schemas.openxmlformats.org/officeDocument/2006/relationships/image" Target="../media/image41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436.png"/><Relationship Id="rId5" Type="http://schemas.openxmlformats.org/officeDocument/2006/relationships/image" Target="../media/image4.png"/><Relationship Id="rId10" Type="http://schemas.openxmlformats.org/officeDocument/2006/relationships/image" Target="../media/image4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7.png"/><Relationship Id="rId5" Type="http://schemas.openxmlformats.org/officeDocument/2006/relationships/image" Target="../media/image12.png"/><Relationship Id="rId10" Type="http://schemas.openxmlformats.org/officeDocument/2006/relationships/image" Target="../media/image440.png"/><Relationship Id="rId4" Type="http://schemas.openxmlformats.org/officeDocument/2006/relationships/image" Target="../media/image3.png"/><Relationship Id="rId9" Type="http://schemas.openxmlformats.org/officeDocument/2006/relationships/image" Target="../media/image43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445.png"/><Relationship Id="rId1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438.png"/><Relationship Id="rId12" Type="http://schemas.openxmlformats.org/officeDocument/2006/relationships/image" Target="../media/image444.png"/><Relationship Id="rId17" Type="http://schemas.openxmlformats.org/officeDocument/2006/relationships/image" Target="../media/image449.png"/><Relationship Id="rId2" Type="http://schemas.openxmlformats.org/officeDocument/2006/relationships/image" Target="../media/image1.png"/><Relationship Id="rId16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443.png"/><Relationship Id="rId5" Type="http://schemas.openxmlformats.org/officeDocument/2006/relationships/image" Target="../media/image4.png"/><Relationship Id="rId15" Type="http://schemas.openxmlformats.org/officeDocument/2006/relationships/image" Target="../media/image447.png"/><Relationship Id="rId10" Type="http://schemas.openxmlformats.org/officeDocument/2006/relationships/image" Target="../media/image442.png"/><Relationship Id="rId4" Type="http://schemas.openxmlformats.org/officeDocument/2006/relationships/image" Target="../media/image3.png"/><Relationship Id="rId9" Type="http://schemas.openxmlformats.org/officeDocument/2006/relationships/image" Target="../media/image441.png"/><Relationship Id="rId14" Type="http://schemas.openxmlformats.org/officeDocument/2006/relationships/image" Target="../media/image446.jp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3" Type="http://schemas.openxmlformats.org/officeDocument/2006/relationships/image" Target="../media/image2.png"/><Relationship Id="rId7" Type="http://schemas.openxmlformats.org/officeDocument/2006/relationships/image" Target="../media/image4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hyperlink" Target="https://greenbuy.epa.gov.tw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452.png"/><Relationship Id="rId4" Type="http://schemas.openxmlformats.org/officeDocument/2006/relationships/image" Target="../media/image3.png"/><Relationship Id="rId9" Type="http://schemas.openxmlformats.org/officeDocument/2006/relationships/image" Target="../media/image45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3" Type="http://schemas.openxmlformats.org/officeDocument/2006/relationships/image" Target="../media/image2.png"/><Relationship Id="rId7" Type="http://schemas.openxmlformats.org/officeDocument/2006/relationships/image" Target="../media/image4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3" Type="http://schemas.openxmlformats.org/officeDocument/2006/relationships/image" Target="../media/image2.png"/><Relationship Id="rId7" Type="http://schemas.openxmlformats.org/officeDocument/2006/relationships/image" Target="../media/image4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5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465.png"/><Relationship Id="rId3" Type="http://schemas.openxmlformats.org/officeDocument/2006/relationships/image" Target="../media/image455.png"/><Relationship Id="rId7" Type="http://schemas.openxmlformats.org/officeDocument/2006/relationships/image" Target="../media/image459.png"/><Relationship Id="rId12" Type="http://schemas.openxmlformats.org/officeDocument/2006/relationships/image" Target="../media/image464.jpg"/><Relationship Id="rId17" Type="http://schemas.openxmlformats.org/officeDocument/2006/relationships/image" Target="../media/image469.png"/><Relationship Id="rId2" Type="http://schemas.openxmlformats.org/officeDocument/2006/relationships/image" Target="../media/image454.jpg"/><Relationship Id="rId16" Type="http://schemas.openxmlformats.org/officeDocument/2006/relationships/image" Target="../media/image4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8.jpg"/><Relationship Id="rId11" Type="http://schemas.openxmlformats.org/officeDocument/2006/relationships/image" Target="../media/image463.png"/><Relationship Id="rId5" Type="http://schemas.openxmlformats.org/officeDocument/2006/relationships/image" Target="../media/image457.jpg"/><Relationship Id="rId15" Type="http://schemas.openxmlformats.org/officeDocument/2006/relationships/image" Target="../media/image467.png"/><Relationship Id="rId10" Type="http://schemas.openxmlformats.org/officeDocument/2006/relationships/image" Target="../media/image462.png"/><Relationship Id="rId4" Type="http://schemas.openxmlformats.org/officeDocument/2006/relationships/image" Target="../media/image456.png"/><Relationship Id="rId9" Type="http://schemas.openxmlformats.org/officeDocument/2006/relationships/image" Target="../media/image461.png"/><Relationship Id="rId14" Type="http://schemas.openxmlformats.org/officeDocument/2006/relationships/image" Target="../media/image466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3" Type="http://schemas.openxmlformats.org/officeDocument/2006/relationships/image" Target="../media/image2.png"/><Relationship Id="rId7" Type="http://schemas.openxmlformats.org/officeDocument/2006/relationships/image" Target="../media/image4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3" Type="http://schemas.openxmlformats.org/officeDocument/2006/relationships/image" Target="../media/image2.png"/><Relationship Id="rId7" Type="http://schemas.openxmlformats.org/officeDocument/2006/relationships/image" Target="../media/image4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buy.epa.gov.tw/" TargetMode="External"/><Relationship Id="rId2" Type="http://schemas.openxmlformats.org/officeDocument/2006/relationships/hyperlink" Target="https://greenliving.epa.gov.tw/Public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&#12300;&#32160;&#33394;&#25505;&#36092;&#29087;&#24713;&#24230;&#28204;&#39511;&#12301;%20&#25805;&#20316;&#35498;&#26126;.pdf" TargetMode="External"/><Relationship Id="rId4" Type="http://schemas.openxmlformats.org/officeDocument/2006/relationships/hyperlink" Target="110%20&#24180;&#27231;&#38364;&#32160;&#33394;&#25505;&#36092;&#32318;&#25928;&#35413;&#26680;&#26041;&#27861;.PDF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purch-oga.ncku.edu.tw/" TargetMode="Externa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7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3.png"/><Relationship Id="rId5" Type="http://schemas.openxmlformats.org/officeDocument/2006/relationships/image" Target="../media/image47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5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8600" y="5907023"/>
            <a:ext cx="2670175" cy="769620"/>
            <a:chOff x="228600" y="5907023"/>
            <a:chExt cx="2670175" cy="769620"/>
          </a:xfrm>
        </p:grpSpPr>
        <p:sp>
          <p:nvSpPr>
            <p:cNvPr id="4" name="object 4"/>
            <p:cNvSpPr/>
            <p:nvPr/>
          </p:nvSpPr>
          <p:spPr>
            <a:xfrm>
              <a:off x="228600" y="5907023"/>
              <a:ext cx="2670175" cy="769620"/>
            </a:xfrm>
            <a:custGeom>
              <a:avLst/>
              <a:gdLst/>
              <a:ahLst/>
              <a:cxnLst/>
              <a:rect l="l" t="t" r="r" b="b"/>
              <a:pathLst>
                <a:path w="2670175" h="769620">
                  <a:moveTo>
                    <a:pt x="2670048" y="0"/>
                  </a:moveTo>
                  <a:lnTo>
                    <a:pt x="0" y="0"/>
                  </a:lnTo>
                  <a:lnTo>
                    <a:pt x="0" y="769619"/>
                  </a:lnTo>
                  <a:lnTo>
                    <a:pt x="2670048" y="769619"/>
                  </a:lnTo>
                  <a:lnTo>
                    <a:pt x="2670048" y="0"/>
                  </a:lnTo>
                  <a:close/>
                </a:path>
              </a:pathLst>
            </a:custGeom>
            <a:solidFill>
              <a:srgbClr val="BD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975" y="5973914"/>
              <a:ext cx="2472055" cy="610235"/>
            </a:xfrm>
            <a:custGeom>
              <a:avLst/>
              <a:gdLst/>
              <a:ahLst/>
              <a:cxnLst/>
              <a:rect l="l" t="t" r="r" b="b"/>
              <a:pathLst>
                <a:path w="2472055" h="610234">
                  <a:moveTo>
                    <a:pt x="2471902" y="271792"/>
                  </a:moveTo>
                  <a:lnTo>
                    <a:pt x="2467483" y="222999"/>
                  </a:lnTo>
                  <a:lnTo>
                    <a:pt x="2454732" y="177050"/>
                  </a:lnTo>
                  <a:lnTo>
                    <a:pt x="2434437" y="134708"/>
                  </a:lnTo>
                  <a:lnTo>
                    <a:pt x="2407374" y="96774"/>
                  </a:lnTo>
                  <a:lnTo>
                    <a:pt x="2376868" y="66522"/>
                  </a:lnTo>
                  <a:lnTo>
                    <a:pt x="2336050" y="37147"/>
                  </a:lnTo>
                  <a:lnTo>
                    <a:pt x="2293353" y="17018"/>
                  </a:lnTo>
                  <a:lnTo>
                    <a:pt x="2246998" y="4381"/>
                  </a:lnTo>
                  <a:lnTo>
                    <a:pt x="2197785" y="0"/>
                  </a:lnTo>
                  <a:lnTo>
                    <a:pt x="274015" y="0"/>
                  </a:lnTo>
                  <a:lnTo>
                    <a:pt x="224828" y="4381"/>
                  </a:lnTo>
                  <a:lnTo>
                    <a:pt x="178511" y="17018"/>
                  </a:lnTo>
                  <a:lnTo>
                    <a:pt x="135826" y="37147"/>
                  </a:lnTo>
                  <a:lnTo>
                    <a:pt x="97574" y="63995"/>
                  </a:lnTo>
                  <a:lnTo>
                    <a:pt x="64528" y="96774"/>
                  </a:lnTo>
                  <a:lnTo>
                    <a:pt x="37465" y="134708"/>
                  </a:lnTo>
                  <a:lnTo>
                    <a:pt x="17170" y="177050"/>
                  </a:lnTo>
                  <a:lnTo>
                    <a:pt x="4432" y="222999"/>
                  </a:lnTo>
                  <a:lnTo>
                    <a:pt x="0" y="271792"/>
                  </a:lnTo>
                  <a:lnTo>
                    <a:pt x="0" y="337972"/>
                  </a:lnTo>
                  <a:lnTo>
                    <a:pt x="4432" y="386765"/>
                  </a:lnTo>
                  <a:lnTo>
                    <a:pt x="17170" y="432727"/>
                  </a:lnTo>
                  <a:lnTo>
                    <a:pt x="37465" y="475068"/>
                  </a:lnTo>
                  <a:lnTo>
                    <a:pt x="64528" y="513029"/>
                  </a:lnTo>
                  <a:lnTo>
                    <a:pt x="97574" y="545807"/>
                  </a:lnTo>
                  <a:lnTo>
                    <a:pt x="135826" y="572655"/>
                  </a:lnTo>
                  <a:lnTo>
                    <a:pt x="178511" y="592797"/>
                  </a:lnTo>
                  <a:lnTo>
                    <a:pt x="224828" y="605447"/>
                  </a:lnTo>
                  <a:lnTo>
                    <a:pt x="274015" y="609828"/>
                  </a:lnTo>
                  <a:lnTo>
                    <a:pt x="2197785" y="609828"/>
                  </a:lnTo>
                  <a:lnTo>
                    <a:pt x="2246985" y="605447"/>
                  </a:lnTo>
                  <a:lnTo>
                    <a:pt x="2293328" y="592797"/>
                  </a:lnTo>
                  <a:lnTo>
                    <a:pt x="2336025" y="572655"/>
                  </a:lnTo>
                  <a:lnTo>
                    <a:pt x="2374290" y="545807"/>
                  </a:lnTo>
                  <a:lnTo>
                    <a:pt x="2407348" y="513029"/>
                  </a:lnTo>
                  <a:lnTo>
                    <a:pt x="2434425" y="475068"/>
                  </a:lnTo>
                  <a:lnTo>
                    <a:pt x="2454732" y="432727"/>
                  </a:lnTo>
                  <a:lnTo>
                    <a:pt x="2467483" y="386765"/>
                  </a:lnTo>
                  <a:lnTo>
                    <a:pt x="2471902" y="337972"/>
                  </a:lnTo>
                  <a:lnTo>
                    <a:pt x="2471902" y="271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2599" y="6007193"/>
              <a:ext cx="2404745" cy="543560"/>
            </a:xfrm>
            <a:custGeom>
              <a:avLst/>
              <a:gdLst/>
              <a:ahLst/>
              <a:cxnLst/>
              <a:rect l="l" t="t" r="r" b="b"/>
              <a:pathLst>
                <a:path w="2404745" h="543559">
                  <a:moveTo>
                    <a:pt x="2164162" y="0"/>
                  </a:moveTo>
                  <a:lnTo>
                    <a:pt x="240396" y="0"/>
                  </a:lnTo>
                  <a:lnTo>
                    <a:pt x="191959" y="4847"/>
                  </a:lnTo>
                  <a:lnTo>
                    <a:pt x="146839" y="18749"/>
                  </a:lnTo>
                  <a:lnTo>
                    <a:pt x="106005" y="40744"/>
                  </a:lnTo>
                  <a:lnTo>
                    <a:pt x="70424" y="69873"/>
                  </a:lnTo>
                  <a:lnTo>
                    <a:pt x="41066" y="105175"/>
                  </a:lnTo>
                  <a:lnTo>
                    <a:pt x="18896" y="145690"/>
                  </a:lnTo>
                  <a:lnTo>
                    <a:pt x="4885" y="190456"/>
                  </a:lnTo>
                  <a:lnTo>
                    <a:pt x="0" y="238514"/>
                  </a:lnTo>
                  <a:lnTo>
                    <a:pt x="0" y="304683"/>
                  </a:lnTo>
                  <a:lnTo>
                    <a:pt x="4880" y="352760"/>
                  </a:lnTo>
                  <a:lnTo>
                    <a:pt x="18880" y="397542"/>
                  </a:lnTo>
                  <a:lnTo>
                    <a:pt x="41034" y="438066"/>
                  </a:lnTo>
                  <a:lnTo>
                    <a:pt x="70380" y="473375"/>
                  </a:lnTo>
                  <a:lnTo>
                    <a:pt x="105953" y="502509"/>
                  </a:lnTo>
                  <a:lnTo>
                    <a:pt x="146789" y="524506"/>
                  </a:lnTo>
                  <a:lnTo>
                    <a:pt x="191925" y="538409"/>
                  </a:lnTo>
                  <a:lnTo>
                    <a:pt x="240396" y="543256"/>
                  </a:lnTo>
                  <a:lnTo>
                    <a:pt x="2164162" y="543256"/>
                  </a:lnTo>
                  <a:lnTo>
                    <a:pt x="2212638" y="538409"/>
                  </a:lnTo>
                  <a:lnTo>
                    <a:pt x="2257787" y="524506"/>
                  </a:lnTo>
                  <a:lnTo>
                    <a:pt x="2298643" y="502509"/>
                  </a:lnTo>
                  <a:lnTo>
                    <a:pt x="2334237" y="473375"/>
                  </a:lnTo>
                  <a:lnTo>
                    <a:pt x="2363605" y="438066"/>
                  </a:lnTo>
                  <a:lnTo>
                    <a:pt x="2385778" y="397542"/>
                  </a:lnTo>
                  <a:lnTo>
                    <a:pt x="2399791" y="352760"/>
                  </a:lnTo>
                  <a:lnTo>
                    <a:pt x="2404677" y="304683"/>
                  </a:lnTo>
                  <a:lnTo>
                    <a:pt x="2404677" y="238514"/>
                  </a:lnTo>
                  <a:lnTo>
                    <a:pt x="2399791" y="190456"/>
                  </a:lnTo>
                  <a:lnTo>
                    <a:pt x="2385778" y="145690"/>
                  </a:lnTo>
                  <a:lnTo>
                    <a:pt x="2363605" y="105175"/>
                  </a:lnTo>
                  <a:lnTo>
                    <a:pt x="2334237" y="69873"/>
                  </a:lnTo>
                  <a:lnTo>
                    <a:pt x="2298643" y="40744"/>
                  </a:lnTo>
                  <a:lnTo>
                    <a:pt x="2257787" y="18749"/>
                  </a:lnTo>
                  <a:lnTo>
                    <a:pt x="2212638" y="4847"/>
                  </a:lnTo>
                  <a:lnTo>
                    <a:pt x="2164162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8975" y="5973914"/>
              <a:ext cx="2472055" cy="610235"/>
            </a:xfrm>
            <a:custGeom>
              <a:avLst/>
              <a:gdLst/>
              <a:ahLst/>
              <a:cxnLst/>
              <a:rect l="l" t="t" r="r" b="b"/>
              <a:pathLst>
                <a:path w="2472055" h="610234">
                  <a:moveTo>
                    <a:pt x="1904822" y="435521"/>
                  </a:moveTo>
                  <a:lnTo>
                    <a:pt x="1766519" y="435521"/>
                  </a:lnTo>
                  <a:lnTo>
                    <a:pt x="1766519" y="353326"/>
                  </a:lnTo>
                  <a:lnTo>
                    <a:pt x="1890636" y="353326"/>
                  </a:lnTo>
                  <a:lnTo>
                    <a:pt x="1890636" y="309194"/>
                  </a:lnTo>
                  <a:lnTo>
                    <a:pt x="1766519" y="309194"/>
                  </a:lnTo>
                  <a:lnTo>
                    <a:pt x="1766519" y="228523"/>
                  </a:lnTo>
                  <a:lnTo>
                    <a:pt x="1898535" y="228523"/>
                  </a:lnTo>
                  <a:lnTo>
                    <a:pt x="1898535" y="180975"/>
                  </a:lnTo>
                  <a:lnTo>
                    <a:pt x="1766519" y="180975"/>
                  </a:lnTo>
                  <a:lnTo>
                    <a:pt x="1766519" y="135369"/>
                  </a:lnTo>
                  <a:lnTo>
                    <a:pt x="1715795" y="135369"/>
                  </a:lnTo>
                  <a:lnTo>
                    <a:pt x="1715795" y="180975"/>
                  </a:lnTo>
                  <a:lnTo>
                    <a:pt x="1629752" y="180975"/>
                  </a:lnTo>
                  <a:lnTo>
                    <a:pt x="1636039" y="143154"/>
                  </a:lnTo>
                  <a:lnTo>
                    <a:pt x="1583778" y="136906"/>
                  </a:lnTo>
                  <a:lnTo>
                    <a:pt x="1577162" y="175145"/>
                  </a:lnTo>
                  <a:lnTo>
                    <a:pt x="1569059" y="213283"/>
                  </a:lnTo>
                  <a:lnTo>
                    <a:pt x="1559483" y="251345"/>
                  </a:lnTo>
                  <a:lnTo>
                    <a:pt x="1548447" y="289394"/>
                  </a:lnTo>
                  <a:lnTo>
                    <a:pt x="1600708" y="301409"/>
                  </a:lnTo>
                  <a:lnTo>
                    <a:pt x="1619529" y="228523"/>
                  </a:lnTo>
                  <a:lnTo>
                    <a:pt x="1715795" y="228523"/>
                  </a:lnTo>
                  <a:lnTo>
                    <a:pt x="1715795" y="309194"/>
                  </a:lnTo>
                  <a:lnTo>
                    <a:pt x="1590014" y="309194"/>
                  </a:lnTo>
                  <a:lnTo>
                    <a:pt x="1590014" y="353326"/>
                  </a:lnTo>
                  <a:lnTo>
                    <a:pt x="1715795" y="353326"/>
                  </a:lnTo>
                  <a:lnTo>
                    <a:pt x="1715795" y="435521"/>
                  </a:lnTo>
                  <a:lnTo>
                    <a:pt x="1568526" y="435521"/>
                  </a:lnTo>
                  <a:lnTo>
                    <a:pt x="1568526" y="482714"/>
                  </a:lnTo>
                  <a:lnTo>
                    <a:pt x="1904822" y="482714"/>
                  </a:lnTo>
                  <a:lnTo>
                    <a:pt x="1904822" y="435521"/>
                  </a:lnTo>
                  <a:close/>
                </a:path>
                <a:path w="2472055" h="610234">
                  <a:moveTo>
                    <a:pt x="2024608" y="313550"/>
                  </a:moveTo>
                  <a:lnTo>
                    <a:pt x="2020354" y="296125"/>
                  </a:lnTo>
                  <a:lnTo>
                    <a:pt x="2007628" y="276644"/>
                  </a:lnTo>
                  <a:lnTo>
                    <a:pt x="1986495" y="255041"/>
                  </a:lnTo>
                  <a:lnTo>
                    <a:pt x="1957031" y="231292"/>
                  </a:lnTo>
                  <a:lnTo>
                    <a:pt x="1920087" y="267944"/>
                  </a:lnTo>
                  <a:lnTo>
                    <a:pt x="1943608" y="283514"/>
                  </a:lnTo>
                  <a:lnTo>
                    <a:pt x="1960422" y="296291"/>
                  </a:lnTo>
                  <a:lnTo>
                    <a:pt x="1970519" y="306298"/>
                  </a:lnTo>
                  <a:lnTo>
                    <a:pt x="1973897" y="313550"/>
                  </a:lnTo>
                  <a:lnTo>
                    <a:pt x="1970519" y="335749"/>
                  </a:lnTo>
                  <a:lnTo>
                    <a:pt x="1960422" y="368554"/>
                  </a:lnTo>
                  <a:lnTo>
                    <a:pt x="1943608" y="411975"/>
                  </a:lnTo>
                  <a:lnTo>
                    <a:pt x="1920087" y="466039"/>
                  </a:lnTo>
                  <a:lnTo>
                    <a:pt x="1969198" y="489013"/>
                  </a:lnTo>
                  <a:lnTo>
                    <a:pt x="1993442" y="430212"/>
                  </a:lnTo>
                  <a:lnTo>
                    <a:pt x="2010752" y="381368"/>
                  </a:lnTo>
                  <a:lnTo>
                    <a:pt x="2021141" y="342480"/>
                  </a:lnTo>
                  <a:lnTo>
                    <a:pt x="2024608" y="313550"/>
                  </a:lnTo>
                  <a:close/>
                </a:path>
                <a:path w="2472055" h="610234">
                  <a:moveTo>
                    <a:pt x="2471902" y="271792"/>
                  </a:moveTo>
                  <a:lnTo>
                    <a:pt x="2467483" y="222999"/>
                  </a:lnTo>
                  <a:lnTo>
                    <a:pt x="2454732" y="177050"/>
                  </a:lnTo>
                  <a:lnTo>
                    <a:pt x="2434437" y="134708"/>
                  </a:lnTo>
                  <a:lnTo>
                    <a:pt x="2407374" y="96774"/>
                  </a:lnTo>
                  <a:lnTo>
                    <a:pt x="2404745" y="94170"/>
                  </a:lnTo>
                  <a:lnTo>
                    <a:pt x="2404745" y="271792"/>
                  </a:lnTo>
                  <a:lnTo>
                    <a:pt x="2404745" y="337972"/>
                  </a:lnTo>
                  <a:lnTo>
                    <a:pt x="2399258" y="384975"/>
                  </a:lnTo>
                  <a:lnTo>
                    <a:pt x="2383663" y="428167"/>
                  </a:lnTo>
                  <a:lnTo>
                    <a:pt x="2359202" y="466280"/>
                  </a:lnTo>
                  <a:lnTo>
                    <a:pt x="2327135" y="498094"/>
                  </a:lnTo>
                  <a:lnTo>
                    <a:pt x="2288705" y="522351"/>
                  </a:lnTo>
                  <a:lnTo>
                    <a:pt x="2245169" y="537819"/>
                  </a:lnTo>
                  <a:lnTo>
                    <a:pt x="2197785" y="543255"/>
                  </a:lnTo>
                  <a:lnTo>
                    <a:pt x="274015" y="543255"/>
                  </a:lnTo>
                  <a:lnTo>
                    <a:pt x="226631" y="537819"/>
                  </a:lnTo>
                  <a:lnTo>
                    <a:pt x="183108" y="522351"/>
                  </a:lnTo>
                  <a:lnTo>
                    <a:pt x="144691" y="498094"/>
                  </a:lnTo>
                  <a:lnTo>
                    <a:pt x="112623" y="466280"/>
                  </a:lnTo>
                  <a:lnTo>
                    <a:pt x="88176" y="428167"/>
                  </a:lnTo>
                  <a:lnTo>
                    <a:pt x="72580" y="384975"/>
                  </a:lnTo>
                  <a:lnTo>
                    <a:pt x="67106" y="337972"/>
                  </a:lnTo>
                  <a:lnTo>
                    <a:pt x="67106" y="271792"/>
                  </a:lnTo>
                  <a:lnTo>
                    <a:pt x="72580" y="224790"/>
                  </a:lnTo>
                  <a:lnTo>
                    <a:pt x="88176" y="181597"/>
                  </a:lnTo>
                  <a:lnTo>
                    <a:pt x="112623" y="143484"/>
                  </a:lnTo>
                  <a:lnTo>
                    <a:pt x="144691" y="111671"/>
                  </a:lnTo>
                  <a:lnTo>
                    <a:pt x="183108" y="87414"/>
                  </a:lnTo>
                  <a:lnTo>
                    <a:pt x="226631" y="71945"/>
                  </a:lnTo>
                  <a:lnTo>
                    <a:pt x="274015" y="66522"/>
                  </a:lnTo>
                  <a:lnTo>
                    <a:pt x="2197785" y="66522"/>
                  </a:lnTo>
                  <a:lnTo>
                    <a:pt x="2245169" y="71945"/>
                  </a:lnTo>
                  <a:lnTo>
                    <a:pt x="2288705" y="87414"/>
                  </a:lnTo>
                  <a:lnTo>
                    <a:pt x="2327135" y="111671"/>
                  </a:lnTo>
                  <a:lnTo>
                    <a:pt x="2359202" y="143484"/>
                  </a:lnTo>
                  <a:lnTo>
                    <a:pt x="2383663" y="181597"/>
                  </a:lnTo>
                  <a:lnTo>
                    <a:pt x="2399258" y="224790"/>
                  </a:lnTo>
                  <a:lnTo>
                    <a:pt x="2404745" y="271792"/>
                  </a:lnTo>
                  <a:lnTo>
                    <a:pt x="2404745" y="94170"/>
                  </a:lnTo>
                  <a:lnTo>
                    <a:pt x="2376868" y="66522"/>
                  </a:lnTo>
                  <a:lnTo>
                    <a:pt x="2336050" y="37147"/>
                  </a:lnTo>
                  <a:lnTo>
                    <a:pt x="2293353" y="17018"/>
                  </a:lnTo>
                  <a:lnTo>
                    <a:pt x="2246998" y="4381"/>
                  </a:lnTo>
                  <a:lnTo>
                    <a:pt x="2197785" y="0"/>
                  </a:lnTo>
                  <a:lnTo>
                    <a:pt x="274015" y="0"/>
                  </a:lnTo>
                  <a:lnTo>
                    <a:pt x="224828" y="4381"/>
                  </a:lnTo>
                  <a:lnTo>
                    <a:pt x="178511" y="17018"/>
                  </a:lnTo>
                  <a:lnTo>
                    <a:pt x="135826" y="37147"/>
                  </a:lnTo>
                  <a:lnTo>
                    <a:pt x="97574" y="63995"/>
                  </a:lnTo>
                  <a:lnTo>
                    <a:pt x="64528" y="96774"/>
                  </a:lnTo>
                  <a:lnTo>
                    <a:pt x="37465" y="134708"/>
                  </a:lnTo>
                  <a:lnTo>
                    <a:pt x="17170" y="177050"/>
                  </a:lnTo>
                  <a:lnTo>
                    <a:pt x="4432" y="222999"/>
                  </a:lnTo>
                  <a:lnTo>
                    <a:pt x="0" y="271792"/>
                  </a:lnTo>
                  <a:lnTo>
                    <a:pt x="0" y="337972"/>
                  </a:lnTo>
                  <a:lnTo>
                    <a:pt x="4432" y="386765"/>
                  </a:lnTo>
                  <a:lnTo>
                    <a:pt x="17170" y="432727"/>
                  </a:lnTo>
                  <a:lnTo>
                    <a:pt x="37465" y="475068"/>
                  </a:lnTo>
                  <a:lnTo>
                    <a:pt x="64528" y="513029"/>
                  </a:lnTo>
                  <a:lnTo>
                    <a:pt x="97574" y="545807"/>
                  </a:lnTo>
                  <a:lnTo>
                    <a:pt x="135826" y="572655"/>
                  </a:lnTo>
                  <a:lnTo>
                    <a:pt x="178511" y="592797"/>
                  </a:lnTo>
                  <a:lnTo>
                    <a:pt x="224828" y="605447"/>
                  </a:lnTo>
                  <a:lnTo>
                    <a:pt x="274015" y="609828"/>
                  </a:lnTo>
                  <a:lnTo>
                    <a:pt x="2197785" y="609828"/>
                  </a:lnTo>
                  <a:lnTo>
                    <a:pt x="2246985" y="605447"/>
                  </a:lnTo>
                  <a:lnTo>
                    <a:pt x="2293328" y="592797"/>
                  </a:lnTo>
                  <a:lnTo>
                    <a:pt x="2336025" y="572655"/>
                  </a:lnTo>
                  <a:lnTo>
                    <a:pt x="2374290" y="545807"/>
                  </a:lnTo>
                  <a:lnTo>
                    <a:pt x="2407348" y="513029"/>
                  </a:lnTo>
                  <a:lnTo>
                    <a:pt x="2434425" y="475068"/>
                  </a:lnTo>
                  <a:lnTo>
                    <a:pt x="2454732" y="432727"/>
                  </a:lnTo>
                  <a:lnTo>
                    <a:pt x="2467483" y="386765"/>
                  </a:lnTo>
                  <a:lnTo>
                    <a:pt x="2471902" y="337972"/>
                  </a:lnTo>
                  <a:lnTo>
                    <a:pt x="2471902" y="271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24214" y="6110912"/>
              <a:ext cx="79756" cy="79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117" y="6100271"/>
              <a:ext cx="363220" cy="352425"/>
            </a:xfrm>
            <a:custGeom>
              <a:avLst/>
              <a:gdLst/>
              <a:ahLst/>
              <a:cxnLst/>
              <a:rect l="l" t="t" r="r" b="b"/>
              <a:pathLst>
                <a:path w="363219" h="352425">
                  <a:moveTo>
                    <a:pt x="354477" y="304624"/>
                  </a:moveTo>
                  <a:lnTo>
                    <a:pt x="12233" y="304624"/>
                  </a:lnTo>
                  <a:lnTo>
                    <a:pt x="12233" y="351820"/>
                  </a:lnTo>
                  <a:lnTo>
                    <a:pt x="354477" y="351820"/>
                  </a:lnTo>
                  <a:lnTo>
                    <a:pt x="354477" y="304624"/>
                  </a:lnTo>
                  <a:close/>
                </a:path>
                <a:path w="363219" h="352425">
                  <a:moveTo>
                    <a:pt x="210228" y="254364"/>
                  </a:moveTo>
                  <a:lnTo>
                    <a:pt x="159571" y="254364"/>
                  </a:lnTo>
                  <a:lnTo>
                    <a:pt x="159571" y="304624"/>
                  </a:lnTo>
                  <a:lnTo>
                    <a:pt x="210228" y="304624"/>
                  </a:lnTo>
                  <a:lnTo>
                    <a:pt x="210228" y="254364"/>
                  </a:lnTo>
                  <a:close/>
                </a:path>
                <a:path w="363219" h="352425">
                  <a:moveTo>
                    <a:pt x="336008" y="207109"/>
                  </a:moveTo>
                  <a:lnTo>
                    <a:pt x="30702" y="207109"/>
                  </a:lnTo>
                  <a:lnTo>
                    <a:pt x="30702" y="254364"/>
                  </a:lnTo>
                  <a:lnTo>
                    <a:pt x="336008" y="254364"/>
                  </a:lnTo>
                  <a:lnTo>
                    <a:pt x="336008" y="207109"/>
                  </a:lnTo>
                  <a:close/>
                </a:path>
                <a:path w="363219" h="352425">
                  <a:moveTo>
                    <a:pt x="210228" y="158322"/>
                  </a:moveTo>
                  <a:lnTo>
                    <a:pt x="159452" y="158322"/>
                  </a:lnTo>
                  <a:lnTo>
                    <a:pt x="159452" y="207109"/>
                  </a:lnTo>
                  <a:lnTo>
                    <a:pt x="210228" y="207109"/>
                  </a:lnTo>
                  <a:lnTo>
                    <a:pt x="210228" y="158322"/>
                  </a:lnTo>
                  <a:close/>
                </a:path>
                <a:path w="363219" h="352425">
                  <a:moveTo>
                    <a:pt x="362194" y="158263"/>
                  </a:moveTo>
                  <a:lnTo>
                    <a:pt x="297882" y="158263"/>
                  </a:lnTo>
                  <a:lnTo>
                    <a:pt x="317123" y="190316"/>
                  </a:lnTo>
                  <a:lnTo>
                    <a:pt x="363207" y="159913"/>
                  </a:lnTo>
                  <a:lnTo>
                    <a:pt x="362194" y="158263"/>
                  </a:lnTo>
                  <a:close/>
                </a:path>
                <a:path w="363219" h="352425">
                  <a:moveTo>
                    <a:pt x="264982" y="0"/>
                  </a:moveTo>
                  <a:lnTo>
                    <a:pt x="98225" y="0"/>
                  </a:lnTo>
                  <a:lnTo>
                    <a:pt x="76639" y="38550"/>
                  </a:lnTo>
                  <a:lnTo>
                    <a:pt x="53098" y="78078"/>
                  </a:lnTo>
                  <a:lnTo>
                    <a:pt x="27565" y="118545"/>
                  </a:lnTo>
                  <a:lnTo>
                    <a:pt x="0" y="159913"/>
                  </a:lnTo>
                  <a:lnTo>
                    <a:pt x="45965" y="188784"/>
                  </a:lnTo>
                  <a:lnTo>
                    <a:pt x="56053" y="173553"/>
                  </a:lnTo>
                  <a:lnTo>
                    <a:pt x="61189" y="165932"/>
                  </a:lnTo>
                  <a:lnTo>
                    <a:pt x="66453" y="158322"/>
                  </a:lnTo>
                  <a:lnTo>
                    <a:pt x="297882" y="158322"/>
                  </a:lnTo>
                  <a:lnTo>
                    <a:pt x="362194" y="158263"/>
                  </a:lnTo>
                  <a:lnTo>
                    <a:pt x="345866" y="131689"/>
                  </a:lnTo>
                  <a:lnTo>
                    <a:pt x="345748" y="131336"/>
                  </a:lnTo>
                  <a:lnTo>
                    <a:pt x="345510" y="131100"/>
                  </a:lnTo>
                  <a:lnTo>
                    <a:pt x="345273" y="130805"/>
                  </a:lnTo>
                  <a:lnTo>
                    <a:pt x="333337" y="111361"/>
                  </a:lnTo>
                  <a:lnTo>
                    <a:pt x="96324" y="111361"/>
                  </a:lnTo>
                  <a:lnTo>
                    <a:pt x="120198" y="69173"/>
                  </a:lnTo>
                  <a:lnTo>
                    <a:pt x="127384" y="56387"/>
                  </a:lnTo>
                  <a:lnTo>
                    <a:pt x="129462" y="52852"/>
                  </a:lnTo>
                  <a:lnTo>
                    <a:pt x="135816" y="50201"/>
                  </a:lnTo>
                  <a:lnTo>
                    <a:pt x="295796" y="50201"/>
                  </a:lnTo>
                  <a:lnTo>
                    <a:pt x="264982" y="0"/>
                  </a:lnTo>
                  <a:close/>
                </a:path>
                <a:path w="363219" h="352425">
                  <a:moveTo>
                    <a:pt x="295796" y="50201"/>
                  </a:moveTo>
                  <a:lnTo>
                    <a:pt x="228162" y="50201"/>
                  </a:lnTo>
                  <a:lnTo>
                    <a:pt x="233804" y="52499"/>
                  </a:lnTo>
                  <a:lnTo>
                    <a:pt x="236180" y="55680"/>
                  </a:lnTo>
                  <a:lnTo>
                    <a:pt x="240752" y="63163"/>
                  </a:lnTo>
                  <a:lnTo>
                    <a:pt x="244197" y="69173"/>
                  </a:lnTo>
                  <a:lnTo>
                    <a:pt x="258687" y="94863"/>
                  </a:lnTo>
                  <a:lnTo>
                    <a:pt x="268070" y="111361"/>
                  </a:lnTo>
                  <a:lnTo>
                    <a:pt x="333337" y="111361"/>
                  </a:lnTo>
                  <a:lnTo>
                    <a:pt x="295796" y="50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6082" y="5912075"/>
              <a:ext cx="597131" cy="5857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0783" y="5934769"/>
              <a:ext cx="536575" cy="527685"/>
            </a:xfrm>
            <a:custGeom>
              <a:avLst/>
              <a:gdLst/>
              <a:ahLst/>
              <a:cxnLst/>
              <a:rect l="l" t="t" r="r" b="b"/>
              <a:pathLst>
                <a:path w="536575" h="527685">
                  <a:moveTo>
                    <a:pt x="283315" y="0"/>
                  </a:moveTo>
                  <a:lnTo>
                    <a:pt x="270234" y="4718"/>
                  </a:lnTo>
                  <a:lnTo>
                    <a:pt x="259681" y="13911"/>
                  </a:lnTo>
                  <a:lnTo>
                    <a:pt x="253108" y="26158"/>
                  </a:lnTo>
                  <a:lnTo>
                    <a:pt x="236837" y="74415"/>
                  </a:lnTo>
                  <a:lnTo>
                    <a:pt x="214685" y="55560"/>
                  </a:lnTo>
                  <a:lnTo>
                    <a:pt x="208093" y="52319"/>
                  </a:lnTo>
                  <a:lnTo>
                    <a:pt x="201205" y="50905"/>
                  </a:lnTo>
                  <a:lnTo>
                    <a:pt x="197582" y="45131"/>
                  </a:lnTo>
                  <a:lnTo>
                    <a:pt x="157852" y="14315"/>
                  </a:lnTo>
                  <a:lnTo>
                    <a:pt x="145516" y="7139"/>
                  </a:lnTo>
                  <a:lnTo>
                    <a:pt x="132294" y="4195"/>
                  </a:lnTo>
                  <a:lnTo>
                    <a:pt x="119128" y="6311"/>
                  </a:lnTo>
                  <a:lnTo>
                    <a:pt x="32384" y="92720"/>
                  </a:lnTo>
                  <a:lnTo>
                    <a:pt x="6699" y="127460"/>
                  </a:lnTo>
                  <a:lnTo>
                    <a:pt x="0" y="168376"/>
                  </a:lnTo>
                  <a:lnTo>
                    <a:pt x="5630" y="186056"/>
                  </a:lnTo>
                  <a:lnTo>
                    <a:pt x="16049" y="200709"/>
                  </a:lnTo>
                  <a:lnTo>
                    <a:pt x="30231" y="212291"/>
                  </a:lnTo>
                  <a:lnTo>
                    <a:pt x="18368" y="230644"/>
                  </a:lnTo>
                  <a:lnTo>
                    <a:pt x="10106" y="250097"/>
                  </a:lnTo>
                  <a:lnTo>
                    <a:pt x="6889" y="270665"/>
                  </a:lnTo>
                  <a:lnTo>
                    <a:pt x="10158" y="292366"/>
                  </a:lnTo>
                  <a:lnTo>
                    <a:pt x="12593" y="299966"/>
                  </a:lnTo>
                  <a:lnTo>
                    <a:pt x="20135" y="311810"/>
                  </a:lnTo>
                  <a:lnTo>
                    <a:pt x="18651" y="319528"/>
                  </a:lnTo>
                  <a:lnTo>
                    <a:pt x="597" y="470132"/>
                  </a:lnTo>
                  <a:lnTo>
                    <a:pt x="55" y="483837"/>
                  </a:lnTo>
                  <a:lnTo>
                    <a:pt x="4234" y="497354"/>
                  </a:lnTo>
                  <a:lnTo>
                    <a:pt x="12890" y="508263"/>
                  </a:lnTo>
                  <a:lnTo>
                    <a:pt x="25777" y="514146"/>
                  </a:lnTo>
                  <a:lnTo>
                    <a:pt x="78750" y="523102"/>
                  </a:lnTo>
                  <a:lnTo>
                    <a:pt x="86114" y="522749"/>
                  </a:lnTo>
                  <a:lnTo>
                    <a:pt x="92884" y="520863"/>
                  </a:lnTo>
                  <a:lnTo>
                    <a:pt x="98644" y="524870"/>
                  </a:lnTo>
                  <a:lnTo>
                    <a:pt x="105652" y="527286"/>
                  </a:lnTo>
                  <a:lnTo>
                    <a:pt x="170442" y="527286"/>
                  </a:lnTo>
                  <a:lnTo>
                    <a:pt x="177034" y="525106"/>
                  </a:lnTo>
                  <a:lnTo>
                    <a:pt x="182676" y="521512"/>
                  </a:lnTo>
                  <a:lnTo>
                    <a:pt x="194435" y="522926"/>
                  </a:lnTo>
                  <a:lnTo>
                    <a:pt x="252396" y="512320"/>
                  </a:lnTo>
                  <a:lnTo>
                    <a:pt x="256731" y="516268"/>
                  </a:lnTo>
                  <a:lnTo>
                    <a:pt x="261957" y="519155"/>
                  </a:lnTo>
                  <a:lnTo>
                    <a:pt x="302050" y="525617"/>
                  </a:lnTo>
                  <a:lnTo>
                    <a:pt x="337497" y="526940"/>
                  </a:lnTo>
                  <a:lnTo>
                    <a:pt x="371028" y="519701"/>
                  </a:lnTo>
                  <a:lnTo>
                    <a:pt x="400328" y="499475"/>
                  </a:lnTo>
                  <a:lnTo>
                    <a:pt x="410883" y="485083"/>
                  </a:lnTo>
                  <a:lnTo>
                    <a:pt x="417965" y="469189"/>
                  </a:lnTo>
                  <a:lnTo>
                    <a:pt x="441898" y="491638"/>
                  </a:lnTo>
                  <a:lnTo>
                    <a:pt x="453735" y="498880"/>
                  </a:lnTo>
                  <a:lnTo>
                    <a:pt x="467560" y="501935"/>
                  </a:lnTo>
                  <a:lnTo>
                    <a:pt x="481307" y="499841"/>
                  </a:lnTo>
                  <a:lnTo>
                    <a:pt x="492911" y="491638"/>
                  </a:lnTo>
                  <a:lnTo>
                    <a:pt x="525752" y="453045"/>
                  </a:lnTo>
                  <a:lnTo>
                    <a:pt x="532874" y="441159"/>
                  </a:lnTo>
                  <a:lnTo>
                    <a:pt x="535959" y="427561"/>
                  </a:lnTo>
                  <a:lnTo>
                    <a:pt x="533911" y="414052"/>
                  </a:lnTo>
                  <a:lnTo>
                    <a:pt x="525633" y="402431"/>
                  </a:lnTo>
                  <a:lnTo>
                    <a:pt x="474917" y="356590"/>
                  </a:lnTo>
                  <a:lnTo>
                    <a:pt x="510193" y="317643"/>
                  </a:lnTo>
                  <a:lnTo>
                    <a:pt x="515958" y="309357"/>
                  </a:lnTo>
                  <a:lnTo>
                    <a:pt x="519256" y="300806"/>
                  </a:lnTo>
                  <a:lnTo>
                    <a:pt x="520206" y="292189"/>
                  </a:lnTo>
                  <a:lnTo>
                    <a:pt x="518922" y="283704"/>
                  </a:lnTo>
                  <a:lnTo>
                    <a:pt x="523800" y="278309"/>
                  </a:lnTo>
                  <a:lnTo>
                    <a:pt x="527526" y="272052"/>
                  </a:lnTo>
                  <a:lnTo>
                    <a:pt x="529904" y="265111"/>
                  </a:lnTo>
                  <a:lnTo>
                    <a:pt x="530740" y="213175"/>
                  </a:lnTo>
                  <a:lnTo>
                    <a:pt x="527855" y="199467"/>
                  </a:lnTo>
                  <a:lnTo>
                    <a:pt x="520043" y="188096"/>
                  </a:lnTo>
                  <a:lnTo>
                    <a:pt x="508568" y="180338"/>
                  </a:lnTo>
                  <a:lnTo>
                    <a:pt x="494693" y="177469"/>
                  </a:lnTo>
                  <a:lnTo>
                    <a:pt x="478599" y="177469"/>
                  </a:lnTo>
                  <a:lnTo>
                    <a:pt x="495316" y="123062"/>
                  </a:lnTo>
                  <a:lnTo>
                    <a:pt x="498811" y="108629"/>
                  </a:lnTo>
                  <a:lnTo>
                    <a:pt x="500869" y="94036"/>
                  </a:lnTo>
                  <a:lnTo>
                    <a:pt x="498578" y="67058"/>
                  </a:lnTo>
                  <a:lnTo>
                    <a:pt x="487930" y="44947"/>
                  </a:lnTo>
                  <a:lnTo>
                    <a:pt x="470211" y="28437"/>
                  </a:lnTo>
                  <a:lnTo>
                    <a:pt x="442314" y="16318"/>
                  </a:lnTo>
                  <a:lnTo>
                    <a:pt x="437622" y="15199"/>
                  </a:lnTo>
                  <a:lnTo>
                    <a:pt x="350740" y="19323"/>
                  </a:lnTo>
                  <a:lnTo>
                    <a:pt x="297470" y="1175"/>
                  </a:lnTo>
                  <a:lnTo>
                    <a:pt x="283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6003" y="6254245"/>
              <a:ext cx="67700" cy="168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5996" y="5970460"/>
              <a:ext cx="464820" cy="455930"/>
            </a:xfrm>
            <a:custGeom>
              <a:avLst/>
              <a:gdLst/>
              <a:ahLst/>
              <a:cxnLst/>
              <a:rect l="l" t="t" r="r" b="b"/>
              <a:pathLst>
                <a:path w="464819" h="455929">
                  <a:moveTo>
                    <a:pt x="291947" y="283768"/>
                  </a:moveTo>
                  <a:lnTo>
                    <a:pt x="252120" y="240690"/>
                  </a:lnTo>
                  <a:lnTo>
                    <a:pt x="237185" y="225971"/>
                  </a:lnTo>
                  <a:lnTo>
                    <a:pt x="203809" y="249656"/>
                  </a:lnTo>
                  <a:lnTo>
                    <a:pt x="181127" y="205130"/>
                  </a:lnTo>
                  <a:lnTo>
                    <a:pt x="161467" y="160159"/>
                  </a:lnTo>
                  <a:lnTo>
                    <a:pt x="118656" y="181432"/>
                  </a:lnTo>
                  <a:lnTo>
                    <a:pt x="131597" y="212064"/>
                  </a:lnTo>
                  <a:lnTo>
                    <a:pt x="79743" y="225069"/>
                  </a:lnTo>
                  <a:lnTo>
                    <a:pt x="67818" y="225907"/>
                  </a:lnTo>
                  <a:lnTo>
                    <a:pt x="65862" y="223964"/>
                  </a:lnTo>
                  <a:lnTo>
                    <a:pt x="65862" y="217957"/>
                  </a:lnTo>
                  <a:lnTo>
                    <a:pt x="68884" y="213004"/>
                  </a:lnTo>
                  <a:lnTo>
                    <a:pt x="139623" y="137325"/>
                  </a:lnTo>
                  <a:lnTo>
                    <a:pt x="196392" y="80962"/>
                  </a:lnTo>
                  <a:lnTo>
                    <a:pt x="159575" y="49733"/>
                  </a:lnTo>
                  <a:lnTo>
                    <a:pt x="99656" y="112077"/>
                  </a:lnTo>
                  <a:lnTo>
                    <a:pt x="58318" y="117500"/>
                  </a:lnTo>
                  <a:lnTo>
                    <a:pt x="56299" y="115557"/>
                  </a:lnTo>
                  <a:lnTo>
                    <a:pt x="56299" y="110667"/>
                  </a:lnTo>
                  <a:lnTo>
                    <a:pt x="100444" y="64414"/>
                  </a:lnTo>
                  <a:lnTo>
                    <a:pt x="134099" y="32588"/>
                  </a:lnTo>
                  <a:lnTo>
                    <a:pt x="97155" y="3898"/>
                  </a:lnTo>
                  <a:lnTo>
                    <a:pt x="54559" y="47574"/>
                  </a:lnTo>
                  <a:lnTo>
                    <a:pt x="10388" y="96812"/>
                  </a:lnTo>
                  <a:lnTo>
                    <a:pt x="3390" y="106768"/>
                  </a:lnTo>
                  <a:lnTo>
                    <a:pt x="0" y="114134"/>
                  </a:lnTo>
                  <a:lnTo>
                    <a:pt x="0" y="119557"/>
                  </a:lnTo>
                  <a:lnTo>
                    <a:pt x="3276" y="135737"/>
                  </a:lnTo>
                  <a:lnTo>
                    <a:pt x="13081" y="147129"/>
                  </a:lnTo>
                  <a:lnTo>
                    <a:pt x="29413" y="153873"/>
                  </a:lnTo>
                  <a:lnTo>
                    <a:pt x="56235" y="156095"/>
                  </a:lnTo>
                  <a:lnTo>
                    <a:pt x="60223" y="155562"/>
                  </a:lnTo>
                  <a:lnTo>
                    <a:pt x="23876" y="197624"/>
                  </a:lnTo>
                  <a:lnTo>
                    <a:pt x="11557" y="217982"/>
                  </a:lnTo>
                  <a:lnTo>
                    <a:pt x="8496" y="226225"/>
                  </a:lnTo>
                  <a:lnTo>
                    <a:pt x="7480" y="233159"/>
                  </a:lnTo>
                  <a:lnTo>
                    <a:pt x="10274" y="248640"/>
                  </a:lnTo>
                  <a:lnTo>
                    <a:pt x="18669" y="259600"/>
                  </a:lnTo>
                  <a:lnTo>
                    <a:pt x="32664" y="266115"/>
                  </a:lnTo>
                  <a:lnTo>
                    <a:pt x="56654" y="268097"/>
                  </a:lnTo>
                  <a:lnTo>
                    <a:pt x="77622" y="265328"/>
                  </a:lnTo>
                  <a:lnTo>
                    <a:pt x="77622" y="455587"/>
                  </a:lnTo>
                  <a:lnTo>
                    <a:pt x="127977" y="455587"/>
                  </a:lnTo>
                  <a:lnTo>
                    <a:pt x="127977" y="255612"/>
                  </a:lnTo>
                  <a:lnTo>
                    <a:pt x="149352" y="250659"/>
                  </a:lnTo>
                  <a:lnTo>
                    <a:pt x="163309" y="279831"/>
                  </a:lnTo>
                  <a:lnTo>
                    <a:pt x="202742" y="261035"/>
                  </a:lnTo>
                  <a:lnTo>
                    <a:pt x="251091" y="312940"/>
                  </a:lnTo>
                  <a:lnTo>
                    <a:pt x="291947" y="283768"/>
                  </a:lnTo>
                  <a:close/>
                </a:path>
                <a:path w="464819" h="455929">
                  <a:moveTo>
                    <a:pt x="464705" y="392061"/>
                  </a:moveTo>
                  <a:lnTo>
                    <a:pt x="444322" y="374370"/>
                  </a:lnTo>
                  <a:lnTo>
                    <a:pt x="424903" y="356793"/>
                  </a:lnTo>
                  <a:lnTo>
                    <a:pt x="421970" y="353999"/>
                  </a:lnTo>
                  <a:lnTo>
                    <a:pt x="406501" y="339293"/>
                  </a:lnTo>
                  <a:lnTo>
                    <a:pt x="390740" y="323418"/>
                  </a:lnTo>
                  <a:lnTo>
                    <a:pt x="389166" y="321830"/>
                  </a:lnTo>
                  <a:lnTo>
                    <a:pt x="405498" y="305015"/>
                  </a:lnTo>
                  <a:lnTo>
                    <a:pt x="420801" y="288709"/>
                  </a:lnTo>
                  <a:lnTo>
                    <a:pt x="435622" y="272389"/>
                  </a:lnTo>
                  <a:lnTo>
                    <a:pt x="449491" y="256603"/>
                  </a:lnTo>
                  <a:lnTo>
                    <a:pt x="410540" y="227901"/>
                  </a:lnTo>
                  <a:lnTo>
                    <a:pt x="398653" y="243078"/>
                  </a:lnTo>
                  <a:lnTo>
                    <a:pt x="386181" y="258279"/>
                  </a:lnTo>
                  <a:lnTo>
                    <a:pt x="373062" y="273507"/>
                  </a:lnTo>
                  <a:lnTo>
                    <a:pt x="359232" y="288709"/>
                  </a:lnTo>
                  <a:lnTo>
                    <a:pt x="357149" y="286651"/>
                  </a:lnTo>
                  <a:lnTo>
                    <a:pt x="355727" y="284822"/>
                  </a:lnTo>
                  <a:lnTo>
                    <a:pt x="354177" y="282702"/>
                  </a:lnTo>
                  <a:lnTo>
                    <a:pt x="354177" y="221957"/>
                  </a:lnTo>
                  <a:lnTo>
                    <a:pt x="459359" y="221957"/>
                  </a:lnTo>
                  <a:lnTo>
                    <a:pt x="459359" y="177469"/>
                  </a:lnTo>
                  <a:lnTo>
                    <a:pt x="393077" y="177469"/>
                  </a:lnTo>
                  <a:lnTo>
                    <a:pt x="400278" y="157619"/>
                  </a:lnTo>
                  <a:lnTo>
                    <a:pt x="404622" y="144881"/>
                  </a:lnTo>
                  <a:lnTo>
                    <a:pt x="406920" y="138099"/>
                  </a:lnTo>
                  <a:lnTo>
                    <a:pt x="412991" y="118872"/>
                  </a:lnTo>
                  <a:lnTo>
                    <a:pt x="416001" y="108534"/>
                  </a:lnTo>
                  <a:lnTo>
                    <a:pt x="418503" y="99923"/>
                  </a:lnTo>
                  <a:lnTo>
                    <a:pt x="423418" y="83388"/>
                  </a:lnTo>
                  <a:lnTo>
                    <a:pt x="427012" y="70205"/>
                  </a:lnTo>
                  <a:lnTo>
                    <a:pt x="429209" y="60375"/>
                  </a:lnTo>
                  <a:lnTo>
                    <a:pt x="429755" y="55613"/>
                  </a:lnTo>
                  <a:lnTo>
                    <a:pt x="429958" y="53911"/>
                  </a:lnTo>
                  <a:lnTo>
                    <a:pt x="411289" y="18694"/>
                  </a:lnTo>
                  <a:lnTo>
                    <a:pt x="396938" y="15544"/>
                  </a:lnTo>
                  <a:lnTo>
                    <a:pt x="397179" y="15494"/>
                  </a:lnTo>
                  <a:lnTo>
                    <a:pt x="395935" y="15544"/>
                  </a:lnTo>
                  <a:lnTo>
                    <a:pt x="394919" y="15494"/>
                  </a:lnTo>
                  <a:lnTo>
                    <a:pt x="394093" y="15379"/>
                  </a:lnTo>
                  <a:lnTo>
                    <a:pt x="386486" y="15379"/>
                  </a:lnTo>
                  <a:lnTo>
                    <a:pt x="382866" y="15443"/>
                  </a:lnTo>
                  <a:lnTo>
                    <a:pt x="382866" y="63334"/>
                  </a:lnTo>
                  <a:lnTo>
                    <a:pt x="382866" y="65874"/>
                  </a:lnTo>
                  <a:lnTo>
                    <a:pt x="382092" y="67868"/>
                  </a:lnTo>
                  <a:lnTo>
                    <a:pt x="365290" y="108534"/>
                  </a:lnTo>
                  <a:lnTo>
                    <a:pt x="266052" y="108534"/>
                  </a:lnTo>
                  <a:lnTo>
                    <a:pt x="285889" y="55676"/>
                  </a:lnTo>
                  <a:lnTo>
                    <a:pt x="365048" y="55676"/>
                  </a:lnTo>
                  <a:lnTo>
                    <a:pt x="373659" y="55613"/>
                  </a:lnTo>
                  <a:lnTo>
                    <a:pt x="375500" y="55740"/>
                  </a:lnTo>
                  <a:lnTo>
                    <a:pt x="381495" y="60032"/>
                  </a:lnTo>
                  <a:lnTo>
                    <a:pt x="382384" y="61506"/>
                  </a:lnTo>
                  <a:lnTo>
                    <a:pt x="382866" y="63334"/>
                  </a:lnTo>
                  <a:lnTo>
                    <a:pt x="382866" y="15443"/>
                  </a:lnTo>
                  <a:lnTo>
                    <a:pt x="376859" y="15532"/>
                  </a:lnTo>
                  <a:lnTo>
                    <a:pt x="366699" y="16002"/>
                  </a:lnTo>
                  <a:lnTo>
                    <a:pt x="356044" y="16789"/>
                  </a:lnTo>
                  <a:lnTo>
                    <a:pt x="344919" y="17907"/>
                  </a:lnTo>
                  <a:lnTo>
                    <a:pt x="297942" y="20142"/>
                  </a:lnTo>
                  <a:lnTo>
                    <a:pt x="298475" y="18554"/>
                  </a:lnTo>
                  <a:lnTo>
                    <a:pt x="298894" y="17195"/>
                  </a:lnTo>
                  <a:lnTo>
                    <a:pt x="299313" y="15379"/>
                  </a:lnTo>
                  <a:lnTo>
                    <a:pt x="252450" y="0"/>
                  </a:lnTo>
                  <a:lnTo>
                    <a:pt x="245084" y="23393"/>
                  </a:lnTo>
                  <a:lnTo>
                    <a:pt x="237959" y="44551"/>
                  </a:lnTo>
                  <a:lnTo>
                    <a:pt x="218020" y="95745"/>
                  </a:lnTo>
                  <a:lnTo>
                    <a:pt x="196151" y="143002"/>
                  </a:lnTo>
                  <a:lnTo>
                    <a:pt x="242951" y="166090"/>
                  </a:lnTo>
                  <a:lnTo>
                    <a:pt x="245973" y="159258"/>
                  </a:lnTo>
                  <a:lnTo>
                    <a:pt x="249478" y="152247"/>
                  </a:lnTo>
                  <a:lnTo>
                    <a:pt x="252869" y="144881"/>
                  </a:lnTo>
                  <a:lnTo>
                    <a:pt x="354063" y="144881"/>
                  </a:lnTo>
                  <a:lnTo>
                    <a:pt x="351421" y="153047"/>
                  </a:lnTo>
                  <a:lnTo>
                    <a:pt x="348742" y="161201"/>
                  </a:lnTo>
                  <a:lnTo>
                    <a:pt x="345973" y="169354"/>
                  </a:lnTo>
                  <a:lnTo>
                    <a:pt x="343077" y="177520"/>
                  </a:lnTo>
                  <a:lnTo>
                    <a:pt x="190093" y="177520"/>
                  </a:lnTo>
                  <a:lnTo>
                    <a:pt x="190093" y="222008"/>
                  </a:lnTo>
                  <a:lnTo>
                    <a:pt x="303225" y="222008"/>
                  </a:lnTo>
                  <a:lnTo>
                    <a:pt x="303225" y="323418"/>
                  </a:lnTo>
                  <a:lnTo>
                    <a:pt x="287731" y="307035"/>
                  </a:lnTo>
                  <a:lnTo>
                    <a:pt x="261188" y="328002"/>
                  </a:lnTo>
                  <a:lnTo>
                    <a:pt x="233159" y="348526"/>
                  </a:lnTo>
                  <a:lnTo>
                    <a:pt x="203619" y="368579"/>
                  </a:lnTo>
                  <a:lnTo>
                    <a:pt x="172580" y="388112"/>
                  </a:lnTo>
                  <a:lnTo>
                    <a:pt x="206070" y="426643"/>
                  </a:lnTo>
                  <a:lnTo>
                    <a:pt x="232879" y="408419"/>
                  </a:lnTo>
                  <a:lnTo>
                    <a:pt x="257987" y="390588"/>
                  </a:lnTo>
                  <a:lnTo>
                    <a:pt x="281432" y="373100"/>
                  </a:lnTo>
                  <a:lnTo>
                    <a:pt x="303225" y="355942"/>
                  </a:lnTo>
                  <a:lnTo>
                    <a:pt x="303225" y="393471"/>
                  </a:lnTo>
                  <a:lnTo>
                    <a:pt x="302221" y="401434"/>
                  </a:lnTo>
                  <a:lnTo>
                    <a:pt x="301205" y="405841"/>
                  </a:lnTo>
                  <a:lnTo>
                    <a:pt x="298716" y="411797"/>
                  </a:lnTo>
                  <a:lnTo>
                    <a:pt x="294678" y="415213"/>
                  </a:lnTo>
                  <a:lnTo>
                    <a:pt x="289750" y="415213"/>
                  </a:lnTo>
                  <a:lnTo>
                    <a:pt x="275551" y="414858"/>
                  </a:lnTo>
                  <a:lnTo>
                    <a:pt x="261366" y="413766"/>
                  </a:lnTo>
                  <a:lnTo>
                    <a:pt x="247167" y="411911"/>
                  </a:lnTo>
                  <a:lnTo>
                    <a:pt x="232968" y="409270"/>
                  </a:lnTo>
                  <a:lnTo>
                    <a:pt x="240995" y="449859"/>
                  </a:lnTo>
                  <a:lnTo>
                    <a:pt x="256197" y="452424"/>
                  </a:lnTo>
                  <a:lnTo>
                    <a:pt x="269735" y="454266"/>
                  </a:lnTo>
                  <a:lnTo>
                    <a:pt x="281597" y="455383"/>
                  </a:lnTo>
                  <a:lnTo>
                    <a:pt x="291769" y="455752"/>
                  </a:lnTo>
                  <a:lnTo>
                    <a:pt x="300736" y="455752"/>
                  </a:lnTo>
                  <a:lnTo>
                    <a:pt x="342595" y="434428"/>
                  </a:lnTo>
                  <a:lnTo>
                    <a:pt x="353326" y="396887"/>
                  </a:lnTo>
                  <a:lnTo>
                    <a:pt x="354063" y="378155"/>
                  </a:lnTo>
                  <a:lnTo>
                    <a:pt x="354063" y="355942"/>
                  </a:lnTo>
                  <a:lnTo>
                    <a:pt x="354063" y="353999"/>
                  </a:lnTo>
                  <a:lnTo>
                    <a:pt x="372376" y="373748"/>
                  </a:lnTo>
                  <a:lnTo>
                    <a:pt x="391452" y="393026"/>
                  </a:lnTo>
                  <a:lnTo>
                    <a:pt x="411264" y="411962"/>
                  </a:lnTo>
                  <a:lnTo>
                    <a:pt x="431863" y="430657"/>
                  </a:lnTo>
                  <a:lnTo>
                    <a:pt x="464705" y="392061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29563" y="6254245"/>
              <a:ext cx="67700" cy="168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3904" y="6103073"/>
              <a:ext cx="1703705" cy="353695"/>
            </a:xfrm>
            <a:custGeom>
              <a:avLst/>
              <a:gdLst/>
              <a:ahLst/>
              <a:cxnLst/>
              <a:rect l="l" t="t" r="r" b="b"/>
              <a:pathLst>
                <a:path w="1703705" h="353695">
                  <a:moveTo>
                    <a:pt x="340575" y="333679"/>
                  </a:moveTo>
                  <a:lnTo>
                    <a:pt x="319392" y="306781"/>
                  </a:lnTo>
                  <a:lnTo>
                    <a:pt x="299288" y="279958"/>
                  </a:lnTo>
                  <a:lnTo>
                    <a:pt x="280276" y="253288"/>
                  </a:lnTo>
                  <a:lnTo>
                    <a:pt x="262369" y="226847"/>
                  </a:lnTo>
                  <a:lnTo>
                    <a:pt x="329526" y="226847"/>
                  </a:lnTo>
                  <a:lnTo>
                    <a:pt x="329526" y="178181"/>
                  </a:lnTo>
                  <a:lnTo>
                    <a:pt x="231368" y="178181"/>
                  </a:lnTo>
                  <a:lnTo>
                    <a:pt x="224701" y="167119"/>
                  </a:lnTo>
                  <a:lnTo>
                    <a:pt x="218313" y="156146"/>
                  </a:lnTo>
                  <a:lnTo>
                    <a:pt x="212153" y="145173"/>
                  </a:lnTo>
                  <a:lnTo>
                    <a:pt x="206184" y="134112"/>
                  </a:lnTo>
                  <a:lnTo>
                    <a:pt x="325081" y="134112"/>
                  </a:lnTo>
                  <a:lnTo>
                    <a:pt x="325081" y="97396"/>
                  </a:lnTo>
                  <a:lnTo>
                    <a:pt x="325081" y="85382"/>
                  </a:lnTo>
                  <a:lnTo>
                    <a:pt x="324904" y="85382"/>
                  </a:lnTo>
                  <a:lnTo>
                    <a:pt x="324954" y="78600"/>
                  </a:lnTo>
                  <a:lnTo>
                    <a:pt x="325132" y="70586"/>
                  </a:lnTo>
                  <a:lnTo>
                    <a:pt x="325259" y="70586"/>
                  </a:lnTo>
                  <a:lnTo>
                    <a:pt x="325196" y="53327"/>
                  </a:lnTo>
                  <a:lnTo>
                    <a:pt x="324078" y="41681"/>
                  </a:lnTo>
                  <a:lnTo>
                    <a:pt x="322834" y="37122"/>
                  </a:lnTo>
                  <a:lnTo>
                    <a:pt x="321271" y="31394"/>
                  </a:lnTo>
                  <a:lnTo>
                    <a:pt x="292277" y="4013"/>
                  </a:lnTo>
                  <a:lnTo>
                    <a:pt x="276199" y="939"/>
                  </a:lnTo>
                  <a:lnTo>
                    <a:pt x="276199" y="43548"/>
                  </a:lnTo>
                  <a:lnTo>
                    <a:pt x="276199" y="90982"/>
                  </a:lnTo>
                  <a:lnTo>
                    <a:pt x="269735" y="97396"/>
                  </a:lnTo>
                  <a:lnTo>
                    <a:pt x="174053" y="97396"/>
                  </a:lnTo>
                  <a:lnTo>
                    <a:pt x="174053" y="178181"/>
                  </a:lnTo>
                  <a:lnTo>
                    <a:pt x="51841" y="178181"/>
                  </a:lnTo>
                  <a:lnTo>
                    <a:pt x="52222" y="166827"/>
                  </a:lnTo>
                  <a:lnTo>
                    <a:pt x="52705" y="155676"/>
                  </a:lnTo>
                  <a:lnTo>
                    <a:pt x="53746" y="134112"/>
                  </a:lnTo>
                  <a:lnTo>
                    <a:pt x="150837" y="134112"/>
                  </a:lnTo>
                  <a:lnTo>
                    <a:pt x="156083" y="144767"/>
                  </a:lnTo>
                  <a:lnTo>
                    <a:pt x="161709" y="155676"/>
                  </a:lnTo>
                  <a:lnTo>
                    <a:pt x="167716" y="166827"/>
                  </a:lnTo>
                  <a:lnTo>
                    <a:pt x="174053" y="178181"/>
                  </a:lnTo>
                  <a:lnTo>
                    <a:pt x="174053" y="97396"/>
                  </a:lnTo>
                  <a:lnTo>
                    <a:pt x="64731" y="97396"/>
                  </a:lnTo>
                  <a:lnTo>
                    <a:pt x="58254" y="90982"/>
                  </a:lnTo>
                  <a:lnTo>
                    <a:pt x="58318" y="43548"/>
                  </a:lnTo>
                  <a:lnTo>
                    <a:pt x="64731" y="37122"/>
                  </a:lnTo>
                  <a:lnTo>
                    <a:pt x="269735" y="37122"/>
                  </a:lnTo>
                  <a:lnTo>
                    <a:pt x="276199" y="43548"/>
                  </a:lnTo>
                  <a:lnTo>
                    <a:pt x="276199" y="939"/>
                  </a:lnTo>
                  <a:lnTo>
                    <a:pt x="264388" y="63"/>
                  </a:lnTo>
                  <a:lnTo>
                    <a:pt x="10033" y="0"/>
                  </a:lnTo>
                  <a:lnTo>
                    <a:pt x="10033" y="10845"/>
                  </a:lnTo>
                  <a:lnTo>
                    <a:pt x="6870" y="81902"/>
                  </a:lnTo>
                  <a:lnTo>
                    <a:pt x="4419" y="140563"/>
                  </a:lnTo>
                  <a:lnTo>
                    <a:pt x="2476" y="192011"/>
                  </a:lnTo>
                  <a:lnTo>
                    <a:pt x="1092" y="234467"/>
                  </a:lnTo>
                  <a:lnTo>
                    <a:pt x="266" y="267957"/>
                  </a:lnTo>
                  <a:lnTo>
                    <a:pt x="0" y="292430"/>
                  </a:lnTo>
                  <a:lnTo>
                    <a:pt x="1231" y="304558"/>
                  </a:lnTo>
                  <a:lnTo>
                    <a:pt x="26365" y="339051"/>
                  </a:lnTo>
                  <a:lnTo>
                    <a:pt x="70307" y="347408"/>
                  </a:lnTo>
                  <a:lnTo>
                    <a:pt x="102387" y="346621"/>
                  </a:lnTo>
                  <a:lnTo>
                    <a:pt x="138404" y="344309"/>
                  </a:lnTo>
                  <a:lnTo>
                    <a:pt x="178396" y="340525"/>
                  </a:lnTo>
                  <a:lnTo>
                    <a:pt x="222402" y="335330"/>
                  </a:lnTo>
                  <a:lnTo>
                    <a:pt x="226593" y="306451"/>
                  </a:lnTo>
                  <a:lnTo>
                    <a:pt x="228638" y="292430"/>
                  </a:lnTo>
                  <a:lnTo>
                    <a:pt x="184734" y="298551"/>
                  </a:lnTo>
                  <a:lnTo>
                    <a:pt x="144995" y="302933"/>
                  </a:lnTo>
                  <a:lnTo>
                    <a:pt x="109448" y="305574"/>
                  </a:lnTo>
                  <a:lnTo>
                    <a:pt x="78143" y="306451"/>
                  </a:lnTo>
                  <a:lnTo>
                    <a:pt x="65341" y="305422"/>
                  </a:lnTo>
                  <a:lnTo>
                    <a:pt x="56273" y="302298"/>
                  </a:lnTo>
                  <a:lnTo>
                    <a:pt x="50888" y="297027"/>
                  </a:lnTo>
                  <a:lnTo>
                    <a:pt x="49110" y="289598"/>
                  </a:lnTo>
                  <a:lnTo>
                    <a:pt x="49187" y="278003"/>
                  </a:lnTo>
                  <a:lnTo>
                    <a:pt x="49415" y="263664"/>
                  </a:lnTo>
                  <a:lnTo>
                    <a:pt x="49809" y="246595"/>
                  </a:lnTo>
                  <a:lnTo>
                    <a:pt x="50355" y="226847"/>
                  </a:lnTo>
                  <a:lnTo>
                    <a:pt x="202679" y="226847"/>
                  </a:lnTo>
                  <a:lnTo>
                    <a:pt x="221830" y="257175"/>
                  </a:lnTo>
                  <a:lnTo>
                    <a:pt x="242760" y="288442"/>
                  </a:lnTo>
                  <a:lnTo>
                    <a:pt x="265455" y="320586"/>
                  </a:lnTo>
                  <a:lnTo>
                    <a:pt x="289915" y="353529"/>
                  </a:lnTo>
                  <a:lnTo>
                    <a:pt x="340575" y="333679"/>
                  </a:lnTo>
                  <a:close/>
                </a:path>
                <a:path w="1703705" h="353695">
                  <a:moveTo>
                    <a:pt x="1703082" y="106794"/>
                  </a:moveTo>
                  <a:lnTo>
                    <a:pt x="1601774" y="106794"/>
                  </a:lnTo>
                  <a:lnTo>
                    <a:pt x="1601774" y="62725"/>
                  </a:lnTo>
                  <a:lnTo>
                    <a:pt x="1690611" y="62725"/>
                  </a:lnTo>
                  <a:lnTo>
                    <a:pt x="1690611" y="15532"/>
                  </a:lnTo>
                  <a:lnTo>
                    <a:pt x="1464995" y="15532"/>
                  </a:lnTo>
                  <a:lnTo>
                    <a:pt x="1464995" y="62661"/>
                  </a:lnTo>
                  <a:lnTo>
                    <a:pt x="1552651" y="62661"/>
                  </a:lnTo>
                  <a:lnTo>
                    <a:pt x="1552651" y="106743"/>
                  </a:lnTo>
                  <a:lnTo>
                    <a:pt x="1449679" y="106743"/>
                  </a:lnTo>
                  <a:lnTo>
                    <a:pt x="1449679" y="150812"/>
                  </a:lnTo>
                  <a:lnTo>
                    <a:pt x="1552651" y="150812"/>
                  </a:lnTo>
                  <a:lnTo>
                    <a:pt x="1552651" y="193586"/>
                  </a:lnTo>
                  <a:lnTo>
                    <a:pt x="1457464" y="193586"/>
                  </a:lnTo>
                  <a:lnTo>
                    <a:pt x="1457464" y="353504"/>
                  </a:lnTo>
                  <a:lnTo>
                    <a:pt x="1685378" y="353504"/>
                  </a:lnTo>
                  <a:lnTo>
                    <a:pt x="1689811" y="308838"/>
                  </a:lnTo>
                  <a:lnTo>
                    <a:pt x="1693367" y="267296"/>
                  </a:lnTo>
                  <a:lnTo>
                    <a:pt x="1693697" y="245440"/>
                  </a:lnTo>
                  <a:lnTo>
                    <a:pt x="1693113" y="235902"/>
                  </a:lnTo>
                  <a:lnTo>
                    <a:pt x="1692084" y="230708"/>
                  </a:lnTo>
                  <a:lnTo>
                    <a:pt x="1691411" y="227291"/>
                  </a:lnTo>
                  <a:lnTo>
                    <a:pt x="1665528" y="197434"/>
                  </a:lnTo>
                  <a:lnTo>
                    <a:pt x="1648688" y="193586"/>
                  </a:lnTo>
                  <a:lnTo>
                    <a:pt x="1644650" y="193586"/>
                  </a:lnTo>
                  <a:lnTo>
                    <a:pt x="1644650" y="236956"/>
                  </a:lnTo>
                  <a:lnTo>
                    <a:pt x="1644573" y="252501"/>
                  </a:lnTo>
                  <a:lnTo>
                    <a:pt x="1644484" y="259803"/>
                  </a:lnTo>
                  <a:lnTo>
                    <a:pt x="1644078" y="274955"/>
                  </a:lnTo>
                  <a:lnTo>
                    <a:pt x="1643468" y="291211"/>
                  </a:lnTo>
                  <a:lnTo>
                    <a:pt x="1642681" y="308838"/>
                  </a:lnTo>
                  <a:lnTo>
                    <a:pt x="1508239" y="308838"/>
                  </a:lnTo>
                  <a:lnTo>
                    <a:pt x="1506435" y="259803"/>
                  </a:lnTo>
                  <a:lnTo>
                    <a:pt x="1506270" y="236423"/>
                  </a:lnTo>
                  <a:lnTo>
                    <a:pt x="1511376" y="231597"/>
                  </a:lnTo>
                  <a:lnTo>
                    <a:pt x="1520469" y="230708"/>
                  </a:lnTo>
                  <a:lnTo>
                    <a:pt x="1520469" y="230949"/>
                  </a:lnTo>
                  <a:lnTo>
                    <a:pt x="1632051" y="230949"/>
                  </a:lnTo>
                  <a:lnTo>
                    <a:pt x="1640078" y="232295"/>
                  </a:lnTo>
                  <a:lnTo>
                    <a:pt x="1644650" y="236956"/>
                  </a:lnTo>
                  <a:lnTo>
                    <a:pt x="1644650" y="193586"/>
                  </a:lnTo>
                  <a:lnTo>
                    <a:pt x="1601774" y="193586"/>
                  </a:lnTo>
                  <a:lnTo>
                    <a:pt x="1601774" y="150749"/>
                  </a:lnTo>
                  <a:lnTo>
                    <a:pt x="1703082" y="150749"/>
                  </a:lnTo>
                  <a:lnTo>
                    <a:pt x="1703082" y="106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82590" y="428012"/>
            <a:ext cx="143573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1030" dirty="0">
                <a:solidFill>
                  <a:srgbClr val="221714"/>
                </a:solidFill>
                <a:latin typeface="UKIJ CJK"/>
                <a:cs typeface="UKIJ CJK"/>
              </a:rPr>
              <a:t>        </a:t>
            </a:r>
            <a:endParaRPr sz="1350">
              <a:latin typeface="UKIJ CJK"/>
              <a:cs typeface="UKIJ CJ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6399" y="289143"/>
            <a:ext cx="763270" cy="751205"/>
            <a:chOff x="246399" y="289143"/>
            <a:chExt cx="763270" cy="751205"/>
          </a:xfrm>
        </p:grpSpPr>
        <p:sp>
          <p:nvSpPr>
            <p:cNvPr id="18" name="object 18"/>
            <p:cNvSpPr/>
            <p:nvPr/>
          </p:nvSpPr>
          <p:spPr>
            <a:xfrm>
              <a:off x="246399" y="289143"/>
              <a:ext cx="763270" cy="520700"/>
            </a:xfrm>
            <a:custGeom>
              <a:avLst/>
              <a:gdLst/>
              <a:ahLst/>
              <a:cxnLst/>
              <a:rect l="l" t="t" r="r" b="b"/>
              <a:pathLst>
                <a:path w="763269" h="520700">
                  <a:moveTo>
                    <a:pt x="381686" y="0"/>
                  </a:moveTo>
                  <a:lnTo>
                    <a:pt x="333905" y="2932"/>
                  </a:lnTo>
                  <a:lnTo>
                    <a:pt x="287868" y="11493"/>
                  </a:lnTo>
                  <a:lnTo>
                    <a:pt x="243936" y="25326"/>
                  </a:lnTo>
                  <a:lnTo>
                    <a:pt x="202471" y="44075"/>
                  </a:lnTo>
                  <a:lnTo>
                    <a:pt x="163836" y="67386"/>
                  </a:lnTo>
                  <a:lnTo>
                    <a:pt x="128391" y="94901"/>
                  </a:lnTo>
                  <a:lnTo>
                    <a:pt x="96498" y="126266"/>
                  </a:lnTo>
                  <a:lnTo>
                    <a:pt x="68520" y="161125"/>
                  </a:lnTo>
                  <a:lnTo>
                    <a:pt x="44817" y="199121"/>
                  </a:lnTo>
                  <a:lnTo>
                    <a:pt x="25752" y="239900"/>
                  </a:lnTo>
                  <a:lnTo>
                    <a:pt x="11686" y="283104"/>
                  </a:lnTo>
                  <a:lnTo>
                    <a:pt x="2981" y="328380"/>
                  </a:lnTo>
                  <a:lnTo>
                    <a:pt x="0" y="375370"/>
                  </a:lnTo>
                  <a:lnTo>
                    <a:pt x="3442" y="425076"/>
                  </a:lnTo>
                  <a:lnTo>
                    <a:pt x="9456" y="457716"/>
                  </a:lnTo>
                  <a:lnTo>
                    <a:pt x="18270" y="489634"/>
                  </a:lnTo>
                  <a:lnTo>
                    <a:pt x="29746" y="520559"/>
                  </a:lnTo>
                  <a:lnTo>
                    <a:pt x="381686" y="375370"/>
                  </a:lnTo>
                  <a:lnTo>
                    <a:pt x="752723" y="460485"/>
                  </a:lnTo>
                  <a:lnTo>
                    <a:pt x="756898" y="439940"/>
                  </a:lnTo>
                  <a:lnTo>
                    <a:pt x="763250" y="375370"/>
                  </a:lnTo>
                  <a:lnTo>
                    <a:pt x="760268" y="328380"/>
                  </a:lnTo>
                  <a:lnTo>
                    <a:pt x="751564" y="283104"/>
                  </a:lnTo>
                  <a:lnTo>
                    <a:pt x="737499" y="239900"/>
                  </a:lnTo>
                  <a:lnTo>
                    <a:pt x="718436" y="199121"/>
                  </a:lnTo>
                  <a:lnTo>
                    <a:pt x="694737" y="161125"/>
                  </a:lnTo>
                  <a:lnTo>
                    <a:pt x="666764" y="126266"/>
                  </a:lnTo>
                  <a:lnTo>
                    <a:pt x="634878" y="94901"/>
                  </a:lnTo>
                  <a:lnTo>
                    <a:pt x="599443" y="67386"/>
                  </a:lnTo>
                  <a:lnTo>
                    <a:pt x="560819" y="44075"/>
                  </a:lnTo>
                  <a:lnTo>
                    <a:pt x="519370" y="25326"/>
                  </a:lnTo>
                  <a:lnTo>
                    <a:pt x="475456" y="11493"/>
                  </a:lnTo>
                  <a:lnTo>
                    <a:pt x="429441" y="2932"/>
                  </a:lnTo>
                  <a:lnTo>
                    <a:pt x="381686" y="0"/>
                  </a:lnTo>
                  <a:close/>
                </a:path>
              </a:pathLst>
            </a:custGeom>
            <a:solidFill>
              <a:srgbClr val="467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0684" y="610905"/>
              <a:ext cx="739140" cy="429895"/>
            </a:xfrm>
            <a:custGeom>
              <a:avLst/>
              <a:gdLst/>
              <a:ahLst/>
              <a:cxnLst/>
              <a:rect l="l" t="t" r="r" b="b"/>
              <a:pathLst>
                <a:path w="739140" h="429894">
                  <a:moveTo>
                    <a:pt x="426734" y="0"/>
                  </a:moveTo>
                  <a:lnTo>
                    <a:pt x="309340" y="171433"/>
                  </a:lnTo>
                  <a:lnTo>
                    <a:pt x="0" y="163126"/>
                  </a:lnTo>
                  <a:lnTo>
                    <a:pt x="17324" y="208613"/>
                  </a:lnTo>
                  <a:lnTo>
                    <a:pt x="40307" y="250919"/>
                  </a:lnTo>
                  <a:lnTo>
                    <a:pt x="68430" y="289665"/>
                  </a:lnTo>
                  <a:lnTo>
                    <a:pt x="101174" y="324473"/>
                  </a:lnTo>
                  <a:lnTo>
                    <a:pt x="138021" y="354965"/>
                  </a:lnTo>
                  <a:lnTo>
                    <a:pt x="178453" y="380761"/>
                  </a:lnTo>
                  <a:lnTo>
                    <a:pt x="221950" y="401484"/>
                  </a:lnTo>
                  <a:lnTo>
                    <a:pt x="267994" y="416754"/>
                  </a:lnTo>
                  <a:lnTo>
                    <a:pt x="316067" y="426194"/>
                  </a:lnTo>
                  <a:lnTo>
                    <a:pt x="365650" y="429425"/>
                  </a:lnTo>
                  <a:lnTo>
                    <a:pt x="413443" y="426432"/>
                  </a:lnTo>
                  <a:lnTo>
                    <a:pt x="459777" y="417682"/>
                  </a:lnTo>
                  <a:lnTo>
                    <a:pt x="504214" y="403519"/>
                  </a:lnTo>
                  <a:lnTo>
                    <a:pt x="546315" y="384287"/>
                  </a:lnTo>
                  <a:lnTo>
                    <a:pt x="585642" y="360330"/>
                  </a:lnTo>
                  <a:lnTo>
                    <a:pt x="621755" y="331993"/>
                  </a:lnTo>
                  <a:lnTo>
                    <a:pt x="654216" y="299620"/>
                  </a:lnTo>
                  <a:lnTo>
                    <a:pt x="682587" y="263553"/>
                  </a:lnTo>
                  <a:lnTo>
                    <a:pt x="706428" y="224139"/>
                  </a:lnTo>
                  <a:lnTo>
                    <a:pt x="725301" y="181720"/>
                  </a:lnTo>
                  <a:lnTo>
                    <a:pt x="738768" y="136640"/>
                  </a:lnTo>
                  <a:lnTo>
                    <a:pt x="562614" y="173118"/>
                  </a:lnTo>
                  <a:lnTo>
                    <a:pt x="426734" y="0"/>
                  </a:lnTo>
                  <a:close/>
                </a:path>
              </a:pathLst>
            </a:custGeom>
            <a:solidFill>
              <a:srgbClr val="9AC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6815" y="452332"/>
              <a:ext cx="344170" cy="258445"/>
            </a:xfrm>
            <a:custGeom>
              <a:avLst/>
              <a:gdLst/>
              <a:ahLst/>
              <a:cxnLst/>
              <a:rect l="l" t="t" r="r" b="b"/>
              <a:pathLst>
                <a:path w="344170" h="258445">
                  <a:moveTo>
                    <a:pt x="304076" y="707"/>
                  </a:moveTo>
                  <a:lnTo>
                    <a:pt x="292783" y="0"/>
                  </a:lnTo>
                  <a:lnTo>
                    <a:pt x="280939" y="8050"/>
                  </a:lnTo>
                  <a:lnTo>
                    <a:pt x="130003" y="230408"/>
                  </a:lnTo>
                  <a:lnTo>
                    <a:pt x="0" y="231010"/>
                  </a:lnTo>
                  <a:lnTo>
                    <a:pt x="979" y="257736"/>
                  </a:lnTo>
                  <a:lnTo>
                    <a:pt x="186681" y="258218"/>
                  </a:lnTo>
                  <a:lnTo>
                    <a:pt x="343738" y="42120"/>
                  </a:lnTo>
                  <a:lnTo>
                    <a:pt x="304076" y="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6461" y="483690"/>
              <a:ext cx="738505" cy="292735"/>
            </a:xfrm>
            <a:custGeom>
              <a:avLst/>
              <a:gdLst/>
              <a:ahLst/>
              <a:cxnLst/>
              <a:rect l="l" t="t" r="r" b="b"/>
              <a:pathLst>
                <a:path w="738505" h="292734">
                  <a:moveTo>
                    <a:pt x="438853" y="0"/>
                  </a:moveTo>
                  <a:lnTo>
                    <a:pt x="251683" y="273522"/>
                  </a:lnTo>
                  <a:lnTo>
                    <a:pt x="0" y="273522"/>
                  </a:lnTo>
                  <a:lnTo>
                    <a:pt x="4651" y="290376"/>
                  </a:lnTo>
                  <a:lnTo>
                    <a:pt x="267352" y="292182"/>
                  </a:lnTo>
                  <a:lnTo>
                    <a:pt x="438976" y="46469"/>
                  </a:lnTo>
                  <a:lnTo>
                    <a:pt x="609254" y="288330"/>
                  </a:lnTo>
                  <a:lnTo>
                    <a:pt x="732280" y="288330"/>
                  </a:lnTo>
                  <a:lnTo>
                    <a:pt x="738033" y="273522"/>
                  </a:lnTo>
                  <a:lnTo>
                    <a:pt x="632023" y="273522"/>
                  </a:lnTo>
                  <a:lnTo>
                    <a:pt x="438853" y="0"/>
                  </a:lnTo>
                  <a:close/>
                </a:path>
              </a:pathLst>
            </a:custGeom>
            <a:solidFill>
              <a:srgbClr val="9AC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171" y="387629"/>
              <a:ext cx="751840" cy="413384"/>
            </a:xfrm>
            <a:custGeom>
              <a:avLst/>
              <a:gdLst/>
              <a:ahLst/>
              <a:cxnLst/>
              <a:rect l="l" t="t" r="r" b="b"/>
              <a:pathLst>
                <a:path w="751840" h="413384">
                  <a:moveTo>
                    <a:pt x="740841" y="384683"/>
                  </a:moveTo>
                  <a:lnTo>
                    <a:pt x="614502" y="384683"/>
                  </a:lnTo>
                  <a:lnTo>
                    <a:pt x="443738" y="141744"/>
                  </a:lnTo>
                  <a:lnTo>
                    <a:pt x="270891" y="385051"/>
                  </a:lnTo>
                  <a:lnTo>
                    <a:pt x="8674" y="386372"/>
                  </a:lnTo>
                  <a:lnTo>
                    <a:pt x="16268" y="409486"/>
                  </a:lnTo>
                  <a:lnTo>
                    <a:pt x="331355" y="409371"/>
                  </a:lnTo>
                  <a:lnTo>
                    <a:pt x="436880" y="246240"/>
                  </a:lnTo>
                  <a:lnTo>
                    <a:pt x="556844" y="413092"/>
                  </a:lnTo>
                  <a:lnTo>
                    <a:pt x="730186" y="413092"/>
                  </a:lnTo>
                  <a:lnTo>
                    <a:pt x="740841" y="384683"/>
                  </a:lnTo>
                  <a:close/>
                </a:path>
                <a:path w="751840" h="413384">
                  <a:moveTo>
                    <a:pt x="751370" y="344424"/>
                  </a:moveTo>
                  <a:lnTo>
                    <a:pt x="695426" y="344424"/>
                  </a:lnTo>
                  <a:lnTo>
                    <a:pt x="460641" y="10706"/>
                  </a:lnTo>
                  <a:lnTo>
                    <a:pt x="452805" y="2641"/>
                  </a:lnTo>
                  <a:lnTo>
                    <a:pt x="431876" y="0"/>
                  </a:lnTo>
                  <a:lnTo>
                    <a:pt x="422935" y="7708"/>
                  </a:lnTo>
                  <a:lnTo>
                    <a:pt x="196837" y="341414"/>
                  </a:lnTo>
                  <a:lnTo>
                    <a:pt x="0" y="340575"/>
                  </a:lnTo>
                  <a:lnTo>
                    <a:pt x="4279" y="369595"/>
                  </a:lnTo>
                  <a:lnTo>
                    <a:pt x="257314" y="371030"/>
                  </a:lnTo>
                  <a:lnTo>
                    <a:pt x="441794" y="99072"/>
                  </a:lnTo>
                  <a:lnTo>
                    <a:pt x="636435" y="369112"/>
                  </a:lnTo>
                  <a:lnTo>
                    <a:pt x="745375" y="369595"/>
                  </a:lnTo>
                  <a:lnTo>
                    <a:pt x="751370" y="344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535682" y="2703067"/>
            <a:ext cx="7249414" cy="549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38602" y="3414776"/>
            <a:ext cx="4176522" cy="546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55926" y="2557398"/>
            <a:ext cx="7340600" cy="14687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5600"/>
              </a:lnSpc>
              <a:spcBef>
                <a:spcPts val="420"/>
              </a:spcBef>
            </a:pPr>
            <a:r>
              <a:rPr sz="4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機關綠色採購績效評核方法 </a:t>
            </a:r>
            <a:r>
              <a:rPr sz="4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及採購實務說明</a:t>
            </a:r>
            <a:endParaRPr sz="4800">
              <a:latin typeface="Noto Sans CJK JP Medium"/>
              <a:cs typeface="Noto Sans CJK JP 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41703" y="2027446"/>
            <a:ext cx="1579880" cy="1461770"/>
          </a:xfrm>
          <a:custGeom>
            <a:avLst/>
            <a:gdLst/>
            <a:ahLst/>
            <a:cxnLst/>
            <a:rect l="l" t="t" r="r" b="b"/>
            <a:pathLst>
              <a:path w="1579880" h="1461770">
                <a:moveTo>
                  <a:pt x="718234" y="0"/>
                </a:moveTo>
                <a:lnTo>
                  <a:pt x="673107" y="2184"/>
                </a:lnTo>
                <a:lnTo>
                  <a:pt x="628322" y="7128"/>
                </a:lnTo>
                <a:lnTo>
                  <a:pt x="584007" y="14792"/>
                </a:lnTo>
                <a:lnTo>
                  <a:pt x="540295" y="25137"/>
                </a:lnTo>
                <a:lnTo>
                  <a:pt x="497315" y="38124"/>
                </a:lnTo>
                <a:lnTo>
                  <a:pt x="455197" y="53712"/>
                </a:lnTo>
                <a:lnTo>
                  <a:pt x="414073" y="71864"/>
                </a:lnTo>
                <a:lnTo>
                  <a:pt x="374073" y="92539"/>
                </a:lnTo>
                <a:lnTo>
                  <a:pt x="335326" y="115699"/>
                </a:lnTo>
                <a:lnTo>
                  <a:pt x="297965" y="141303"/>
                </a:lnTo>
                <a:lnTo>
                  <a:pt x="262118" y="169312"/>
                </a:lnTo>
                <a:lnTo>
                  <a:pt x="227917" y="199688"/>
                </a:lnTo>
                <a:lnTo>
                  <a:pt x="195491" y="232390"/>
                </a:lnTo>
                <a:lnTo>
                  <a:pt x="164972" y="267380"/>
                </a:lnTo>
                <a:lnTo>
                  <a:pt x="136490" y="304618"/>
                </a:lnTo>
                <a:lnTo>
                  <a:pt x="110175" y="344064"/>
                </a:lnTo>
                <a:lnTo>
                  <a:pt x="86158" y="385680"/>
                </a:lnTo>
                <a:lnTo>
                  <a:pt x="64886" y="428764"/>
                </a:lnTo>
                <a:lnTo>
                  <a:pt x="46694" y="472556"/>
                </a:lnTo>
                <a:lnTo>
                  <a:pt x="31542" y="516924"/>
                </a:lnTo>
                <a:lnTo>
                  <a:pt x="19391" y="561738"/>
                </a:lnTo>
                <a:lnTo>
                  <a:pt x="10201" y="606868"/>
                </a:lnTo>
                <a:lnTo>
                  <a:pt x="3932" y="652184"/>
                </a:lnTo>
                <a:lnTo>
                  <a:pt x="545" y="697554"/>
                </a:lnTo>
                <a:lnTo>
                  <a:pt x="0" y="742849"/>
                </a:lnTo>
                <a:lnTo>
                  <a:pt x="2256" y="787937"/>
                </a:lnTo>
                <a:lnTo>
                  <a:pt x="7276" y="832690"/>
                </a:lnTo>
                <a:lnTo>
                  <a:pt x="15018" y="876975"/>
                </a:lnTo>
                <a:lnTo>
                  <a:pt x="25444" y="920663"/>
                </a:lnTo>
                <a:lnTo>
                  <a:pt x="38513" y="963623"/>
                </a:lnTo>
                <a:lnTo>
                  <a:pt x="54187" y="1005724"/>
                </a:lnTo>
                <a:lnTo>
                  <a:pt x="72424" y="1046837"/>
                </a:lnTo>
                <a:lnTo>
                  <a:pt x="93186" y="1086831"/>
                </a:lnTo>
                <a:lnTo>
                  <a:pt x="116433" y="1125575"/>
                </a:lnTo>
                <a:lnTo>
                  <a:pt x="142126" y="1162938"/>
                </a:lnTo>
                <a:lnTo>
                  <a:pt x="170224" y="1198792"/>
                </a:lnTo>
                <a:lnTo>
                  <a:pt x="200688" y="1233004"/>
                </a:lnTo>
                <a:lnTo>
                  <a:pt x="233478" y="1265444"/>
                </a:lnTo>
                <a:lnTo>
                  <a:pt x="268555" y="1295983"/>
                </a:lnTo>
                <a:lnTo>
                  <a:pt x="305879" y="1324489"/>
                </a:lnTo>
                <a:lnTo>
                  <a:pt x="345410" y="1350833"/>
                </a:lnTo>
                <a:lnTo>
                  <a:pt x="387109" y="1374883"/>
                </a:lnTo>
                <a:lnTo>
                  <a:pt x="432342" y="1397147"/>
                </a:lnTo>
                <a:lnTo>
                  <a:pt x="478340" y="1416035"/>
                </a:lnTo>
                <a:lnTo>
                  <a:pt x="524952" y="1431592"/>
                </a:lnTo>
                <a:lnTo>
                  <a:pt x="572028" y="1443864"/>
                </a:lnTo>
                <a:lnTo>
                  <a:pt x="619418" y="1452896"/>
                </a:lnTo>
                <a:lnTo>
                  <a:pt x="666971" y="1458733"/>
                </a:lnTo>
                <a:lnTo>
                  <a:pt x="714538" y="1461422"/>
                </a:lnTo>
                <a:lnTo>
                  <a:pt x="761966" y="1461006"/>
                </a:lnTo>
                <a:lnTo>
                  <a:pt x="809107" y="1457532"/>
                </a:lnTo>
                <a:lnTo>
                  <a:pt x="855810" y="1451045"/>
                </a:lnTo>
                <a:lnTo>
                  <a:pt x="901924" y="1441590"/>
                </a:lnTo>
                <a:lnTo>
                  <a:pt x="947300" y="1429212"/>
                </a:lnTo>
                <a:lnTo>
                  <a:pt x="991786" y="1413958"/>
                </a:lnTo>
                <a:lnTo>
                  <a:pt x="1035232" y="1395871"/>
                </a:lnTo>
                <a:lnTo>
                  <a:pt x="1077488" y="1374998"/>
                </a:lnTo>
                <a:lnTo>
                  <a:pt x="1118403" y="1351384"/>
                </a:lnTo>
                <a:lnTo>
                  <a:pt x="1157828" y="1325073"/>
                </a:lnTo>
                <a:lnTo>
                  <a:pt x="1195612" y="1296113"/>
                </a:lnTo>
                <a:lnTo>
                  <a:pt x="1231603" y="1264547"/>
                </a:lnTo>
                <a:lnTo>
                  <a:pt x="1265653" y="1230421"/>
                </a:lnTo>
                <a:lnTo>
                  <a:pt x="1297611" y="1193781"/>
                </a:lnTo>
                <a:lnTo>
                  <a:pt x="1579551" y="1184256"/>
                </a:lnTo>
                <a:lnTo>
                  <a:pt x="1430961" y="944480"/>
                </a:lnTo>
                <a:lnTo>
                  <a:pt x="1443687" y="897542"/>
                </a:lnTo>
                <a:lnTo>
                  <a:pt x="1453159" y="850263"/>
                </a:lnTo>
                <a:lnTo>
                  <a:pt x="1459423" y="802793"/>
                </a:lnTo>
                <a:lnTo>
                  <a:pt x="1462525" y="755282"/>
                </a:lnTo>
                <a:lnTo>
                  <a:pt x="1462509" y="707880"/>
                </a:lnTo>
                <a:lnTo>
                  <a:pt x="1459423" y="660737"/>
                </a:lnTo>
                <a:lnTo>
                  <a:pt x="1453313" y="614003"/>
                </a:lnTo>
                <a:lnTo>
                  <a:pt x="1444223" y="567827"/>
                </a:lnTo>
                <a:lnTo>
                  <a:pt x="1432200" y="522360"/>
                </a:lnTo>
                <a:lnTo>
                  <a:pt x="1417290" y="477751"/>
                </a:lnTo>
                <a:lnTo>
                  <a:pt x="1399540" y="434151"/>
                </a:lnTo>
                <a:lnTo>
                  <a:pt x="1378993" y="391709"/>
                </a:lnTo>
                <a:lnTo>
                  <a:pt x="1355698" y="350576"/>
                </a:lnTo>
                <a:lnTo>
                  <a:pt x="1329699" y="310901"/>
                </a:lnTo>
                <a:lnTo>
                  <a:pt x="1301043" y="272833"/>
                </a:lnTo>
                <a:lnTo>
                  <a:pt x="1269775" y="236524"/>
                </a:lnTo>
                <a:lnTo>
                  <a:pt x="1235941" y="202123"/>
                </a:lnTo>
                <a:lnTo>
                  <a:pt x="1199588" y="169779"/>
                </a:lnTo>
                <a:lnTo>
                  <a:pt x="1160761" y="139644"/>
                </a:lnTo>
                <a:lnTo>
                  <a:pt x="1119506" y="111866"/>
                </a:lnTo>
                <a:lnTo>
                  <a:pt x="1075869" y="86595"/>
                </a:lnTo>
                <a:lnTo>
                  <a:pt x="1032710" y="65285"/>
                </a:lnTo>
                <a:lnTo>
                  <a:pt x="988849" y="47050"/>
                </a:lnTo>
                <a:lnTo>
                  <a:pt x="944416" y="31850"/>
                </a:lnTo>
                <a:lnTo>
                  <a:pt x="899542" y="19646"/>
                </a:lnTo>
                <a:lnTo>
                  <a:pt x="854356" y="10398"/>
                </a:lnTo>
                <a:lnTo>
                  <a:pt x="808989" y="4067"/>
                </a:lnTo>
                <a:lnTo>
                  <a:pt x="763571" y="614"/>
                </a:lnTo>
                <a:lnTo>
                  <a:pt x="71823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955649" y="2533014"/>
            <a:ext cx="1186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50" dirty="0">
                <a:solidFill>
                  <a:srgbClr val="FFFFFF"/>
                </a:solidFill>
              </a:rPr>
              <a:t>110</a:t>
            </a:r>
            <a:r>
              <a:rPr sz="3200" dirty="0">
                <a:solidFill>
                  <a:srgbClr val="FFFFFF"/>
                </a:solidFill>
              </a:rPr>
              <a:t>年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4002" y="2158111"/>
            <a:ext cx="6800850" cy="1188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3690" indent="-30162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SzPct val="95833"/>
              <a:buFont typeface="Wingdings"/>
              <a:buChar char=""/>
              <a:tabLst>
                <a:tab pos="314325" algn="l"/>
              </a:tabLst>
            </a:pPr>
            <a:r>
              <a:rPr sz="2400" b="0" dirty="0">
                <a:latin typeface="Noto Sans CJK JP Medium"/>
                <a:cs typeface="Noto Sans CJK JP Medium"/>
              </a:rPr>
              <a:t>採購</a:t>
            </a:r>
            <a:r>
              <a:rPr sz="2400" b="0" spc="45" dirty="0">
                <a:latin typeface="Noto Sans CJK JP Medium"/>
                <a:cs typeface="Noto Sans CJK JP Medium"/>
              </a:rPr>
              <a:t> </a:t>
            </a:r>
            <a:r>
              <a:rPr sz="2400" b="0" dirty="0">
                <a:latin typeface="Noto Sans CJK JP Medium"/>
                <a:cs typeface="Noto Sans CJK JP Medium"/>
              </a:rPr>
              <a:t>指定採購項目皆應採</a:t>
            </a:r>
            <a:r>
              <a:rPr sz="2400" b="0" spc="5" dirty="0">
                <a:latin typeface="Noto Sans CJK JP Medium"/>
                <a:cs typeface="Noto Sans CJK JP Medium"/>
              </a:rPr>
              <a:t>購</a:t>
            </a:r>
            <a:r>
              <a:rPr sz="2800" b="0" spc="-5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環保標章產品</a:t>
            </a:r>
            <a:endParaRPr sz="2800">
              <a:latin typeface="Noto Sans CJK JP Medium"/>
              <a:cs typeface="Noto Sans CJK JP Medium"/>
            </a:endParaRPr>
          </a:p>
          <a:p>
            <a:pPr marL="320040" marR="5080" indent="-307975"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SzPct val="95833"/>
              <a:buFont typeface="Wingdings"/>
              <a:buChar char=""/>
              <a:tabLst>
                <a:tab pos="320675" algn="l"/>
              </a:tabLst>
            </a:pPr>
            <a:r>
              <a:rPr sz="2400" b="0" spc="20" dirty="0">
                <a:latin typeface="Noto Sans CJK JP Medium"/>
                <a:cs typeface="Noto Sans CJK JP Medium"/>
              </a:rPr>
              <a:t>機關因特</a:t>
            </a:r>
            <a:r>
              <a:rPr sz="2400" b="0" spc="30" dirty="0">
                <a:latin typeface="Noto Sans CJK JP Medium"/>
                <a:cs typeface="Noto Sans CJK JP Medium"/>
              </a:rPr>
              <a:t>殊</a:t>
            </a:r>
            <a:r>
              <a:rPr sz="2400" b="0" spc="20" dirty="0">
                <a:latin typeface="Noto Sans CJK JP Medium"/>
                <a:cs typeface="Noto Sans CJK JP Medium"/>
              </a:rPr>
              <a:t>需求採</a:t>
            </a:r>
            <a:r>
              <a:rPr sz="2400" b="0" spc="45" dirty="0">
                <a:latin typeface="Noto Sans CJK JP Medium"/>
                <a:cs typeface="Noto Sans CJK JP Medium"/>
              </a:rPr>
              <a:t>購</a:t>
            </a:r>
            <a:r>
              <a:rPr sz="2400" b="0" spc="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非</a:t>
            </a:r>
            <a:r>
              <a:rPr sz="2400" b="0" spc="2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環保標章</a:t>
            </a:r>
            <a:r>
              <a:rPr sz="2400" b="0" spc="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產</a:t>
            </a:r>
            <a:r>
              <a:rPr sz="2400" b="0" spc="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品</a:t>
            </a:r>
            <a:r>
              <a:rPr sz="2400" b="0" spc="20" dirty="0">
                <a:latin typeface="Noto Sans CJK JP Medium"/>
                <a:cs typeface="Noto Sans CJK JP Medium"/>
              </a:rPr>
              <a:t>，應於</a:t>
            </a:r>
            <a:r>
              <a:rPr sz="2400" b="0" spc="30" dirty="0">
                <a:latin typeface="Noto Sans CJK JP Medium"/>
                <a:cs typeface="Noto Sans CJK JP Medium"/>
              </a:rPr>
              <a:t>下</a:t>
            </a:r>
            <a:r>
              <a:rPr sz="2400" b="0" dirty="0">
                <a:latin typeface="Noto Sans CJK JP Medium"/>
                <a:cs typeface="Noto Sans CJK JP Medium"/>
              </a:rPr>
              <a:t>訂 產品前簽准「</a:t>
            </a:r>
            <a:r>
              <a:rPr sz="24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不統計專簽</a:t>
            </a:r>
            <a:r>
              <a:rPr sz="2400" b="0" dirty="0">
                <a:latin typeface="Noto Sans CJK JP Medium"/>
                <a:cs typeface="Noto Sans CJK JP Medium"/>
              </a:rPr>
              <a:t>」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6444" y="2206751"/>
            <a:ext cx="2988945" cy="1201420"/>
            <a:chOff x="1266444" y="2206751"/>
            <a:chExt cx="2988945" cy="1201420"/>
          </a:xfrm>
        </p:grpSpPr>
        <p:sp>
          <p:nvSpPr>
            <p:cNvPr id="4" name="object 4"/>
            <p:cNvSpPr/>
            <p:nvPr/>
          </p:nvSpPr>
          <p:spPr>
            <a:xfrm>
              <a:off x="1266444" y="2270759"/>
              <a:ext cx="2988945" cy="1137285"/>
            </a:xfrm>
            <a:custGeom>
              <a:avLst/>
              <a:gdLst/>
              <a:ahLst/>
              <a:cxnLst/>
              <a:rect l="l" t="t" r="r" b="b"/>
              <a:pathLst>
                <a:path w="2988945" h="1137285">
                  <a:moveTo>
                    <a:pt x="2883408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31747"/>
                  </a:lnTo>
                  <a:lnTo>
                    <a:pt x="8268" y="1072663"/>
                  </a:lnTo>
                  <a:lnTo>
                    <a:pt x="30813" y="1106090"/>
                  </a:lnTo>
                  <a:lnTo>
                    <a:pt x="64240" y="1128635"/>
                  </a:lnTo>
                  <a:lnTo>
                    <a:pt x="105155" y="1136903"/>
                  </a:lnTo>
                  <a:lnTo>
                    <a:pt x="2883408" y="1136903"/>
                  </a:lnTo>
                  <a:lnTo>
                    <a:pt x="2924323" y="1128635"/>
                  </a:lnTo>
                  <a:lnTo>
                    <a:pt x="2957750" y="1106090"/>
                  </a:lnTo>
                  <a:lnTo>
                    <a:pt x="2980295" y="1072663"/>
                  </a:lnTo>
                  <a:lnTo>
                    <a:pt x="2988564" y="1031747"/>
                  </a:lnTo>
                  <a:lnTo>
                    <a:pt x="2988564" y="105155"/>
                  </a:lnTo>
                  <a:lnTo>
                    <a:pt x="2980295" y="64240"/>
                  </a:lnTo>
                  <a:lnTo>
                    <a:pt x="2957750" y="30813"/>
                  </a:lnTo>
                  <a:lnTo>
                    <a:pt x="2924323" y="8268"/>
                  </a:lnTo>
                  <a:lnTo>
                    <a:pt x="2883408" y="0"/>
                  </a:lnTo>
                  <a:close/>
                </a:path>
              </a:pathLst>
            </a:custGeom>
            <a:solidFill>
              <a:srgbClr val="A92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6444" y="2206751"/>
              <a:ext cx="2988945" cy="1137285"/>
            </a:xfrm>
            <a:custGeom>
              <a:avLst/>
              <a:gdLst/>
              <a:ahLst/>
              <a:cxnLst/>
              <a:rect l="l" t="t" r="r" b="b"/>
              <a:pathLst>
                <a:path w="2988945" h="1137285">
                  <a:moveTo>
                    <a:pt x="2883408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31747"/>
                  </a:lnTo>
                  <a:lnTo>
                    <a:pt x="8268" y="1072663"/>
                  </a:lnTo>
                  <a:lnTo>
                    <a:pt x="30813" y="1106090"/>
                  </a:lnTo>
                  <a:lnTo>
                    <a:pt x="64240" y="1128635"/>
                  </a:lnTo>
                  <a:lnTo>
                    <a:pt x="105155" y="1136903"/>
                  </a:lnTo>
                  <a:lnTo>
                    <a:pt x="2883408" y="1136903"/>
                  </a:lnTo>
                  <a:lnTo>
                    <a:pt x="2924323" y="1128635"/>
                  </a:lnTo>
                  <a:lnTo>
                    <a:pt x="2957750" y="1106090"/>
                  </a:lnTo>
                  <a:lnTo>
                    <a:pt x="2980295" y="1072663"/>
                  </a:lnTo>
                  <a:lnTo>
                    <a:pt x="2988564" y="1031747"/>
                  </a:lnTo>
                  <a:lnTo>
                    <a:pt x="2988564" y="105155"/>
                  </a:lnTo>
                  <a:lnTo>
                    <a:pt x="2980295" y="64240"/>
                  </a:lnTo>
                  <a:lnTo>
                    <a:pt x="2957750" y="30813"/>
                  </a:lnTo>
                  <a:lnTo>
                    <a:pt x="2924323" y="8268"/>
                  </a:lnTo>
                  <a:lnTo>
                    <a:pt x="2883408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695701" y="4149597"/>
            <a:ext cx="5646420" cy="188595"/>
            <a:chOff x="2695701" y="4149597"/>
            <a:chExt cx="5646420" cy="188595"/>
          </a:xfrm>
        </p:grpSpPr>
        <p:sp>
          <p:nvSpPr>
            <p:cNvPr id="7" name="object 7"/>
            <p:cNvSpPr/>
            <p:nvPr/>
          </p:nvSpPr>
          <p:spPr>
            <a:xfrm>
              <a:off x="2749550" y="4203445"/>
              <a:ext cx="5592445" cy="134620"/>
            </a:xfrm>
            <a:custGeom>
              <a:avLst/>
              <a:gdLst/>
              <a:ahLst/>
              <a:cxnLst/>
              <a:rect l="l" t="t" r="r" b="b"/>
              <a:pathLst>
                <a:path w="5592445" h="134620">
                  <a:moveTo>
                    <a:pt x="5592064" y="0"/>
                  </a:moveTo>
                  <a:lnTo>
                    <a:pt x="5531866" y="0"/>
                  </a:lnTo>
                  <a:lnTo>
                    <a:pt x="5531866" y="6604"/>
                  </a:lnTo>
                  <a:lnTo>
                    <a:pt x="5531866" y="12700"/>
                  </a:lnTo>
                  <a:lnTo>
                    <a:pt x="5531866" y="73914"/>
                  </a:lnTo>
                  <a:lnTo>
                    <a:pt x="6350" y="73914"/>
                  </a:lnTo>
                  <a:lnTo>
                    <a:pt x="6350" y="74930"/>
                  </a:lnTo>
                  <a:lnTo>
                    <a:pt x="0" y="74930"/>
                  </a:lnTo>
                  <a:lnTo>
                    <a:pt x="0" y="121920"/>
                  </a:lnTo>
                  <a:lnTo>
                    <a:pt x="0" y="134620"/>
                  </a:lnTo>
                  <a:lnTo>
                    <a:pt x="5592064" y="134620"/>
                  </a:lnTo>
                  <a:lnTo>
                    <a:pt x="5592064" y="121920"/>
                  </a:lnTo>
                  <a:lnTo>
                    <a:pt x="5592064" y="12700"/>
                  </a:lnTo>
                  <a:lnTo>
                    <a:pt x="559206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02051" y="4155947"/>
              <a:ext cx="5579745" cy="121920"/>
            </a:xfrm>
            <a:custGeom>
              <a:avLst/>
              <a:gdLst/>
              <a:ahLst/>
              <a:cxnLst/>
              <a:rect l="l" t="t" r="r" b="b"/>
              <a:pathLst>
                <a:path w="5579745" h="121920">
                  <a:moveTo>
                    <a:pt x="5579363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5579363" y="121919"/>
                  </a:lnTo>
                  <a:lnTo>
                    <a:pt x="5579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2051" y="4155947"/>
              <a:ext cx="5579745" cy="121920"/>
            </a:xfrm>
            <a:custGeom>
              <a:avLst/>
              <a:gdLst/>
              <a:ahLst/>
              <a:cxnLst/>
              <a:rect l="l" t="t" r="r" b="b"/>
              <a:pathLst>
                <a:path w="5579745" h="121920">
                  <a:moveTo>
                    <a:pt x="0" y="121919"/>
                  </a:moveTo>
                  <a:lnTo>
                    <a:pt x="5579363" y="121919"/>
                  </a:lnTo>
                  <a:lnTo>
                    <a:pt x="5579363" y="0"/>
                  </a:lnTo>
                  <a:lnTo>
                    <a:pt x="0" y="0"/>
                  </a:lnTo>
                  <a:lnTo>
                    <a:pt x="0" y="121919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88742" y="3710685"/>
            <a:ext cx="520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指定採購項目採購環保標章產品總金額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3542" y="4363973"/>
            <a:ext cx="459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指定採購項目所有項目採購總金額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501760" y="4070096"/>
            <a:ext cx="303530" cy="340995"/>
            <a:chOff x="8501760" y="4070096"/>
            <a:chExt cx="303530" cy="340995"/>
          </a:xfrm>
        </p:grpSpPr>
        <p:sp>
          <p:nvSpPr>
            <p:cNvPr id="13" name="object 13"/>
            <p:cNvSpPr/>
            <p:nvPr/>
          </p:nvSpPr>
          <p:spPr>
            <a:xfrm>
              <a:off x="8531860" y="4100576"/>
              <a:ext cx="273685" cy="310515"/>
            </a:xfrm>
            <a:custGeom>
              <a:avLst/>
              <a:gdLst/>
              <a:ahLst/>
              <a:cxnLst/>
              <a:rect l="l" t="t" r="r" b="b"/>
              <a:pathLst>
                <a:path w="273684" h="310514">
                  <a:moveTo>
                    <a:pt x="273177" y="33401"/>
                  </a:moveTo>
                  <a:lnTo>
                    <a:pt x="271526" y="31623"/>
                  </a:lnTo>
                  <a:lnTo>
                    <a:pt x="253288" y="11430"/>
                  </a:lnTo>
                  <a:lnTo>
                    <a:pt x="244348" y="1524"/>
                  </a:lnTo>
                  <a:lnTo>
                    <a:pt x="243459" y="508"/>
                  </a:lnTo>
                  <a:lnTo>
                    <a:pt x="242189" y="0"/>
                  </a:lnTo>
                  <a:lnTo>
                    <a:pt x="239522" y="0"/>
                  </a:lnTo>
                  <a:lnTo>
                    <a:pt x="238252" y="635"/>
                  </a:lnTo>
                  <a:lnTo>
                    <a:pt x="136398" y="117602"/>
                  </a:lnTo>
                  <a:lnTo>
                    <a:pt x="42532" y="11557"/>
                  </a:lnTo>
                  <a:lnTo>
                    <a:pt x="32766" y="508"/>
                  </a:lnTo>
                  <a:lnTo>
                    <a:pt x="31496" y="0"/>
                  </a:lnTo>
                  <a:lnTo>
                    <a:pt x="28829" y="0"/>
                  </a:lnTo>
                  <a:lnTo>
                    <a:pt x="27559" y="635"/>
                  </a:lnTo>
                  <a:lnTo>
                    <a:pt x="26670" y="1651"/>
                  </a:lnTo>
                  <a:lnTo>
                    <a:pt x="1524" y="32004"/>
                  </a:lnTo>
                  <a:lnTo>
                    <a:pt x="228" y="33401"/>
                  </a:lnTo>
                  <a:lnTo>
                    <a:pt x="127" y="36195"/>
                  </a:lnTo>
                  <a:lnTo>
                    <a:pt x="1524" y="37846"/>
                  </a:lnTo>
                  <a:lnTo>
                    <a:pt x="102870" y="153670"/>
                  </a:lnTo>
                  <a:lnTo>
                    <a:pt x="1524" y="272034"/>
                  </a:lnTo>
                  <a:lnTo>
                    <a:pt x="127" y="273812"/>
                  </a:lnTo>
                  <a:lnTo>
                    <a:pt x="0" y="276225"/>
                  </a:lnTo>
                  <a:lnTo>
                    <a:pt x="1625" y="278130"/>
                  </a:lnTo>
                  <a:lnTo>
                    <a:pt x="26670" y="308610"/>
                  </a:lnTo>
                  <a:lnTo>
                    <a:pt x="27559" y="309753"/>
                  </a:lnTo>
                  <a:lnTo>
                    <a:pt x="28829" y="310261"/>
                  </a:lnTo>
                  <a:lnTo>
                    <a:pt x="30099" y="310261"/>
                  </a:lnTo>
                  <a:lnTo>
                    <a:pt x="31496" y="310388"/>
                  </a:lnTo>
                  <a:lnTo>
                    <a:pt x="32766" y="309753"/>
                  </a:lnTo>
                  <a:lnTo>
                    <a:pt x="42329" y="298704"/>
                  </a:lnTo>
                  <a:lnTo>
                    <a:pt x="135890" y="190627"/>
                  </a:lnTo>
                  <a:lnTo>
                    <a:pt x="238379" y="309753"/>
                  </a:lnTo>
                  <a:lnTo>
                    <a:pt x="239522" y="310261"/>
                  </a:lnTo>
                  <a:lnTo>
                    <a:pt x="240919" y="310261"/>
                  </a:lnTo>
                  <a:lnTo>
                    <a:pt x="242189" y="310388"/>
                  </a:lnTo>
                  <a:lnTo>
                    <a:pt x="243459" y="309753"/>
                  </a:lnTo>
                  <a:lnTo>
                    <a:pt x="253149" y="298831"/>
                  </a:lnTo>
                  <a:lnTo>
                    <a:pt x="271640" y="278003"/>
                  </a:lnTo>
                  <a:lnTo>
                    <a:pt x="273050" y="276479"/>
                  </a:lnTo>
                  <a:lnTo>
                    <a:pt x="273062" y="273812"/>
                  </a:lnTo>
                  <a:lnTo>
                    <a:pt x="169291" y="153670"/>
                  </a:lnTo>
                  <a:lnTo>
                    <a:pt x="271653" y="37719"/>
                  </a:lnTo>
                  <a:lnTo>
                    <a:pt x="273177" y="35941"/>
                  </a:lnTo>
                  <a:lnTo>
                    <a:pt x="273177" y="3340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06332" y="4074668"/>
              <a:ext cx="263525" cy="301625"/>
            </a:xfrm>
            <a:custGeom>
              <a:avLst/>
              <a:gdLst/>
              <a:ahLst/>
              <a:cxnLst/>
              <a:rect l="l" t="t" r="r" b="b"/>
              <a:pathLst>
                <a:path w="263525" h="301625">
                  <a:moveTo>
                    <a:pt x="235966" y="0"/>
                  </a:moveTo>
                  <a:lnTo>
                    <a:pt x="131445" y="119887"/>
                  </a:lnTo>
                  <a:lnTo>
                    <a:pt x="25273" y="0"/>
                  </a:lnTo>
                  <a:lnTo>
                    <a:pt x="0" y="30352"/>
                  </a:lnTo>
                  <a:lnTo>
                    <a:pt x="103886" y="149097"/>
                  </a:lnTo>
                  <a:lnTo>
                    <a:pt x="0" y="270509"/>
                  </a:lnTo>
                  <a:lnTo>
                    <a:pt x="25273" y="301116"/>
                  </a:lnTo>
                  <a:lnTo>
                    <a:pt x="130937" y="179069"/>
                  </a:lnTo>
                  <a:lnTo>
                    <a:pt x="235966" y="301116"/>
                  </a:lnTo>
                  <a:lnTo>
                    <a:pt x="263144" y="270509"/>
                  </a:lnTo>
                  <a:lnTo>
                    <a:pt x="158242" y="149097"/>
                  </a:lnTo>
                  <a:lnTo>
                    <a:pt x="263144" y="30098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06332" y="4074668"/>
              <a:ext cx="263525" cy="301625"/>
            </a:xfrm>
            <a:custGeom>
              <a:avLst/>
              <a:gdLst/>
              <a:ahLst/>
              <a:cxnLst/>
              <a:rect l="l" t="t" r="r" b="b"/>
              <a:pathLst>
                <a:path w="263525" h="301625">
                  <a:moveTo>
                    <a:pt x="25273" y="0"/>
                  </a:moveTo>
                  <a:lnTo>
                    <a:pt x="131445" y="119887"/>
                  </a:lnTo>
                  <a:lnTo>
                    <a:pt x="235966" y="0"/>
                  </a:lnTo>
                  <a:lnTo>
                    <a:pt x="263144" y="30098"/>
                  </a:lnTo>
                  <a:lnTo>
                    <a:pt x="158242" y="149097"/>
                  </a:lnTo>
                  <a:lnTo>
                    <a:pt x="263144" y="270509"/>
                  </a:lnTo>
                  <a:lnTo>
                    <a:pt x="235966" y="301116"/>
                  </a:lnTo>
                  <a:lnTo>
                    <a:pt x="130937" y="179069"/>
                  </a:lnTo>
                  <a:lnTo>
                    <a:pt x="25273" y="301116"/>
                  </a:lnTo>
                  <a:lnTo>
                    <a:pt x="0" y="270509"/>
                  </a:lnTo>
                  <a:lnTo>
                    <a:pt x="103886" y="149097"/>
                  </a:lnTo>
                  <a:lnTo>
                    <a:pt x="0" y="30352"/>
                  </a:lnTo>
                  <a:lnTo>
                    <a:pt x="25273" y="0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890761" y="3965194"/>
            <a:ext cx="2305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17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100%=</a:t>
            </a:r>
            <a:r>
              <a:rPr sz="3600" b="0" spc="17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95</a:t>
            </a:r>
            <a:r>
              <a:rPr sz="36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</a:t>
            </a:r>
            <a:endParaRPr sz="36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7738" y="3753739"/>
            <a:ext cx="11722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8875" algn="l"/>
              </a:tabLst>
            </a:pPr>
            <a:r>
              <a:rPr sz="28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原始 </a:t>
            </a:r>
            <a:r>
              <a:rPr sz="2800" b="0" spc="-29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 </a:t>
            </a:r>
            <a:r>
              <a:rPr sz="2800" u="dbl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dbl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	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分數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96667" y="4119371"/>
            <a:ext cx="295275" cy="214629"/>
            <a:chOff x="2296667" y="4119371"/>
            <a:chExt cx="295275" cy="214629"/>
          </a:xfrm>
        </p:grpSpPr>
        <p:sp>
          <p:nvSpPr>
            <p:cNvPr id="19" name="object 19"/>
            <p:cNvSpPr/>
            <p:nvPr/>
          </p:nvSpPr>
          <p:spPr>
            <a:xfrm>
              <a:off x="2333624" y="4151756"/>
              <a:ext cx="253364" cy="1771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29290" y="4147184"/>
              <a:ext cx="262890" cy="186690"/>
            </a:xfrm>
            <a:custGeom>
              <a:avLst/>
              <a:gdLst/>
              <a:ahLst/>
              <a:cxnLst/>
              <a:rect l="l" t="t" r="r" b="b"/>
              <a:pathLst>
                <a:path w="262889" h="186689">
                  <a:moveTo>
                    <a:pt x="248174" y="185927"/>
                  </a:moveTo>
                  <a:lnTo>
                    <a:pt x="13859" y="185927"/>
                  </a:lnTo>
                  <a:lnTo>
                    <a:pt x="17415" y="186308"/>
                  </a:lnTo>
                  <a:lnTo>
                    <a:pt x="245253" y="186308"/>
                  </a:lnTo>
                  <a:lnTo>
                    <a:pt x="248174" y="185927"/>
                  </a:lnTo>
                  <a:close/>
                </a:path>
                <a:path w="262889" h="186689">
                  <a:moveTo>
                    <a:pt x="248936" y="120522"/>
                  </a:moveTo>
                  <a:lnTo>
                    <a:pt x="13351" y="120522"/>
                  </a:lnTo>
                  <a:lnTo>
                    <a:pt x="12843" y="120649"/>
                  </a:lnTo>
                  <a:lnTo>
                    <a:pt x="6239" y="125094"/>
                  </a:lnTo>
                  <a:lnTo>
                    <a:pt x="5858" y="125348"/>
                  </a:lnTo>
                  <a:lnTo>
                    <a:pt x="5604" y="125602"/>
                  </a:lnTo>
                  <a:lnTo>
                    <a:pt x="5477" y="125983"/>
                  </a:lnTo>
                  <a:lnTo>
                    <a:pt x="3699" y="128904"/>
                  </a:lnTo>
                  <a:lnTo>
                    <a:pt x="3445" y="129158"/>
                  </a:lnTo>
                  <a:lnTo>
                    <a:pt x="3318" y="129539"/>
                  </a:lnTo>
                  <a:lnTo>
                    <a:pt x="3191" y="129793"/>
                  </a:lnTo>
                  <a:lnTo>
                    <a:pt x="1794" y="134238"/>
                  </a:lnTo>
                  <a:lnTo>
                    <a:pt x="651" y="139699"/>
                  </a:lnTo>
                  <a:lnTo>
                    <a:pt x="54" y="145668"/>
                  </a:lnTo>
                  <a:lnTo>
                    <a:pt x="0" y="160146"/>
                  </a:lnTo>
                  <a:lnTo>
                    <a:pt x="16" y="161162"/>
                  </a:lnTo>
                  <a:lnTo>
                    <a:pt x="778" y="167766"/>
                  </a:lnTo>
                  <a:lnTo>
                    <a:pt x="1794" y="172719"/>
                  </a:lnTo>
                  <a:lnTo>
                    <a:pt x="1921" y="172973"/>
                  </a:lnTo>
                  <a:lnTo>
                    <a:pt x="1985" y="173354"/>
                  </a:lnTo>
                  <a:lnTo>
                    <a:pt x="3614" y="177291"/>
                  </a:lnTo>
                  <a:lnTo>
                    <a:pt x="3699" y="177545"/>
                  </a:lnTo>
                  <a:lnTo>
                    <a:pt x="3826" y="177799"/>
                  </a:lnTo>
                  <a:lnTo>
                    <a:pt x="4080" y="178053"/>
                  </a:lnTo>
                  <a:lnTo>
                    <a:pt x="5985" y="180847"/>
                  </a:lnTo>
                  <a:lnTo>
                    <a:pt x="6112" y="181101"/>
                  </a:lnTo>
                  <a:lnTo>
                    <a:pt x="9160" y="184022"/>
                  </a:lnTo>
                  <a:lnTo>
                    <a:pt x="9668" y="184276"/>
                  </a:lnTo>
                  <a:lnTo>
                    <a:pt x="10049" y="184403"/>
                  </a:lnTo>
                  <a:lnTo>
                    <a:pt x="12589" y="185546"/>
                  </a:lnTo>
                  <a:lnTo>
                    <a:pt x="13097" y="185800"/>
                  </a:lnTo>
                  <a:lnTo>
                    <a:pt x="13478" y="185927"/>
                  </a:lnTo>
                  <a:lnTo>
                    <a:pt x="248555" y="185927"/>
                  </a:lnTo>
                  <a:lnTo>
                    <a:pt x="249063" y="185800"/>
                  </a:lnTo>
                  <a:lnTo>
                    <a:pt x="249444" y="185546"/>
                  </a:lnTo>
                  <a:lnTo>
                    <a:pt x="251984" y="184403"/>
                  </a:lnTo>
                  <a:lnTo>
                    <a:pt x="252492" y="184276"/>
                  </a:lnTo>
                  <a:lnTo>
                    <a:pt x="252873" y="184022"/>
                  </a:lnTo>
                  <a:lnTo>
                    <a:pt x="253254" y="183641"/>
                  </a:lnTo>
                  <a:lnTo>
                    <a:pt x="255413" y="181609"/>
                  </a:lnTo>
                  <a:lnTo>
                    <a:pt x="255921" y="181101"/>
                  </a:lnTo>
                  <a:lnTo>
                    <a:pt x="256048" y="180847"/>
                  </a:lnTo>
                  <a:lnTo>
                    <a:pt x="257953" y="178053"/>
                  </a:lnTo>
                  <a:lnTo>
                    <a:pt x="258207" y="177799"/>
                  </a:lnTo>
                  <a:lnTo>
                    <a:pt x="258334" y="177545"/>
                  </a:lnTo>
                  <a:lnTo>
                    <a:pt x="258419" y="177291"/>
                  </a:lnTo>
                  <a:lnTo>
                    <a:pt x="17415" y="177164"/>
                  </a:lnTo>
                  <a:lnTo>
                    <a:pt x="15764" y="176910"/>
                  </a:lnTo>
                  <a:lnTo>
                    <a:pt x="8906" y="153034"/>
                  </a:lnTo>
                  <a:lnTo>
                    <a:pt x="9151" y="146557"/>
                  </a:lnTo>
                  <a:lnTo>
                    <a:pt x="18050" y="129158"/>
                  </a:lnTo>
                  <a:lnTo>
                    <a:pt x="258503" y="129158"/>
                  </a:lnTo>
                  <a:lnTo>
                    <a:pt x="256810" y="125983"/>
                  </a:lnTo>
                  <a:lnTo>
                    <a:pt x="256302" y="125221"/>
                  </a:lnTo>
                  <a:lnTo>
                    <a:pt x="255921" y="124967"/>
                  </a:lnTo>
                  <a:lnTo>
                    <a:pt x="253635" y="122935"/>
                  </a:lnTo>
                  <a:lnTo>
                    <a:pt x="253254" y="122554"/>
                  </a:lnTo>
                  <a:lnTo>
                    <a:pt x="252492" y="122046"/>
                  </a:lnTo>
                  <a:lnTo>
                    <a:pt x="249825" y="120903"/>
                  </a:lnTo>
                  <a:lnTo>
                    <a:pt x="249317" y="120649"/>
                  </a:lnTo>
                  <a:lnTo>
                    <a:pt x="248936" y="120522"/>
                  </a:lnTo>
                  <a:close/>
                </a:path>
                <a:path w="262889" h="186689">
                  <a:moveTo>
                    <a:pt x="258503" y="129158"/>
                  </a:moveTo>
                  <a:lnTo>
                    <a:pt x="244618" y="129158"/>
                  </a:lnTo>
                  <a:lnTo>
                    <a:pt x="246523" y="129412"/>
                  </a:lnTo>
                  <a:lnTo>
                    <a:pt x="247920" y="130047"/>
                  </a:lnTo>
                  <a:lnTo>
                    <a:pt x="253127" y="153288"/>
                  </a:lnTo>
                  <a:lnTo>
                    <a:pt x="252887" y="160146"/>
                  </a:lnTo>
                  <a:lnTo>
                    <a:pt x="243983" y="177291"/>
                  </a:lnTo>
                  <a:lnTo>
                    <a:pt x="258419" y="177291"/>
                  </a:lnTo>
                  <a:lnTo>
                    <a:pt x="262271" y="153034"/>
                  </a:lnTo>
                  <a:lnTo>
                    <a:pt x="262017" y="145668"/>
                  </a:lnTo>
                  <a:lnTo>
                    <a:pt x="261382" y="139191"/>
                  </a:lnTo>
                  <a:lnTo>
                    <a:pt x="260239" y="133730"/>
                  </a:lnTo>
                  <a:lnTo>
                    <a:pt x="258842" y="129793"/>
                  </a:lnTo>
                  <a:lnTo>
                    <a:pt x="258503" y="129158"/>
                  </a:lnTo>
                  <a:close/>
                </a:path>
                <a:path w="262889" h="186689">
                  <a:moveTo>
                    <a:pt x="244618" y="120014"/>
                  </a:moveTo>
                  <a:lnTo>
                    <a:pt x="16907" y="120141"/>
                  </a:lnTo>
                  <a:lnTo>
                    <a:pt x="13732" y="120522"/>
                  </a:lnTo>
                  <a:lnTo>
                    <a:pt x="248428" y="120522"/>
                  </a:lnTo>
                  <a:lnTo>
                    <a:pt x="244618" y="120014"/>
                  </a:lnTo>
                  <a:close/>
                </a:path>
                <a:path w="262889" h="186689">
                  <a:moveTo>
                    <a:pt x="248174" y="65912"/>
                  </a:moveTo>
                  <a:lnTo>
                    <a:pt x="13859" y="65912"/>
                  </a:lnTo>
                  <a:lnTo>
                    <a:pt x="17415" y="66293"/>
                  </a:lnTo>
                  <a:lnTo>
                    <a:pt x="245253" y="66293"/>
                  </a:lnTo>
                  <a:lnTo>
                    <a:pt x="248174" y="65912"/>
                  </a:lnTo>
                  <a:close/>
                </a:path>
                <a:path w="262889" h="186689">
                  <a:moveTo>
                    <a:pt x="248936" y="507"/>
                  </a:moveTo>
                  <a:lnTo>
                    <a:pt x="13351" y="507"/>
                  </a:lnTo>
                  <a:lnTo>
                    <a:pt x="12843" y="634"/>
                  </a:lnTo>
                  <a:lnTo>
                    <a:pt x="3699" y="8762"/>
                  </a:lnTo>
                  <a:lnTo>
                    <a:pt x="3445" y="9016"/>
                  </a:lnTo>
                  <a:lnTo>
                    <a:pt x="3318" y="9397"/>
                  </a:lnTo>
                  <a:lnTo>
                    <a:pt x="3191" y="9651"/>
                  </a:lnTo>
                  <a:lnTo>
                    <a:pt x="1794" y="14096"/>
                  </a:lnTo>
                  <a:lnTo>
                    <a:pt x="651" y="19557"/>
                  </a:lnTo>
                  <a:lnTo>
                    <a:pt x="55" y="25399"/>
                  </a:lnTo>
                  <a:lnTo>
                    <a:pt x="0" y="39750"/>
                  </a:lnTo>
                  <a:lnTo>
                    <a:pt x="16" y="40766"/>
                  </a:lnTo>
                  <a:lnTo>
                    <a:pt x="778" y="47370"/>
                  </a:lnTo>
                  <a:lnTo>
                    <a:pt x="1794" y="52323"/>
                  </a:lnTo>
                  <a:lnTo>
                    <a:pt x="1921" y="52577"/>
                  </a:lnTo>
                  <a:lnTo>
                    <a:pt x="1921" y="52831"/>
                  </a:lnTo>
                  <a:lnTo>
                    <a:pt x="2048" y="53085"/>
                  </a:lnTo>
                  <a:lnTo>
                    <a:pt x="3572" y="56895"/>
                  </a:lnTo>
                  <a:lnTo>
                    <a:pt x="3826" y="57403"/>
                  </a:lnTo>
                  <a:lnTo>
                    <a:pt x="5985" y="60578"/>
                  </a:lnTo>
                  <a:lnTo>
                    <a:pt x="6112" y="60832"/>
                  </a:lnTo>
                  <a:lnTo>
                    <a:pt x="8779" y="63499"/>
                  </a:lnTo>
                  <a:lnTo>
                    <a:pt x="9922" y="64261"/>
                  </a:lnTo>
                  <a:lnTo>
                    <a:pt x="12462" y="65531"/>
                  </a:lnTo>
                  <a:lnTo>
                    <a:pt x="12970" y="65658"/>
                  </a:lnTo>
                  <a:lnTo>
                    <a:pt x="13478" y="65912"/>
                  </a:lnTo>
                  <a:lnTo>
                    <a:pt x="248682" y="65912"/>
                  </a:lnTo>
                  <a:lnTo>
                    <a:pt x="249063" y="65658"/>
                  </a:lnTo>
                  <a:lnTo>
                    <a:pt x="249571" y="65531"/>
                  </a:lnTo>
                  <a:lnTo>
                    <a:pt x="252619" y="64007"/>
                  </a:lnTo>
                  <a:lnTo>
                    <a:pt x="253000" y="63753"/>
                  </a:lnTo>
                  <a:lnTo>
                    <a:pt x="255794" y="61086"/>
                  </a:lnTo>
                  <a:lnTo>
                    <a:pt x="255921" y="60832"/>
                  </a:lnTo>
                  <a:lnTo>
                    <a:pt x="256175" y="60578"/>
                  </a:lnTo>
                  <a:lnTo>
                    <a:pt x="258080" y="57784"/>
                  </a:lnTo>
                  <a:lnTo>
                    <a:pt x="258207" y="57403"/>
                  </a:lnTo>
                  <a:lnTo>
                    <a:pt x="17415" y="57149"/>
                  </a:lnTo>
                  <a:lnTo>
                    <a:pt x="8906" y="32765"/>
                  </a:lnTo>
                  <a:lnTo>
                    <a:pt x="9151" y="26288"/>
                  </a:lnTo>
                  <a:lnTo>
                    <a:pt x="18050" y="9143"/>
                  </a:lnTo>
                  <a:lnTo>
                    <a:pt x="258588" y="9143"/>
                  </a:lnTo>
                  <a:lnTo>
                    <a:pt x="258384" y="8762"/>
                  </a:lnTo>
                  <a:lnTo>
                    <a:pt x="256683" y="5968"/>
                  </a:lnTo>
                  <a:lnTo>
                    <a:pt x="256556" y="5587"/>
                  </a:lnTo>
                  <a:lnTo>
                    <a:pt x="255921" y="4952"/>
                  </a:lnTo>
                  <a:lnTo>
                    <a:pt x="253635" y="2920"/>
                  </a:lnTo>
                  <a:lnTo>
                    <a:pt x="253254" y="2539"/>
                  </a:lnTo>
                  <a:lnTo>
                    <a:pt x="252492" y="2031"/>
                  </a:lnTo>
                  <a:lnTo>
                    <a:pt x="249825" y="888"/>
                  </a:lnTo>
                  <a:lnTo>
                    <a:pt x="249317" y="634"/>
                  </a:lnTo>
                  <a:lnTo>
                    <a:pt x="248936" y="507"/>
                  </a:lnTo>
                  <a:close/>
                </a:path>
                <a:path w="262889" h="186689">
                  <a:moveTo>
                    <a:pt x="258588" y="9143"/>
                  </a:moveTo>
                  <a:lnTo>
                    <a:pt x="244618" y="9143"/>
                  </a:lnTo>
                  <a:lnTo>
                    <a:pt x="246523" y="9397"/>
                  </a:lnTo>
                  <a:lnTo>
                    <a:pt x="247920" y="10032"/>
                  </a:lnTo>
                  <a:lnTo>
                    <a:pt x="253127" y="33019"/>
                  </a:lnTo>
                  <a:lnTo>
                    <a:pt x="252887" y="39750"/>
                  </a:lnTo>
                  <a:lnTo>
                    <a:pt x="243983" y="57276"/>
                  </a:lnTo>
                  <a:lnTo>
                    <a:pt x="258271" y="57276"/>
                  </a:lnTo>
                  <a:lnTo>
                    <a:pt x="258461" y="56895"/>
                  </a:lnTo>
                  <a:lnTo>
                    <a:pt x="259985" y="53085"/>
                  </a:lnTo>
                  <a:lnTo>
                    <a:pt x="260239" y="52577"/>
                  </a:lnTo>
                  <a:lnTo>
                    <a:pt x="260239" y="52323"/>
                  </a:lnTo>
                  <a:lnTo>
                    <a:pt x="261382" y="46862"/>
                  </a:lnTo>
                  <a:lnTo>
                    <a:pt x="261980" y="40766"/>
                  </a:lnTo>
                  <a:lnTo>
                    <a:pt x="262038" y="39750"/>
                  </a:lnTo>
                  <a:lnTo>
                    <a:pt x="262271" y="32765"/>
                  </a:lnTo>
                  <a:lnTo>
                    <a:pt x="262017" y="25399"/>
                  </a:lnTo>
                  <a:lnTo>
                    <a:pt x="261382" y="19049"/>
                  </a:lnTo>
                  <a:lnTo>
                    <a:pt x="260112" y="13461"/>
                  </a:lnTo>
                  <a:lnTo>
                    <a:pt x="258842" y="9651"/>
                  </a:lnTo>
                  <a:lnTo>
                    <a:pt x="258588" y="9143"/>
                  </a:lnTo>
                  <a:close/>
                </a:path>
                <a:path w="262889" h="186689">
                  <a:moveTo>
                    <a:pt x="244618" y="0"/>
                  </a:moveTo>
                  <a:lnTo>
                    <a:pt x="16907" y="126"/>
                  </a:lnTo>
                  <a:lnTo>
                    <a:pt x="13732" y="507"/>
                  </a:lnTo>
                  <a:lnTo>
                    <a:pt x="248428" y="507"/>
                  </a:lnTo>
                  <a:lnTo>
                    <a:pt x="24461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01239" y="4119371"/>
              <a:ext cx="253364" cy="177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01239" y="4239386"/>
              <a:ext cx="253365" cy="57150"/>
            </a:xfrm>
            <a:custGeom>
              <a:avLst/>
              <a:gdLst/>
              <a:ahLst/>
              <a:cxnLst/>
              <a:rect l="l" t="t" r="r" b="b"/>
              <a:pathLst>
                <a:path w="253364" h="57150">
                  <a:moveTo>
                    <a:pt x="13081" y="0"/>
                  </a:moveTo>
                  <a:lnTo>
                    <a:pt x="240284" y="0"/>
                  </a:lnTo>
                  <a:lnTo>
                    <a:pt x="244729" y="0"/>
                  </a:lnTo>
                  <a:lnTo>
                    <a:pt x="248158" y="2159"/>
                  </a:lnTo>
                  <a:lnTo>
                    <a:pt x="250190" y="6604"/>
                  </a:lnTo>
                  <a:lnTo>
                    <a:pt x="252222" y="11176"/>
                  </a:lnTo>
                  <a:lnTo>
                    <a:pt x="253365" y="18415"/>
                  </a:lnTo>
                  <a:lnTo>
                    <a:pt x="253365" y="28575"/>
                  </a:lnTo>
                  <a:lnTo>
                    <a:pt x="253365" y="39243"/>
                  </a:lnTo>
                  <a:lnTo>
                    <a:pt x="252222" y="46736"/>
                  </a:lnTo>
                  <a:lnTo>
                    <a:pt x="249936" y="50927"/>
                  </a:lnTo>
                  <a:lnTo>
                    <a:pt x="247650" y="54991"/>
                  </a:lnTo>
                  <a:lnTo>
                    <a:pt x="244348" y="57150"/>
                  </a:lnTo>
                  <a:lnTo>
                    <a:pt x="240284" y="57150"/>
                  </a:lnTo>
                  <a:lnTo>
                    <a:pt x="13081" y="57150"/>
                  </a:lnTo>
                  <a:lnTo>
                    <a:pt x="8890" y="57150"/>
                  </a:lnTo>
                  <a:lnTo>
                    <a:pt x="5715" y="54991"/>
                  </a:lnTo>
                  <a:lnTo>
                    <a:pt x="3429" y="50927"/>
                  </a:lnTo>
                  <a:lnTo>
                    <a:pt x="1143" y="46736"/>
                  </a:lnTo>
                  <a:lnTo>
                    <a:pt x="0" y="39243"/>
                  </a:lnTo>
                  <a:lnTo>
                    <a:pt x="0" y="28575"/>
                  </a:lnTo>
                  <a:lnTo>
                    <a:pt x="0" y="18415"/>
                  </a:lnTo>
                  <a:lnTo>
                    <a:pt x="1016" y="11176"/>
                  </a:lnTo>
                  <a:lnTo>
                    <a:pt x="3175" y="6604"/>
                  </a:lnTo>
                  <a:lnTo>
                    <a:pt x="5207" y="2159"/>
                  </a:lnTo>
                  <a:lnTo>
                    <a:pt x="8509" y="0"/>
                  </a:lnTo>
                  <a:lnTo>
                    <a:pt x="13081" y="0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039367" y="5154167"/>
            <a:ext cx="10125710" cy="1132840"/>
            <a:chOff x="1039367" y="5154167"/>
            <a:chExt cx="10125710" cy="1132840"/>
          </a:xfrm>
        </p:grpSpPr>
        <p:sp>
          <p:nvSpPr>
            <p:cNvPr id="24" name="object 24"/>
            <p:cNvSpPr/>
            <p:nvPr/>
          </p:nvSpPr>
          <p:spPr>
            <a:xfrm>
              <a:off x="1077467" y="5192267"/>
              <a:ext cx="10049510" cy="1056640"/>
            </a:xfrm>
            <a:custGeom>
              <a:avLst/>
              <a:gdLst/>
              <a:ahLst/>
              <a:cxnLst/>
              <a:rect l="l" t="t" r="r" b="b"/>
              <a:pathLst>
                <a:path w="10049510" h="1056639">
                  <a:moveTo>
                    <a:pt x="0" y="176021"/>
                  </a:moveTo>
                  <a:lnTo>
                    <a:pt x="6288" y="129248"/>
                  </a:lnTo>
                  <a:lnTo>
                    <a:pt x="24034" y="87206"/>
                  </a:lnTo>
                  <a:lnTo>
                    <a:pt x="51558" y="51577"/>
                  </a:lnTo>
                  <a:lnTo>
                    <a:pt x="87184" y="24045"/>
                  </a:lnTo>
                  <a:lnTo>
                    <a:pt x="129231" y="6291"/>
                  </a:lnTo>
                  <a:lnTo>
                    <a:pt x="176022" y="0"/>
                  </a:lnTo>
                  <a:lnTo>
                    <a:pt x="9873234" y="0"/>
                  </a:lnTo>
                  <a:lnTo>
                    <a:pt x="9920007" y="6291"/>
                  </a:lnTo>
                  <a:lnTo>
                    <a:pt x="9962049" y="24045"/>
                  </a:lnTo>
                  <a:lnTo>
                    <a:pt x="9997678" y="51577"/>
                  </a:lnTo>
                  <a:lnTo>
                    <a:pt x="10025210" y="87206"/>
                  </a:lnTo>
                  <a:lnTo>
                    <a:pt x="10042964" y="129248"/>
                  </a:lnTo>
                  <a:lnTo>
                    <a:pt x="10049256" y="176021"/>
                  </a:lnTo>
                  <a:lnTo>
                    <a:pt x="10049256" y="880109"/>
                  </a:lnTo>
                  <a:lnTo>
                    <a:pt x="10042964" y="926900"/>
                  </a:lnTo>
                  <a:lnTo>
                    <a:pt x="10025210" y="968947"/>
                  </a:lnTo>
                  <a:lnTo>
                    <a:pt x="9997678" y="1004573"/>
                  </a:lnTo>
                  <a:lnTo>
                    <a:pt x="9962049" y="1032097"/>
                  </a:lnTo>
                  <a:lnTo>
                    <a:pt x="9920007" y="1049843"/>
                  </a:lnTo>
                  <a:lnTo>
                    <a:pt x="9873234" y="1056131"/>
                  </a:lnTo>
                  <a:lnTo>
                    <a:pt x="176022" y="1056131"/>
                  </a:lnTo>
                  <a:lnTo>
                    <a:pt x="129231" y="1049843"/>
                  </a:lnTo>
                  <a:lnTo>
                    <a:pt x="87184" y="1032097"/>
                  </a:lnTo>
                  <a:lnTo>
                    <a:pt x="51558" y="1004573"/>
                  </a:lnTo>
                  <a:lnTo>
                    <a:pt x="24034" y="968947"/>
                  </a:lnTo>
                  <a:lnTo>
                    <a:pt x="6288" y="926900"/>
                  </a:lnTo>
                  <a:lnTo>
                    <a:pt x="0" y="880109"/>
                  </a:lnTo>
                  <a:lnTo>
                    <a:pt x="0" y="176021"/>
                  </a:lnTo>
                  <a:close/>
                </a:path>
              </a:pathLst>
            </a:custGeom>
            <a:ln w="76200">
              <a:solidFill>
                <a:srgbClr val="DF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30498" y="5692317"/>
              <a:ext cx="5230495" cy="449580"/>
            </a:xfrm>
            <a:custGeom>
              <a:avLst/>
              <a:gdLst/>
              <a:ahLst/>
              <a:cxnLst/>
              <a:rect l="l" t="t" r="r" b="b"/>
              <a:pathLst>
                <a:path w="5230495" h="449579">
                  <a:moveTo>
                    <a:pt x="1420368" y="426707"/>
                  </a:moveTo>
                  <a:lnTo>
                    <a:pt x="0" y="426707"/>
                  </a:lnTo>
                  <a:lnTo>
                    <a:pt x="0" y="449567"/>
                  </a:lnTo>
                  <a:lnTo>
                    <a:pt x="1420368" y="449567"/>
                  </a:lnTo>
                  <a:lnTo>
                    <a:pt x="1420368" y="426707"/>
                  </a:lnTo>
                  <a:close/>
                </a:path>
                <a:path w="5230495" h="449579">
                  <a:moveTo>
                    <a:pt x="5230368" y="0"/>
                  </a:moveTo>
                  <a:lnTo>
                    <a:pt x="3810000" y="0"/>
                  </a:lnTo>
                  <a:lnTo>
                    <a:pt x="3810000" y="22847"/>
                  </a:lnTo>
                  <a:lnTo>
                    <a:pt x="5230368" y="22847"/>
                  </a:lnTo>
                  <a:lnTo>
                    <a:pt x="52303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208024" y="5264911"/>
            <a:ext cx="10733405" cy="1459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indent="-35115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SzPct val="96428"/>
              <a:buFont typeface="Wingdings"/>
              <a:buChar char=""/>
              <a:tabLst>
                <a:tab pos="363855" algn="l"/>
              </a:tabLst>
            </a:pPr>
            <a:r>
              <a:rPr sz="2800" u="heavy" spc="-705" dirty="0">
                <a:solidFill>
                  <a:srgbClr val="6E3C10"/>
                </a:solidFill>
                <a:uFill>
                  <a:solidFill>
                    <a:srgbClr val="6E3C1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0" u="heavy" spc="-5" dirty="0">
                <a:solidFill>
                  <a:srgbClr val="6E3C10"/>
                </a:solidFill>
                <a:uFill>
                  <a:solidFill>
                    <a:srgbClr val="6E3C10"/>
                  </a:solidFill>
                </a:uFill>
                <a:latin typeface="Noto Sans CJK JP Medium"/>
                <a:cs typeface="Noto Sans CJK JP Medium"/>
              </a:rPr>
              <a:t>採購</a:t>
            </a:r>
            <a:r>
              <a:rPr sz="2800" b="0" u="heavy" spc="220" dirty="0">
                <a:solidFill>
                  <a:srgbClr val="6E3C10"/>
                </a:solidFill>
                <a:uFill>
                  <a:solidFill>
                    <a:srgbClr val="6E3C10"/>
                  </a:solidFill>
                </a:uFill>
                <a:latin typeface="Noto Sans CJK JP Medium"/>
                <a:cs typeface="Noto Sans CJK JP Medium"/>
              </a:rPr>
              <a:t>/</a:t>
            </a:r>
            <a:r>
              <a:rPr sz="2800" b="0" u="heavy" spc="-5" dirty="0">
                <a:solidFill>
                  <a:srgbClr val="6E3C10"/>
                </a:solidFill>
                <a:uFill>
                  <a:solidFill>
                    <a:srgbClr val="6E3C10"/>
                  </a:solidFill>
                </a:uFill>
                <a:latin typeface="Noto Sans CJK JP Medium"/>
                <a:cs typeface="Noto Sans CJK JP Medium"/>
              </a:rPr>
              <a:t>租賃</a:t>
            </a:r>
            <a:r>
              <a:rPr sz="2800" b="0" u="heavy" spc="220" dirty="0">
                <a:solidFill>
                  <a:srgbClr val="6E3C10"/>
                </a:solidFill>
                <a:uFill>
                  <a:solidFill>
                    <a:srgbClr val="6E3C10"/>
                  </a:solidFill>
                </a:uFill>
                <a:latin typeface="Noto Sans CJK JP Medium"/>
                <a:cs typeface="Noto Sans CJK JP Medium"/>
              </a:rPr>
              <a:t>/</a:t>
            </a:r>
            <a:r>
              <a:rPr sz="2800" b="0" u="heavy" spc="-5" dirty="0">
                <a:solidFill>
                  <a:srgbClr val="6E3C10"/>
                </a:solidFill>
                <a:uFill>
                  <a:solidFill>
                    <a:srgbClr val="6E3C10"/>
                  </a:solidFill>
                </a:uFill>
                <a:latin typeface="Noto Sans CJK JP Medium"/>
                <a:cs typeface="Noto Sans CJK JP Medium"/>
              </a:rPr>
              <a:t>合約簽約日</a:t>
            </a:r>
            <a:r>
              <a:rPr sz="24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應於環保標章證書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有效期間</a:t>
            </a:r>
            <a:r>
              <a:rPr sz="16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(</a:t>
            </a:r>
            <a:r>
              <a:rPr sz="16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生</a:t>
            </a:r>
            <a:r>
              <a:rPr sz="16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效</a:t>
            </a:r>
            <a:r>
              <a:rPr sz="1600" b="0" spc="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日</a:t>
            </a:r>
            <a:r>
              <a:rPr sz="1600" b="0" spc="27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~</a:t>
            </a:r>
            <a:r>
              <a:rPr sz="16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到</a:t>
            </a:r>
            <a:r>
              <a:rPr sz="16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期日</a:t>
            </a:r>
            <a:r>
              <a:rPr sz="16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)</a:t>
            </a:r>
            <a:r>
              <a:rPr sz="24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內</a:t>
            </a:r>
            <a:endParaRPr sz="2400">
              <a:latin typeface="Noto Sans CJK JP Medium"/>
              <a:cs typeface="Noto Sans CJK JP Medium"/>
            </a:endParaRPr>
          </a:p>
          <a:p>
            <a:pPr marL="388620" indent="-376555">
              <a:lnSpc>
                <a:spcPct val="100000"/>
              </a:lnSpc>
              <a:buClr>
                <a:srgbClr val="FF0000"/>
              </a:buClr>
              <a:buFont typeface="Wingdings"/>
              <a:buChar char=""/>
              <a:tabLst>
                <a:tab pos="389255" algn="l"/>
              </a:tabLst>
            </a:pPr>
            <a:r>
              <a:rPr sz="24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如採購日期不在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有效期間</a:t>
            </a:r>
            <a:r>
              <a:rPr sz="24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內，則為非環保標章產品</a:t>
            </a:r>
            <a:endParaRPr sz="2400">
              <a:latin typeface="Noto Sans CJK JP Medium"/>
              <a:cs typeface="Noto Sans CJK JP Medium"/>
            </a:endParaRPr>
          </a:p>
          <a:p>
            <a:pPr marL="10296525">
              <a:lnSpc>
                <a:spcPct val="100000"/>
              </a:lnSpc>
              <a:spcBef>
                <a:spcPts val="1210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10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70482" y="2331533"/>
            <a:ext cx="2413635" cy="83566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80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  <a:hlinkClick r:id="rId4" action="ppaction://hlinkfile"/>
              </a:rPr>
              <a:t>指定採購項目</a:t>
            </a:r>
            <a:endParaRPr sz="2800" dirty="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  <a:tabLst>
                <a:tab pos="713105" algn="l"/>
              </a:tabLst>
            </a:pPr>
            <a:r>
              <a:rPr sz="1400" b="0" spc="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(</a:t>
            </a:r>
            <a:r>
              <a:rPr sz="1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附表</a:t>
            </a:r>
            <a:r>
              <a:rPr sz="1400" b="0" spc="6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</a:t>
            </a:r>
            <a:r>
              <a:rPr sz="1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	指定採購項目一覽表</a:t>
            </a:r>
            <a:r>
              <a:rPr sz="1400" b="0" spc="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)</a:t>
            </a:r>
            <a:endParaRPr sz="1400" dirty="0">
              <a:latin typeface="Noto Sans CJK JP Medium"/>
              <a:cs typeface="Noto Sans CJK JP Medium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3194" y="1720850"/>
            <a:ext cx="1002665" cy="1002665"/>
            <a:chOff x="663194" y="1720850"/>
            <a:chExt cx="1002665" cy="1002665"/>
          </a:xfrm>
        </p:grpSpPr>
        <p:sp>
          <p:nvSpPr>
            <p:cNvPr id="29" name="object 29"/>
            <p:cNvSpPr/>
            <p:nvPr/>
          </p:nvSpPr>
          <p:spPr>
            <a:xfrm>
              <a:off x="713994" y="1771650"/>
              <a:ext cx="901065" cy="901065"/>
            </a:xfrm>
            <a:custGeom>
              <a:avLst/>
              <a:gdLst/>
              <a:ahLst/>
              <a:cxnLst/>
              <a:rect l="l" t="t" r="r" b="b"/>
              <a:pathLst>
                <a:path w="901065" h="901064">
                  <a:moveTo>
                    <a:pt x="450342" y="0"/>
                  </a:moveTo>
                  <a:lnTo>
                    <a:pt x="401272" y="2643"/>
                  </a:lnTo>
                  <a:lnTo>
                    <a:pt x="353733" y="10389"/>
                  </a:lnTo>
                  <a:lnTo>
                    <a:pt x="307999" y="22963"/>
                  </a:lnTo>
                  <a:lnTo>
                    <a:pt x="264345" y="40090"/>
                  </a:lnTo>
                  <a:lnTo>
                    <a:pt x="223045" y="61496"/>
                  </a:lnTo>
                  <a:lnTo>
                    <a:pt x="184375" y="86904"/>
                  </a:lnTo>
                  <a:lnTo>
                    <a:pt x="148610" y="116040"/>
                  </a:lnTo>
                  <a:lnTo>
                    <a:pt x="116023" y="148630"/>
                  </a:lnTo>
                  <a:lnTo>
                    <a:pt x="86889" y="184397"/>
                  </a:lnTo>
                  <a:lnTo>
                    <a:pt x="61484" y="223068"/>
                  </a:lnTo>
                  <a:lnTo>
                    <a:pt x="40082" y="264367"/>
                  </a:lnTo>
                  <a:lnTo>
                    <a:pt x="22958" y="308018"/>
                  </a:lnTo>
                  <a:lnTo>
                    <a:pt x="10387" y="353748"/>
                  </a:lnTo>
                  <a:lnTo>
                    <a:pt x="2642" y="401281"/>
                  </a:lnTo>
                  <a:lnTo>
                    <a:pt x="0" y="450341"/>
                  </a:lnTo>
                  <a:lnTo>
                    <a:pt x="2642" y="499402"/>
                  </a:lnTo>
                  <a:lnTo>
                    <a:pt x="10387" y="546935"/>
                  </a:lnTo>
                  <a:lnTo>
                    <a:pt x="22958" y="592665"/>
                  </a:lnTo>
                  <a:lnTo>
                    <a:pt x="40082" y="636316"/>
                  </a:lnTo>
                  <a:lnTo>
                    <a:pt x="61484" y="677615"/>
                  </a:lnTo>
                  <a:lnTo>
                    <a:pt x="86889" y="716286"/>
                  </a:lnTo>
                  <a:lnTo>
                    <a:pt x="116023" y="752053"/>
                  </a:lnTo>
                  <a:lnTo>
                    <a:pt x="148610" y="784643"/>
                  </a:lnTo>
                  <a:lnTo>
                    <a:pt x="184375" y="813779"/>
                  </a:lnTo>
                  <a:lnTo>
                    <a:pt x="223045" y="839187"/>
                  </a:lnTo>
                  <a:lnTo>
                    <a:pt x="264345" y="860593"/>
                  </a:lnTo>
                  <a:lnTo>
                    <a:pt x="307999" y="877720"/>
                  </a:lnTo>
                  <a:lnTo>
                    <a:pt x="353733" y="890294"/>
                  </a:lnTo>
                  <a:lnTo>
                    <a:pt x="401272" y="898040"/>
                  </a:lnTo>
                  <a:lnTo>
                    <a:pt x="450342" y="900683"/>
                  </a:lnTo>
                  <a:lnTo>
                    <a:pt x="499402" y="898040"/>
                  </a:lnTo>
                  <a:lnTo>
                    <a:pt x="546935" y="890294"/>
                  </a:lnTo>
                  <a:lnTo>
                    <a:pt x="592665" y="877720"/>
                  </a:lnTo>
                  <a:lnTo>
                    <a:pt x="636316" y="860593"/>
                  </a:lnTo>
                  <a:lnTo>
                    <a:pt x="677615" y="839187"/>
                  </a:lnTo>
                  <a:lnTo>
                    <a:pt x="716286" y="813779"/>
                  </a:lnTo>
                  <a:lnTo>
                    <a:pt x="752053" y="784643"/>
                  </a:lnTo>
                  <a:lnTo>
                    <a:pt x="784643" y="752053"/>
                  </a:lnTo>
                  <a:lnTo>
                    <a:pt x="813779" y="716286"/>
                  </a:lnTo>
                  <a:lnTo>
                    <a:pt x="839187" y="677615"/>
                  </a:lnTo>
                  <a:lnTo>
                    <a:pt x="860593" y="636316"/>
                  </a:lnTo>
                  <a:lnTo>
                    <a:pt x="877720" y="592665"/>
                  </a:lnTo>
                  <a:lnTo>
                    <a:pt x="890294" y="546935"/>
                  </a:lnTo>
                  <a:lnTo>
                    <a:pt x="898040" y="499402"/>
                  </a:lnTo>
                  <a:lnTo>
                    <a:pt x="900684" y="450341"/>
                  </a:lnTo>
                  <a:lnTo>
                    <a:pt x="898040" y="401281"/>
                  </a:lnTo>
                  <a:lnTo>
                    <a:pt x="890294" y="353748"/>
                  </a:lnTo>
                  <a:lnTo>
                    <a:pt x="877720" y="308018"/>
                  </a:lnTo>
                  <a:lnTo>
                    <a:pt x="860593" y="264367"/>
                  </a:lnTo>
                  <a:lnTo>
                    <a:pt x="839187" y="223068"/>
                  </a:lnTo>
                  <a:lnTo>
                    <a:pt x="813779" y="184397"/>
                  </a:lnTo>
                  <a:lnTo>
                    <a:pt x="784643" y="148630"/>
                  </a:lnTo>
                  <a:lnTo>
                    <a:pt x="752053" y="116040"/>
                  </a:lnTo>
                  <a:lnTo>
                    <a:pt x="716286" y="86904"/>
                  </a:lnTo>
                  <a:lnTo>
                    <a:pt x="677615" y="61496"/>
                  </a:lnTo>
                  <a:lnTo>
                    <a:pt x="636316" y="40090"/>
                  </a:lnTo>
                  <a:lnTo>
                    <a:pt x="592665" y="22963"/>
                  </a:lnTo>
                  <a:lnTo>
                    <a:pt x="546935" y="10389"/>
                  </a:lnTo>
                  <a:lnTo>
                    <a:pt x="499402" y="2643"/>
                  </a:lnTo>
                  <a:lnTo>
                    <a:pt x="4503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3994" y="1771650"/>
              <a:ext cx="901065" cy="901065"/>
            </a:xfrm>
            <a:custGeom>
              <a:avLst/>
              <a:gdLst/>
              <a:ahLst/>
              <a:cxnLst/>
              <a:rect l="l" t="t" r="r" b="b"/>
              <a:pathLst>
                <a:path w="901065" h="901064">
                  <a:moveTo>
                    <a:pt x="0" y="450341"/>
                  </a:moveTo>
                  <a:lnTo>
                    <a:pt x="2642" y="401281"/>
                  </a:lnTo>
                  <a:lnTo>
                    <a:pt x="10387" y="353748"/>
                  </a:lnTo>
                  <a:lnTo>
                    <a:pt x="22958" y="308018"/>
                  </a:lnTo>
                  <a:lnTo>
                    <a:pt x="40082" y="264367"/>
                  </a:lnTo>
                  <a:lnTo>
                    <a:pt x="61484" y="223068"/>
                  </a:lnTo>
                  <a:lnTo>
                    <a:pt x="86889" y="184397"/>
                  </a:lnTo>
                  <a:lnTo>
                    <a:pt x="116023" y="148630"/>
                  </a:lnTo>
                  <a:lnTo>
                    <a:pt x="148610" y="116040"/>
                  </a:lnTo>
                  <a:lnTo>
                    <a:pt x="184375" y="86904"/>
                  </a:lnTo>
                  <a:lnTo>
                    <a:pt x="223045" y="61496"/>
                  </a:lnTo>
                  <a:lnTo>
                    <a:pt x="264345" y="40090"/>
                  </a:lnTo>
                  <a:lnTo>
                    <a:pt x="307999" y="22963"/>
                  </a:lnTo>
                  <a:lnTo>
                    <a:pt x="353733" y="10389"/>
                  </a:lnTo>
                  <a:lnTo>
                    <a:pt x="401272" y="2643"/>
                  </a:lnTo>
                  <a:lnTo>
                    <a:pt x="450342" y="0"/>
                  </a:lnTo>
                  <a:lnTo>
                    <a:pt x="499402" y="2643"/>
                  </a:lnTo>
                  <a:lnTo>
                    <a:pt x="546935" y="10389"/>
                  </a:lnTo>
                  <a:lnTo>
                    <a:pt x="592665" y="22963"/>
                  </a:lnTo>
                  <a:lnTo>
                    <a:pt x="636316" y="40090"/>
                  </a:lnTo>
                  <a:lnTo>
                    <a:pt x="677615" y="61496"/>
                  </a:lnTo>
                  <a:lnTo>
                    <a:pt x="716286" y="86904"/>
                  </a:lnTo>
                  <a:lnTo>
                    <a:pt x="752053" y="116040"/>
                  </a:lnTo>
                  <a:lnTo>
                    <a:pt x="784643" y="148630"/>
                  </a:lnTo>
                  <a:lnTo>
                    <a:pt x="813779" y="184397"/>
                  </a:lnTo>
                  <a:lnTo>
                    <a:pt x="839187" y="223068"/>
                  </a:lnTo>
                  <a:lnTo>
                    <a:pt x="860593" y="264367"/>
                  </a:lnTo>
                  <a:lnTo>
                    <a:pt x="877720" y="308018"/>
                  </a:lnTo>
                  <a:lnTo>
                    <a:pt x="890294" y="353748"/>
                  </a:lnTo>
                  <a:lnTo>
                    <a:pt x="898040" y="401281"/>
                  </a:lnTo>
                  <a:lnTo>
                    <a:pt x="900684" y="450341"/>
                  </a:lnTo>
                  <a:lnTo>
                    <a:pt x="898040" y="499402"/>
                  </a:lnTo>
                  <a:lnTo>
                    <a:pt x="890294" y="546935"/>
                  </a:lnTo>
                  <a:lnTo>
                    <a:pt x="877720" y="592665"/>
                  </a:lnTo>
                  <a:lnTo>
                    <a:pt x="860593" y="636316"/>
                  </a:lnTo>
                  <a:lnTo>
                    <a:pt x="839187" y="677615"/>
                  </a:lnTo>
                  <a:lnTo>
                    <a:pt x="813779" y="716286"/>
                  </a:lnTo>
                  <a:lnTo>
                    <a:pt x="784643" y="752053"/>
                  </a:lnTo>
                  <a:lnTo>
                    <a:pt x="752053" y="784643"/>
                  </a:lnTo>
                  <a:lnTo>
                    <a:pt x="716286" y="813779"/>
                  </a:lnTo>
                  <a:lnTo>
                    <a:pt x="677615" y="839187"/>
                  </a:lnTo>
                  <a:lnTo>
                    <a:pt x="636316" y="860593"/>
                  </a:lnTo>
                  <a:lnTo>
                    <a:pt x="592665" y="877720"/>
                  </a:lnTo>
                  <a:lnTo>
                    <a:pt x="546935" y="890294"/>
                  </a:lnTo>
                  <a:lnTo>
                    <a:pt x="499402" y="898040"/>
                  </a:lnTo>
                  <a:lnTo>
                    <a:pt x="450342" y="900683"/>
                  </a:lnTo>
                  <a:lnTo>
                    <a:pt x="401272" y="898040"/>
                  </a:lnTo>
                  <a:lnTo>
                    <a:pt x="353733" y="890294"/>
                  </a:lnTo>
                  <a:lnTo>
                    <a:pt x="307999" y="877720"/>
                  </a:lnTo>
                  <a:lnTo>
                    <a:pt x="264345" y="860593"/>
                  </a:lnTo>
                  <a:lnTo>
                    <a:pt x="223045" y="839187"/>
                  </a:lnTo>
                  <a:lnTo>
                    <a:pt x="184375" y="813779"/>
                  </a:lnTo>
                  <a:lnTo>
                    <a:pt x="148610" y="784643"/>
                  </a:lnTo>
                  <a:lnTo>
                    <a:pt x="116023" y="752053"/>
                  </a:lnTo>
                  <a:lnTo>
                    <a:pt x="86889" y="716286"/>
                  </a:lnTo>
                  <a:lnTo>
                    <a:pt x="61484" y="677615"/>
                  </a:lnTo>
                  <a:lnTo>
                    <a:pt x="40082" y="636316"/>
                  </a:lnTo>
                  <a:lnTo>
                    <a:pt x="22958" y="592665"/>
                  </a:lnTo>
                  <a:lnTo>
                    <a:pt x="10387" y="546935"/>
                  </a:lnTo>
                  <a:lnTo>
                    <a:pt x="2642" y="499402"/>
                  </a:lnTo>
                  <a:lnTo>
                    <a:pt x="0" y="450341"/>
                  </a:lnTo>
                  <a:close/>
                </a:path>
              </a:pathLst>
            </a:custGeom>
            <a:ln w="101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72083" y="1264919"/>
            <a:ext cx="603885" cy="402590"/>
            <a:chOff x="672083" y="1264919"/>
            <a:chExt cx="603885" cy="402590"/>
          </a:xfrm>
        </p:grpSpPr>
        <p:sp>
          <p:nvSpPr>
            <p:cNvPr id="32" name="object 32"/>
            <p:cNvSpPr/>
            <p:nvPr/>
          </p:nvSpPr>
          <p:spPr>
            <a:xfrm>
              <a:off x="672083" y="1264919"/>
              <a:ext cx="215265" cy="402590"/>
            </a:xfrm>
            <a:custGeom>
              <a:avLst/>
              <a:gdLst/>
              <a:ahLst/>
              <a:cxnLst/>
              <a:rect l="l" t="t" r="r" b="b"/>
              <a:pathLst>
                <a:path w="215265" h="402589">
                  <a:moveTo>
                    <a:pt x="107442" y="0"/>
                  </a:moveTo>
                  <a:lnTo>
                    <a:pt x="0" y="0"/>
                  </a:lnTo>
                  <a:lnTo>
                    <a:pt x="107442" y="201168"/>
                  </a:lnTo>
                  <a:lnTo>
                    <a:pt x="0" y="402336"/>
                  </a:lnTo>
                  <a:lnTo>
                    <a:pt x="107442" y="402336"/>
                  </a:lnTo>
                  <a:lnTo>
                    <a:pt x="214884" y="201168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1059" y="1264919"/>
              <a:ext cx="216535" cy="402590"/>
            </a:xfrm>
            <a:custGeom>
              <a:avLst/>
              <a:gdLst/>
              <a:ahLst/>
              <a:cxnLst/>
              <a:rect l="l" t="t" r="r" b="b"/>
              <a:pathLst>
                <a:path w="216534" h="402589">
                  <a:moveTo>
                    <a:pt x="108204" y="0"/>
                  </a:moveTo>
                  <a:lnTo>
                    <a:pt x="0" y="0"/>
                  </a:lnTo>
                  <a:lnTo>
                    <a:pt x="108204" y="201168"/>
                  </a:lnTo>
                  <a:lnTo>
                    <a:pt x="0" y="402336"/>
                  </a:lnTo>
                  <a:lnTo>
                    <a:pt x="108204" y="402336"/>
                  </a:lnTo>
                  <a:lnTo>
                    <a:pt x="216408" y="201168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9179" y="1264919"/>
              <a:ext cx="216535" cy="402590"/>
            </a:xfrm>
            <a:custGeom>
              <a:avLst/>
              <a:gdLst/>
              <a:ahLst/>
              <a:cxnLst/>
              <a:rect l="l" t="t" r="r" b="b"/>
              <a:pathLst>
                <a:path w="216534" h="402589">
                  <a:moveTo>
                    <a:pt x="108204" y="0"/>
                  </a:moveTo>
                  <a:lnTo>
                    <a:pt x="0" y="0"/>
                  </a:lnTo>
                  <a:lnTo>
                    <a:pt x="108204" y="201168"/>
                  </a:lnTo>
                  <a:lnTo>
                    <a:pt x="0" y="402336"/>
                  </a:lnTo>
                  <a:lnTo>
                    <a:pt x="108204" y="402336"/>
                  </a:lnTo>
                  <a:lnTo>
                    <a:pt x="216408" y="201168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11479" y="1188846"/>
            <a:ext cx="2196465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Noto Sans CJK JP Medium"/>
                <a:cs typeface="Noto Sans CJK JP Medium"/>
              </a:rPr>
              <a:t>原始分數</a:t>
            </a:r>
            <a:endParaRPr sz="32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2635"/>
              </a:spcBef>
            </a:pPr>
            <a:r>
              <a:rPr sz="2400" b="0" spc="10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49</a:t>
            </a: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項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2652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(4/52)</a:t>
            </a:r>
            <a:endParaRPr sz="2600"/>
          </a:p>
        </p:txBody>
      </p:sp>
      <p:grpSp>
        <p:nvGrpSpPr>
          <p:cNvPr id="37" name="object 37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38" name="object 38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01040" y="4715268"/>
            <a:ext cx="768350" cy="728980"/>
            <a:chOff x="701040" y="4715268"/>
            <a:chExt cx="768350" cy="728980"/>
          </a:xfrm>
        </p:grpSpPr>
        <p:sp>
          <p:nvSpPr>
            <p:cNvPr id="42" name="object 42"/>
            <p:cNvSpPr/>
            <p:nvPr/>
          </p:nvSpPr>
          <p:spPr>
            <a:xfrm>
              <a:off x="701040" y="4715268"/>
              <a:ext cx="768121" cy="7284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6948" y="4741164"/>
              <a:ext cx="665988" cy="6263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5664" y="1162811"/>
            <a:ext cx="8622030" cy="734060"/>
            <a:chOff x="2645664" y="1162811"/>
            <a:chExt cx="8622030" cy="734060"/>
          </a:xfrm>
        </p:grpSpPr>
        <p:sp>
          <p:nvSpPr>
            <p:cNvPr id="3" name="object 3"/>
            <p:cNvSpPr/>
            <p:nvPr/>
          </p:nvSpPr>
          <p:spPr>
            <a:xfrm>
              <a:off x="2645664" y="1162811"/>
              <a:ext cx="1098041" cy="7338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7080" y="1162811"/>
              <a:ext cx="640841" cy="7338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10356" y="1162811"/>
              <a:ext cx="3412998" cy="7338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86728" y="1162811"/>
              <a:ext cx="564642" cy="733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14744" y="1162811"/>
              <a:ext cx="1096518" cy="7338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74635" y="1162811"/>
              <a:ext cx="640842" cy="7338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78852" y="1162811"/>
              <a:ext cx="1427226" cy="7338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69452" y="1162811"/>
              <a:ext cx="842009" cy="7338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1162811"/>
              <a:ext cx="1427226" cy="7338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65435" y="1162811"/>
              <a:ext cx="843533" cy="73380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72344" y="1162811"/>
              <a:ext cx="767333" cy="73380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03052" y="1162811"/>
              <a:ext cx="564642" cy="73380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62252" y="1218437"/>
            <a:ext cx="9789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原始分數</a:t>
            </a:r>
            <a:r>
              <a:rPr sz="2800" b="0" spc="220" dirty="0">
                <a:latin typeface="Noto Sans CJK JP Medium"/>
                <a:cs typeface="Noto Sans CJK JP Medium"/>
              </a:rPr>
              <a:t>-</a:t>
            </a:r>
            <a:r>
              <a:rPr sz="2600" b="0" dirty="0">
                <a:latin typeface="Noto Sans CJK JP Medium"/>
                <a:cs typeface="Noto Sans CJK JP Medium"/>
              </a:rPr>
              <a:t>附表</a:t>
            </a:r>
            <a:r>
              <a:rPr sz="2600" b="0" spc="120" dirty="0">
                <a:latin typeface="Noto Sans CJK JP Medium"/>
                <a:cs typeface="Noto Sans CJK JP Medium"/>
              </a:rPr>
              <a:t>1</a:t>
            </a:r>
            <a:r>
              <a:rPr sz="2600" b="0" spc="200" dirty="0">
                <a:latin typeface="Noto Sans CJK JP Medium"/>
                <a:cs typeface="Noto Sans CJK JP Medium"/>
              </a:rPr>
              <a:t> </a:t>
            </a:r>
            <a:r>
              <a:rPr sz="2600" b="0" dirty="0">
                <a:latin typeface="Noto Sans CJK JP Medium"/>
                <a:cs typeface="Noto Sans CJK JP Medium"/>
              </a:rPr>
              <a:t>指定採購項目一覽表</a:t>
            </a:r>
            <a:r>
              <a:rPr sz="2600" b="0" spc="80" dirty="0">
                <a:latin typeface="Noto Sans CJK JP Medium"/>
                <a:cs typeface="Noto Sans CJK JP Medium"/>
              </a:rPr>
              <a:t>(</a:t>
            </a:r>
            <a:r>
              <a:rPr sz="2600" b="0" dirty="0">
                <a:latin typeface="Noto Sans CJK JP Medium"/>
                <a:cs typeface="Noto Sans CJK JP Medium"/>
              </a:rPr>
              <a:t>項</a:t>
            </a:r>
            <a:r>
              <a:rPr sz="2600" b="0" spc="-15" dirty="0">
                <a:latin typeface="Noto Sans CJK JP Medium"/>
                <a:cs typeface="Noto Sans CJK JP Medium"/>
              </a:rPr>
              <a:t>次</a:t>
            </a:r>
            <a:r>
              <a:rPr sz="2600" b="0" spc="120" dirty="0">
                <a:latin typeface="Noto Sans CJK JP Medium"/>
                <a:cs typeface="Noto Sans CJK JP Medium"/>
              </a:rPr>
              <a:t>1</a:t>
            </a:r>
            <a:r>
              <a:rPr sz="2600" b="0" spc="-15" dirty="0">
                <a:latin typeface="Noto Sans CJK JP Medium"/>
                <a:cs typeface="Noto Sans CJK JP Medium"/>
              </a:rPr>
              <a:t>至</a:t>
            </a:r>
            <a:r>
              <a:rPr sz="2600" b="0" dirty="0">
                <a:latin typeface="Noto Sans CJK JP Medium"/>
                <a:cs typeface="Noto Sans CJK JP Medium"/>
              </a:rPr>
              <a:t>項次</a:t>
            </a:r>
            <a:r>
              <a:rPr sz="2600" b="0" spc="75" dirty="0">
                <a:latin typeface="Noto Sans CJK JP Medium"/>
                <a:cs typeface="Noto Sans CJK JP Medium"/>
              </a:rPr>
              <a:t>49，</a:t>
            </a:r>
            <a:r>
              <a:rPr sz="2600" b="0" dirty="0">
                <a:latin typeface="Noto Sans CJK JP Medium"/>
                <a:cs typeface="Noto Sans CJK JP Medium"/>
              </a:rPr>
              <a:t>共</a:t>
            </a:r>
            <a:r>
              <a:rPr sz="2600" b="0" spc="-15" dirty="0">
                <a:latin typeface="Noto Sans CJK JP Medium"/>
                <a:cs typeface="Noto Sans CJK JP Medium"/>
              </a:rPr>
              <a:t>計</a:t>
            </a:r>
            <a:r>
              <a:rPr sz="2600" b="0" spc="114" dirty="0">
                <a:latin typeface="Noto Sans CJK JP Medium"/>
                <a:cs typeface="Noto Sans CJK JP Medium"/>
              </a:rPr>
              <a:t>49</a:t>
            </a:r>
            <a:r>
              <a:rPr sz="2600" b="0" dirty="0">
                <a:latin typeface="Noto Sans CJK JP Medium"/>
                <a:cs typeface="Noto Sans CJK JP Medium"/>
              </a:rPr>
              <a:t>項</a:t>
            </a:r>
            <a:r>
              <a:rPr sz="2600" b="0" spc="90" dirty="0">
                <a:latin typeface="Noto Sans CJK JP Medium"/>
                <a:cs typeface="Noto Sans CJK JP Medium"/>
              </a:rPr>
              <a:t>)</a:t>
            </a:r>
            <a:endParaRPr sz="2600">
              <a:latin typeface="Noto Sans CJK JP Medium"/>
              <a:cs typeface="Noto Sans CJK JP Medium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9119" y="1272539"/>
            <a:ext cx="605155" cy="401320"/>
            <a:chOff x="579119" y="1272539"/>
            <a:chExt cx="605155" cy="401320"/>
          </a:xfrm>
        </p:grpSpPr>
        <p:sp>
          <p:nvSpPr>
            <p:cNvPr id="17" name="object 17"/>
            <p:cNvSpPr/>
            <p:nvPr/>
          </p:nvSpPr>
          <p:spPr>
            <a:xfrm>
              <a:off x="579119" y="1272539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9619" y="1272539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7739" y="1272539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339596" y="3497618"/>
            <a:ext cx="10535920" cy="3169920"/>
            <a:chOff x="1339596" y="3497618"/>
            <a:chExt cx="10535920" cy="3169920"/>
          </a:xfrm>
        </p:grpSpPr>
        <p:sp>
          <p:nvSpPr>
            <p:cNvPr id="21" name="object 21"/>
            <p:cNvSpPr/>
            <p:nvPr/>
          </p:nvSpPr>
          <p:spPr>
            <a:xfrm>
              <a:off x="1339596" y="4172712"/>
              <a:ext cx="3336290" cy="2494915"/>
            </a:xfrm>
            <a:custGeom>
              <a:avLst/>
              <a:gdLst/>
              <a:ahLst/>
              <a:cxnLst/>
              <a:rect l="l" t="t" r="r" b="b"/>
              <a:pathLst>
                <a:path w="3336290" h="2494915">
                  <a:moveTo>
                    <a:pt x="3336036" y="0"/>
                  </a:moveTo>
                  <a:lnTo>
                    <a:pt x="0" y="0"/>
                  </a:lnTo>
                  <a:lnTo>
                    <a:pt x="0" y="2494788"/>
                  </a:lnTo>
                  <a:lnTo>
                    <a:pt x="3336036" y="2494788"/>
                  </a:lnTo>
                  <a:lnTo>
                    <a:pt x="3336036" y="0"/>
                  </a:lnTo>
                  <a:close/>
                </a:path>
              </a:pathLst>
            </a:custGeom>
            <a:solidFill>
              <a:srgbClr val="F8E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5631" y="4172712"/>
              <a:ext cx="3649979" cy="2494915"/>
            </a:xfrm>
            <a:custGeom>
              <a:avLst/>
              <a:gdLst/>
              <a:ahLst/>
              <a:cxnLst/>
              <a:rect l="l" t="t" r="r" b="b"/>
              <a:pathLst>
                <a:path w="3649979" h="2494915">
                  <a:moveTo>
                    <a:pt x="3649979" y="0"/>
                  </a:moveTo>
                  <a:lnTo>
                    <a:pt x="0" y="0"/>
                  </a:lnTo>
                  <a:lnTo>
                    <a:pt x="0" y="2494788"/>
                  </a:lnTo>
                  <a:lnTo>
                    <a:pt x="3649979" y="2494788"/>
                  </a:lnTo>
                  <a:lnTo>
                    <a:pt x="3649979" y="0"/>
                  </a:lnTo>
                  <a:close/>
                </a:path>
              </a:pathLst>
            </a:custGeom>
            <a:solidFill>
              <a:srgbClr val="C7E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25612" y="4172712"/>
              <a:ext cx="3549650" cy="2494915"/>
            </a:xfrm>
            <a:custGeom>
              <a:avLst/>
              <a:gdLst/>
              <a:ahLst/>
              <a:cxnLst/>
              <a:rect l="l" t="t" r="r" b="b"/>
              <a:pathLst>
                <a:path w="3549650" h="2494915">
                  <a:moveTo>
                    <a:pt x="3549396" y="0"/>
                  </a:moveTo>
                  <a:lnTo>
                    <a:pt x="0" y="0"/>
                  </a:lnTo>
                  <a:lnTo>
                    <a:pt x="0" y="2494788"/>
                  </a:lnTo>
                  <a:lnTo>
                    <a:pt x="3549396" y="2494788"/>
                  </a:lnTo>
                  <a:lnTo>
                    <a:pt x="3549396" y="0"/>
                  </a:lnTo>
                  <a:close/>
                </a:path>
              </a:pathLst>
            </a:custGeom>
            <a:solidFill>
              <a:srgbClr val="D4E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67282" y="3497618"/>
              <a:ext cx="3308350" cy="452755"/>
            </a:xfrm>
            <a:custGeom>
              <a:avLst/>
              <a:gdLst/>
              <a:ahLst/>
              <a:cxnLst/>
              <a:rect l="l" t="t" r="r" b="b"/>
              <a:pathLst>
                <a:path w="3308350" h="452754">
                  <a:moveTo>
                    <a:pt x="3308223" y="0"/>
                  </a:moveTo>
                  <a:lnTo>
                    <a:pt x="0" y="0"/>
                  </a:lnTo>
                  <a:lnTo>
                    <a:pt x="0" y="452462"/>
                  </a:lnTo>
                  <a:lnTo>
                    <a:pt x="3308223" y="452462"/>
                  </a:lnTo>
                  <a:lnTo>
                    <a:pt x="3308223" y="0"/>
                  </a:lnTo>
                  <a:close/>
                </a:path>
              </a:pathLst>
            </a:custGeom>
            <a:solidFill>
              <a:srgbClr val="F8E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75505" y="3497618"/>
              <a:ext cx="3662679" cy="452755"/>
            </a:xfrm>
            <a:custGeom>
              <a:avLst/>
              <a:gdLst/>
              <a:ahLst/>
              <a:cxnLst/>
              <a:rect l="l" t="t" r="r" b="b"/>
              <a:pathLst>
                <a:path w="3662679" h="452754">
                  <a:moveTo>
                    <a:pt x="3662426" y="0"/>
                  </a:moveTo>
                  <a:lnTo>
                    <a:pt x="0" y="0"/>
                  </a:lnTo>
                  <a:lnTo>
                    <a:pt x="0" y="452462"/>
                  </a:lnTo>
                  <a:lnTo>
                    <a:pt x="3662426" y="452462"/>
                  </a:lnTo>
                  <a:lnTo>
                    <a:pt x="3662426" y="0"/>
                  </a:lnTo>
                  <a:close/>
                </a:path>
              </a:pathLst>
            </a:custGeom>
            <a:solidFill>
              <a:srgbClr val="C7E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56801" y="3497618"/>
              <a:ext cx="2418715" cy="452755"/>
            </a:xfrm>
            <a:custGeom>
              <a:avLst/>
              <a:gdLst/>
              <a:ahLst/>
              <a:cxnLst/>
              <a:rect l="l" t="t" r="r" b="b"/>
              <a:pathLst>
                <a:path w="2418715" h="452754">
                  <a:moveTo>
                    <a:pt x="2418333" y="0"/>
                  </a:moveTo>
                  <a:lnTo>
                    <a:pt x="0" y="0"/>
                  </a:lnTo>
                  <a:lnTo>
                    <a:pt x="0" y="452462"/>
                  </a:lnTo>
                  <a:lnTo>
                    <a:pt x="2418333" y="452462"/>
                  </a:lnTo>
                  <a:lnTo>
                    <a:pt x="2418333" y="0"/>
                  </a:lnTo>
                  <a:close/>
                </a:path>
              </a:pathLst>
            </a:custGeom>
            <a:solidFill>
              <a:srgbClr val="D4E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2536" y="4302633"/>
            <a:ext cx="381000" cy="2153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2800" b="0" spc="-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各 欄 位 說 明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64921" y="1933638"/>
          <a:ext cx="11296014" cy="2017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8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3665" marB="0"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635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指定採購項目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3665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非屬「指定採購項目」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366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5344">
                        <a:lnSpc>
                          <a:spcPts val="206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665" marB="0"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66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66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06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6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衛生紙、擦手紙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540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217170" marR="94615" indent="-114300">
                        <a:lnSpc>
                          <a:spcPts val="215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資源回收 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衛生用紙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191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檔案夾、檔案盒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塑膠檔案夾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108585">
                        <a:lnSpc>
                          <a:spcPts val="2150"/>
                        </a:lnSpc>
                        <a:spcBef>
                          <a:spcPts val="4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使用再生紙之紙製文具 及書寫用紙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0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紙箱、紙板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使用回收紙之包裝用品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191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4741545" y="4361815"/>
            <a:ext cx="3543935" cy="1065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indent="-351155">
              <a:lnSpc>
                <a:spcPct val="100000"/>
              </a:lnSpc>
              <a:spcBef>
                <a:spcPts val="95"/>
              </a:spcBef>
              <a:buClr>
                <a:srgbClr val="FF9900"/>
              </a:buClr>
              <a:buSzPct val="96428"/>
              <a:buFont typeface="Wingdings"/>
              <a:buChar char=""/>
              <a:tabLst>
                <a:tab pos="363855" algn="l"/>
              </a:tabLst>
            </a:pPr>
            <a:r>
              <a:rPr sz="2800" b="0" spc="-15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無</a:t>
            </a:r>
            <a:r>
              <a:rPr sz="2000" b="0" spc="-160" dirty="0">
                <a:latin typeface="Noto Sans CJK JP Medium"/>
                <a:cs typeface="Noto Sans CJK JP Medium"/>
              </a:rPr>
              <a:t>須採購環保標章產品</a:t>
            </a:r>
            <a:endParaRPr sz="2000">
              <a:latin typeface="Noto Sans CJK JP Medium"/>
              <a:cs typeface="Noto Sans CJK JP Medium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Clr>
                <a:srgbClr val="FF9900"/>
              </a:buClr>
              <a:buFont typeface="Wingdings"/>
              <a:buChar char=""/>
              <a:tabLst>
                <a:tab pos="355600" algn="l"/>
              </a:tabLst>
            </a:pPr>
            <a:r>
              <a:rPr sz="2000" b="0" spc="-95" dirty="0">
                <a:latin typeface="Noto Sans CJK JP Medium"/>
                <a:cs typeface="Noto Sans CJK JP Medium"/>
              </a:rPr>
              <a:t>機</a:t>
            </a:r>
            <a:r>
              <a:rPr sz="2000" b="0" spc="-85" dirty="0">
                <a:latin typeface="Noto Sans CJK JP Medium"/>
                <a:cs typeface="Noto Sans CJK JP Medium"/>
              </a:rPr>
              <a:t>關未</a:t>
            </a:r>
            <a:r>
              <a:rPr sz="2000" b="0" spc="-95" dirty="0">
                <a:latin typeface="Noto Sans CJK JP Medium"/>
                <a:cs typeface="Noto Sans CJK JP Medium"/>
              </a:rPr>
              <a:t>能</a:t>
            </a:r>
            <a:r>
              <a:rPr sz="2000" b="0" spc="-85" dirty="0">
                <a:latin typeface="Noto Sans CJK JP Medium"/>
                <a:cs typeface="Noto Sans CJK JP Medium"/>
              </a:rPr>
              <a:t>採購</a:t>
            </a:r>
            <a:r>
              <a:rPr sz="2000" b="0" spc="-95" dirty="0">
                <a:latin typeface="Noto Sans CJK JP Medium"/>
                <a:cs typeface="Noto Sans CJK JP Medium"/>
              </a:rPr>
              <a:t>環</a:t>
            </a:r>
            <a:r>
              <a:rPr sz="2000" b="0" spc="-85" dirty="0">
                <a:latin typeface="Noto Sans CJK JP Medium"/>
                <a:cs typeface="Noto Sans CJK JP Medium"/>
              </a:rPr>
              <a:t>保</a:t>
            </a:r>
            <a:r>
              <a:rPr sz="2000" b="0" spc="-95" dirty="0">
                <a:latin typeface="Noto Sans CJK JP Medium"/>
                <a:cs typeface="Noto Sans CJK JP Medium"/>
              </a:rPr>
              <a:t>標</a:t>
            </a:r>
            <a:r>
              <a:rPr sz="2000" b="0" spc="-85" dirty="0">
                <a:latin typeface="Noto Sans CJK JP Medium"/>
                <a:cs typeface="Noto Sans CJK JP Medium"/>
              </a:rPr>
              <a:t>章產</a:t>
            </a:r>
            <a:r>
              <a:rPr sz="2000" b="0" spc="-100" dirty="0">
                <a:latin typeface="Noto Sans CJK JP Medium"/>
                <a:cs typeface="Noto Sans CJK JP Medium"/>
              </a:rPr>
              <a:t>品</a:t>
            </a:r>
            <a:r>
              <a:rPr sz="2000" b="0" dirty="0">
                <a:latin typeface="Noto Sans CJK JP Medium"/>
                <a:cs typeface="Noto Sans CJK JP Medium"/>
              </a:rPr>
              <a:t>，</a:t>
            </a:r>
            <a:endParaRPr sz="2000">
              <a:latin typeface="Noto Sans CJK JP Medium"/>
              <a:cs typeface="Noto Sans CJK JP Medium"/>
            </a:endParaRPr>
          </a:p>
          <a:p>
            <a:pPr marL="355600">
              <a:lnSpc>
                <a:spcPct val="100000"/>
              </a:lnSpc>
            </a:pPr>
            <a:r>
              <a:rPr sz="2000" b="0" spc="-155" dirty="0">
                <a:latin typeface="Noto Sans CJK JP Medium"/>
                <a:cs typeface="Noto Sans CJK JP Medium"/>
              </a:rPr>
              <a:t>無須簽准不統計專簽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414016" y="3834384"/>
            <a:ext cx="7891780" cy="589915"/>
            <a:chOff x="2414016" y="3834384"/>
            <a:chExt cx="7891780" cy="589915"/>
          </a:xfrm>
        </p:grpSpPr>
        <p:sp>
          <p:nvSpPr>
            <p:cNvPr id="31" name="object 31"/>
            <p:cNvSpPr/>
            <p:nvPr/>
          </p:nvSpPr>
          <p:spPr>
            <a:xfrm>
              <a:off x="2414016" y="3834384"/>
              <a:ext cx="606564" cy="5897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9924" y="3860292"/>
              <a:ext cx="504825" cy="487680"/>
            </a:xfrm>
            <a:custGeom>
              <a:avLst/>
              <a:gdLst/>
              <a:ahLst/>
              <a:cxnLst/>
              <a:rect l="l" t="t" r="r" b="b"/>
              <a:pathLst>
                <a:path w="504825" h="487679">
                  <a:moveTo>
                    <a:pt x="378333" y="0"/>
                  </a:moveTo>
                  <a:lnTo>
                    <a:pt x="126111" y="0"/>
                  </a:lnTo>
                  <a:lnTo>
                    <a:pt x="126111" y="243839"/>
                  </a:lnTo>
                  <a:lnTo>
                    <a:pt x="0" y="243839"/>
                  </a:lnTo>
                  <a:lnTo>
                    <a:pt x="252222" y="487679"/>
                  </a:lnTo>
                  <a:lnTo>
                    <a:pt x="504444" y="243839"/>
                  </a:lnTo>
                  <a:lnTo>
                    <a:pt x="378333" y="243839"/>
                  </a:lnTo>
                  <a:lnTo>
                    <a:pt x="37833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69507" y="3834384"/>
              <a:ext cx="606564" cy="5897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95416" y="3860292"/>
              <a:ext cx="504825" cy="487680"/>
            </a:xfrm>
            <a:custGeom>
              <a:avLst/>
              <a:gdLst/>
              <a:ahLst/>
              <a:cxnLst/>
              <a:rect l="l" t="t" r="r" b="b"/>
              <a:pathLst>
                <a:path w="504825" h="487679">
                  <a:moveTo>
                    <a:pt x="378333" y="0"/>
                  </a:moveTo>
                  <a:lnTo>
                    <a:pt x="126111" y="0"/>
                  </a:lnTo>
                  <a:lnTo>
                    <a:pt x="126111" y="243839"/>
                  </a:lnTo>
                  <a:lnTo>
                    <a:pt x="0" y="243839"/>
                  </a:lnTo>
                  <a:lnTo>
                    <a:pt x="252222" y="487679"/>
                  </a:lnTo>
                  <a:lnTo>
                    <a:pt x="504444" y="243839"/>
                  </a:lnTo>
                  <a:lnTo>
                    <a:pt x="378333" y="243839"/>
                  </a:lnTo>
                  <a:lnTo>
                    <a:pt x="37833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97211" y="3834384"/>
              <a:ext cx="608076" cy="5897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723120" y="3860292"/>
              <a:ext cx="506095" cy="487680"/>
            </a:xfrm>
            <a:custGeom>
              <a:avLst/>
              <a:gdLst/>
              <a:ahLst/>
              <a:cxnLst/>
              <a:rect l="l" t="t" r="r" b="b"/>
              <a:pathLst>
                <a:path w="506095" h="487679">
                  <a:moveTo>
                    <a:pt x="379476" y="0"/>
                  </a:moveTo>
                  <a:lnTo>
                    <a:pt x="126492" y="0"/>
                  </a:lnTo>
                  <a:lnTo>
                    <a:pt x="126492" y="243839"/>
                  </a:lnTo>
                  <a:lnTo>
                    <a:pt x="0" y="243839"/>
                  </a:lnTo>
                  <a:lnTo>
                    <a:pt x="252984" y="487679"/>
                  </a:lnTo>
                  <a:lnTo>
                    <a:pt x="505968" y="243839"/>
                  </a:lnTo>
                  <a:lnTo>
                    <a:pt x="379476" y="243839"/>
                  </a:lnTo>
                  <a:lnTo>
                    <a:pt x="37947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472043" y="4387088"/>
            <a:ext cx="31254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00"/>
              </a:spcBef>
              <a:buClr>
                <a:srgbClr val="FF9900"/>
              </a:buClr>
              <a:buSzPct val="95000"/>
              <a:buFont typeface="Wingdings"/>
              <a:buChar char=""/>
              <a:tabLst>
                <a:tab pos="264795" algn="l"/>
              </a:tabLst>
            </a:pPr>
            <a:r>
              <a:rPr sz="2000" b="0" spc="-160" dirty="0">
                <a:latin typeface="Noto Sans CJK JP Medium"/>
                <a:cs typeface="Noto Sans CJK JP Medium"/>
              </a:rPr>
              <a:t>輔助查找產品之欄位</a:t>
            </a:r>
            <a:endParaRPr sz="2000">
              <a:latin typeface="Noto Sans CJK JP Medium"/>
              <a:cs typeface="Noto Sans CJK JP Medium"/>
            </a:endParaRPr>
          </a:p>
          <a:p>
            <a:pPr marL="236220" marR="8890" indent="-224154">
              <a:lnSpc>
                <a:spcPct val="100000"/>
              </a:lnSpc>
              <a:buClr>
                <a:srgbClr val="FF9900"/>
              </a:buClr>
              <a:buSzPct val="95000"/>
              <a:buFont typeface="Wingdings"/>
              <a:buChar char=""/>
              <a:tabLst>
                <a:tab pos="264795" algn="l"/>
              </a:tabLst>
            </a:pPr>
            <a:r>
              <a:rPr sz="2000" b="0" spc="-145" dirty="0">
                <a:latin typeface="Noto Sans CJK JP Medium"/>
                <a:cs typeface="Noto Sans CJK JP Medium"/>
              </a:rPr>
              <a:t>對應</a:t>
            </a:r>
            <a:r>
              <a:rPr sz="2000" b="0" spc="-135" dirty="0">
                <a:latin typeface="Noto Sans CJK JP Medium"/>
                <a:cs typeface="Noto Sans CJK JP Medium"/>
              </a:rPr>
              <a:t>「</a:t>
            </a:r>
            <a:r>
              <a:rPr sz="2000" b="0" spc="-145" dirty="0">
                <a:latin typeface="Noto Sans CJK JP Medium"/>
                <a:cs typeface="Noto Sans CJK JP Medium"/>
              </a:rPr>
              <a:t>指</a:t>
            </a:r>
            <a:r>
              <a:rPr sz="2000" b="0" spc="-135" dirty="0">
                <a:latin typeface="Noto Sans CJK JP Medium"/>
                <a:cs typeface="Noto Sans CJK JP Medium"/>
              </a:rPr>
              <a:t>定採</a:t>
            </a:r>
            <a:r>
              <a:rPr sz="2000" b="0" spc="-145" dirty="0">
                <a:latin typeface="Noto Sans CJK JP Medium"/>
                <a:cs typeface="Noto Sans CJK JP Medium"/>
              </a:rPr>
              <a:t>購項</a:t>
            </a:r>
            <a:r>
              <a:rPr sz="2000" b="0" spc="-130" dirty="0">
                <a:latin typeface="Noto Sans CJK JP Medium"/>
                <a:cs typeface="Noto Sans CJK JP Medium"/>
              </a:rPr>
              <a:t>目</a:t>
            </a:r>
            <a:r>
              <a:rPr sz="2000" b="0" spc="-145" dirty="0">
                <a:latin typeface="Noto Sans CJK JP Medium"/>
                <a:cs typeface="Noto Sans CJK JP Medium"/>
              </a:rPr>
              <a:t>」</a:t>
            </a:r>
            <a:r>
              <a:rPr sz="2000" b="0" spc="-135" dirty="0">
                <a:latin typeface="Noto Sans CJK JP Medium"/>
                <a:cs typeface="Noto Sans CJK JP Medium"/>
              </a:rPr>
              <a:t>的環 </a:t>
            </a:r>
            <a:r>
              <a:rPr sz="2000" b="0" spc="-160" dirty="0">
                <a:latin typeface="Noto Sans CJK JP Medium"/>
                <a:cs typeface="Noto Sans CJK JP Medium"/>
              </a:rPr>
              <a:t>保標章規格標準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2652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(5/52)</a:t>
            </a:r>
            <a:endParaRPr sz="2600"/>
          </a:p>
        </p:txBody>
      </p:sp>
      <p:grpSp>
        <p:nvGrpSpPr>
          <p:cNvPr id="39" name="object 39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0" name="object 40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18030" y="4370959"/>
            <a:ext cx="3082925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indent="-351155">
              <a:lnSpc>
                <a:spcPct val="100000"/>
              </a:lnSpc>
              <a:spcBef>
                <a:spcPts val="95"/>
              </a:spcBef>
              <a:buClr>
                <a:srgbClr val="FF9900"/>
              </a:buClr>
              <a:buSzPct val="96428"/>
              <a:buFont typeface="Wingdings"/>
              <a:buChar char=""/>
              <a:tabLst>
                <a:tab pos="363855" algn="l"/>
              </a:tabLst>
            </a:pPr>
            <a:r>
              <a:rPr sz="2800" b="0" spc="-15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應</a:t>
            </a:r>
            <a:r>
              <a:rPr sz="2000" b="0" spc="-160" dirty="0">
                <a:latin typeface="Noto Sans CJK JP Medium"/>
                <a:cs typeface="Noto Sans CJK JP Medium"/>
              </a:rPr>
              <a:t>採購環保標章產品</a:t>
            </a:r>
            <a:endParaRPr sz="2000">
              <a:latin typeface="Noto Sans CJK JP Medium"/>
              <a:cs typeface="Noto Sans CJK JP Medium"/>
            </a:endParaRPr>
          </a:p>
          <a:p>
            <a:pPr marL="355600" marR="5080" indent="-342900">
              <a:lnSpc>
                <a:spcPct val="100000"/>
              </a:lnSpc>
              <a:spcBef>
                <a:spcPts val="30"/>
              </a:spcBef>
              <a:buClr>
                <a:srgbClr val="FF9900"/>
              </a:buClr>
              <a:buFont typeface="Wingdings"/>
              <a:buChar char=""/>
              <a:tabLst>
                <a:tab pos="355600" algn="l"/>
              </a:tabLst>
            </a:pPr>
            <a:r>
              <a:rPr sz="2000" b="0" spc="-7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機</a:t>
            </a:r>
            <a:r>
              <a:rPr sz="2000" b="0" spc="-6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關</a:t>
            </a:r>
            <a:r>
              <a:rPr sz="2000" b="0" spc="-7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未</a:t>
            </a:r>
            <a:r>
              <a:rPr sz="2000" b="0" spc="-6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能</a:t>
            </a:r>
            <a:r>
              <a:rPr sz="2000" b="0" spc="-7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採</a:t>
            </a:r>
            <a:r>
              <a:rPr sz="2000" b="0" spc="-6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購</a:t>
            </a:r>
            <a:r>
              <a:rPr sz="2000" b="0" spc="-7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環</a:t>
            </a:r>
            <a:r>
              <a:rPr sz="2000" b="0" spc="-6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保</a:t>
            </a:r>
            <a:r>
              <a:rPr sz="2000" b="0" spc="-7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標章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產 </a:t>
            </a:r>
            <a:r>
              <a:rPr sz="2000" b="0" spc="-1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品，須簽准不統計專簽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41348" y="5509259"/>
            <a:ext cx="2914015" cy="893444"/>
          </a:xfrm>
          <a:custGeom>
            <a:avLst/>
            <a:gdLst/>
            <a:ahLst/>
            <a:cxnLst/>
            <a:rect l="l" t="t" r="r" b="b"/>
            <a:pathLst>
              <a:path w="2914015" h="893445">
                <a:moveTo>
                  <a:pt x="2913888" y="0"/>
                </a:moveTo>
                <a:lnTo>
                  <a:pt x="0" y="0"/>
                </a:lnTo>
                <a:lnTo>
                  <a:pt x="0" y="893063"/>
                </a:lnTo>
                <a:lnTo>
                  <a:pt x="2913888" y="893063"/>
                </a:lnTo>
                <a:lnTo>
                  <a:pt x="2913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641348" y="5509259"/>
            <a:ext cx="2914015" cy="89344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59105">
              <a:lnSpc>
                <a:spcPts val="2870"/>
              </a:lnSpc>
              <a:spcBef>
                <a:spcPts val="305"/>
              </a:spcBef>
            </a:pPr>
            <a:r>
              <a:rPr sz="2400" b="0" spc="-160" dirty="0">
                <a:latin typeface="Noto Sans CJK JP Medium"/>
                <a:cs typeface="Noto Sans CJK JP Medium"/>
              </a:rPr>
              <a:t>「不統計專簽」</a:t>
            </a:r>
            <a:endParaRPr sz="2400">
              <a:latin typeface="Noto Sans CJK JP Medium"/>
              <a:cs typeface="Noto Sans CJK JP Medium"/>
            </a:endParaRPr>
          </a:p>
          <a:p>
            <a:pPr marL="413384">
              <a:lnSpc>
                <a:spcPts val="3350"/>
              </a:lnSpc>
            </a:pPr>
            <a:r>
              <a:rPr sz="1800" b="0" spc="-1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應於採</a:t>
            </a:r>
            <a:r>
              <a:rPr sz="1800" b="0" spc="-15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購</a:t>
            </a:r>
            <a:r>
              <a:rPr sz="1800" b="0" spc="-7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/</a:t>
            </a:r>
            <a:r>
              <a:rPr sz="1800" b="0" spc="-1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下訂</a:t>
            </a:r>
            <a:r>
              <a:rPr sz="2800" b="0" spc="-15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前</a:t>
            </a:r>
            <a:r>
              <a:rPr sz="1800" b="0" spc="-1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簽准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760220" y="5509259"/>
            <a:ext cx="6067425" cy="832485"/>
            <a:chOff x="1760220" y="5509259"/>
            <a:chExt cx="6067425" cy="832485"/>
          </a:xfrm>
        </p:grpSpPr>
        <p:sp>
          <p:nvSpPr>
            <p:cNvPr id="47" name="object 47"/>
            <p:cNvSpPr/>
            <p:nvPr/>
          </p:nvSpPr>
          <p:spPr>
            <a:xfrm>
              <a:off x="1760220" y="5521451"/>
              <a:ext cx="499859" cy="47552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86128" y="5547359"/>
              <a:ext cx="397763" cy="3733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11852" y="5509259"/>
              <a:ext cx="2915920" cy="832485"/>
            </a:xfrm>
            <a:custGeom>
              <a:avLst/>
              <a:gdLst/>
              <a:ahLst/>
              <a:cxnLst/>
              <a:rect l="l" t="t" r="r" b="b"/>
              <a:pathLst>
                <a:path w="2915920" h="832485">
                  <a:moveTo>
                    <a:pt x="2915411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2915411" y="832103"/>
                  </a:lnTo>
                  <a:lnTo>
                    <a:pt x="2915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911852" y="5509259"/>
            <a:ext cx="2915920" cy="8324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24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鼓勵</a:t>
            </a:r>
            <a:endParaRPr sz="2400">
              <a:latin typeface="Noto Sans CJK JP Medium"/>
              <a:cs typeface="Noto Sans CJK JP Medium"/>
            </a:endParaRPr>
          </a:p>
          <a:p>
            <a:pPr marL="1270" algn="ctr">
              <a:lnSpc>
                <a:spcPct val="100000"/>
              </a:lnSpc>
            </a:pPr>
            <a:r>
              <a:rPr sz="2400" b="0" dirty="0">
                <a:latin typeface="Noto Sans CJK JP Medium"/>
                <a:cs typeface="Noto Sans CJK JP Medium"/>
              </a:rPr>
              <a:t>採購綠色產品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049011" y="5513832"/>
            <a:ext cx="6602095" cy="1015365"/>
            <a:chOff x="5049011" y="5513832"/>
            <a:chExt cx="6602095" cy="1015365"/>
          </a:xfrm>
        </p:grpSpPr>
        <p:sp>
          <p:nvSpPr>
            <p:cNvPr id="52" name="object 52"/>
            <p:cNvSpPr/>
            <p:nvPr/>
          </p:nvSpPr>
          <p:spPr>
            <a:xfrm>
              <a:off x="5049011" y="5521452"/>
              <a:ext cx="498348" cy="47552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74919" y="5547360"/>
              <a:ext cx="396239" cy="3733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42603" y="5513832"/>
              <a:ext cx="3008630" cy="1015365"/>
            </a:xfrm>
            <a:custGeom>
              <a:avLst/>
              <a:gdLst/>
              <a:ahLst/>
              <a:cxnLst/>
              <a:rect l="l" t="t" r="r" b="b"/>
              <a:pathLst>
                <a:path w="3008629" h="1015365">
                  <a:moveTo>
                    <a:pt x="3008376" y="0"/>
                  </a:moveTo>
                  <a:lnTo>
                    <a:pt x="0" y="0"/>
                  </a:lnTo>
                  <a:lnTo>
                    <a:pt x="0" y="1014984"/>
                  </a:lnTo>
                  <a:lnTo>
                    <a:pt x="3008376" y="1014984"/>
                  </a:lnTo>
                  <a:lnTo>
                    <a:pt x="3008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9195943" y="5540146"/>
            <a:ext cx="218313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 indent="38100">
              <a:lnSpc>
                <a:spcPct val="100000"/>
              </a:lnSpc>
              <a:spcBef>
                <a:spcPts val="100"/>
              </a:spcBef>
            </a:pPr>
            <a:r>
              <a:rPr sz="2000" b="0" spc="-160" dirty="0">
                <a:latin typeface="Noto Sans CJK JP Medium"/>
                <a:cs typeface="Noto Sans CJK JP Medium"/>
              </a:rPr>
              <a:t>請至</a:t>
            </a:r>
            <a:r>
              <a:rPr sz="2000" b="0" spc="-1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綠色生活資訊網 </a:t>
            </a:r>
            <a:r>
              <a:rPr sz="2000" b="0" spc="-160" dirty="0">
                <a:latin typeface="Noto Sans CJK JP Medium"/>
                <a:cs typeface="Noto Sans CJK JP Medium"/>
              </a:rPr>
              <a:t>選擇「產品類別」</a:t>
            </a:r>
            <a:endParaRPr sz="2000">
              <a:latin typeface="Noto Sans CJK JP Medium"/>
              <a:cs typeface="Noto Sans CJK JP Medium"/>
            </a:endParaRPr>
          </a:p>
          <a:p>
            <a:pPr marL="247015">
              <a:lnSpc>
                <a:spcPct val="100000"/>
              </a:lnSpc>
              <a:spcBef>
                <a:spcPts val="5"/>
              </a:spcBef>
            </a:pPr>
            <a:r>
              <a:rPr sz="2000" b="0" spc="-160" dirty="0">
                <a:latin typeface="Noto Sans CJK JP Medium"/>
                <a:cs typeface="Noto Sans CJK JP Medium"/>
              </a:rPr>
              <a:t>查詢相關產品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8715756" y="5483352"/>
            <a:ext cx="500380" cy="475615"/>
            <a:chOff x="8715756" y="5483352"/>
            <a:chExt cx="500380" cy="475615"/>
          </a:xfrm>
        </p:grpSpPr>
        <p:sp>
          <p:nvSpPr>
            <p:cNvPr id="57" name="object 57"/>
            <p:cNvSpPr/>
            <p:nvPr/>
          </p:nvSpPr>
          <p:spPr>
            <a:xfrm>
              <a:off x="8715756" y="5483352"/>
              <a:ext cx="499859" cy="47552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741664" y="5509260"/>
              <a:ext cx="397764" cy="3733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11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2083" y="1214627"/>
            <a:ext cx="603885" cy="401320"/>
            <a:chOff x="672083" y="1214627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72083" y="12146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1059" y="12146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9179" y="12146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784472" y="5168486"/>
            <a:ext cx="1542415" cy="1344295"/>
          </a:xfrm>
          <a:custGeom>
            <a:avLst/>
            <a:gdLst/>
            <a:ahLst/>
            <a:cxnLst/>
            <a:rect l="l" t="t" r="r" b="b"/>
            <a:pathLst>
              <a:path w="1542414" h="1344295">
                <a:moveTo>
                  <a:pt x="876497" y="0"/>
                </a:moveTo>
                <a:lnTo>
                  <a:pt x="829608" y="950"/>
                </a:lnTo>
                <a:lnTo>
                  <a:pt x="782452" y="5105"/>
                </a:lnTo>
                <a:lnTo>
                  <a:pt x="735174" y="12534"/>
                </a:lnTo>
                <a:lnTo>
                  <a:pt x="687922" y="23308"/>
                </a:lnTo>
                <a:lnTo>
                  <a:pt x="640842" y="37497"/>
                </a:lnTo>
                <a:lnTo>
                  <a:pt x="594318" y="55086"/>
                </a:lnTo>
                <a:lnTo>
                  <a:pt x="549782" y="75560"/>
                </a:lnTo>
                <a:lnTo>
                  <a:pt x="507311" y="98767"/>
                </a:lnTo>
                <a:lnTo>
                  <a:pt x="466981" y="124559"/>
                </a:lnTo>
                <a:lnTo>
                  <a:pt x="428869" y="152783"/>
                </a:lnTo>
                <a:lnTo>
                  <a:pt x="393052" y="183291"/>
                </a:lnTo>
                <a:lnTo>
                  <a:pt x="359607" y="215931"/>
                </a:lnTo>
                <a:lnTo>
                  <a:pt x="328610" y="250554"/>
                </a:lnTo>
                <a:lnTo>
                  <a:pt x="300140" y="287010"/>
                </a:lnTo>
                <a:lnTo>
                  <a:pt x="274272" y="325147"/>
                </a:lnTo>
                <a:lnTo>
                  <a:pt x="251083" y="364816"/>
                </a:lnTo>
                <a:lnTo>
                  <a:pt x="230651" y="405867"/>
                </a:lnTo>
                <a:lnTo>
                  <a:pt x="213052" y="448148"/>
                </a:lnTo>
                <a:lnTo>
                  <a:pt x="198362" y="491511"/>
                </a:lnTo>
                <a:lnTo>
                  <a:pt x="186660" y="535804"/>
                </a:lnTo>
                <a:lnTo>
                  <a:pt x="178021" y="580877"/>
                </a:lnTo>
                <a:lnTo>
                  <a:pt x="172523" y="626581"/>
                </a:lnTo>
                <a:lnTo>
                  <a:pt x="170242" y="672764"/>
                </a:lnTo>
                <a:lnTo>
                  <a:pt x="171256" y="719277"/>
                </a:lnTo>
                <a:lnTo>
                  <a:pt x="175641" y="765969"/>
                </a:lnTo>
                <a:lnTo>
                  <a:pt x="0" y="962489"/>
                </a:lnTo>
                <a:lnTo>
                  <a:pt x="258953" y="1011587"/>
                </a:lnTo>
                <a:lnTo>
                  <a:pt x="283871" y="1051319"/>
                </a:lnTo>
                <a:lnTo>
                  <a:pt x="311358" y="1088857"/>
                </a:lnTo>
                <a:lnTo>
                  <a:pt x="341260" y="1124128"/>
                </a:lnTo>
                <a:lnTo>
                  <a:pt x="373424" y="1157059"/>
                </a:lnTo>
                <a:lnTo>
                  <a:pt x="407699" y="1187580"/>
                </a:lnTo>
                <a:lnTo>
                  <a:pt x="443932" y="1215616"/>
                </a:lnTo>
                <a:lnTo>
                  <a:pt x="481970" y="1241097"/>
                </a:lnTo>
                <a:lnTo>
                  <a:pt x="521662" y="1263949"/>
                </a:lnTo>
                <a:lnTo>
                  <a:pt x="562853" y="1284099"/>
                </a:lnTo>
                <a:lnTo>
                  <a:pt x="605393" y="1301477"/>
                </a:lnTo>
                <a:lnTo>
                  <a:pt x="649127" y="1316009"/>
                </a:lnTo>
                <a:lnTo>
                  <a:pt x="693905" y="1327623"/>
                </a:lnTo>
                <a:lnTo>
                  <a:pt x="739573" y="1336246"/>
                </a:lnTo>
                <a:lnTo>
                  <a:pt x="785979" y="1341807"/>
                </a:lnTo>
                <a:lnTo>
                  <a:pt x="832971" y="1344232"/>
                </a:lnTo>
                <a:lnTo>
                  <a:pt x="880395" y="1343450"/>
                </a:lnTo>
                <a:lnTo>
                  <a:pt x="928100" y="1339388"/>
                </a:lnTo>
                <a:lnTo>
                  <a:pt x="975932" y="1331973"/>
                </a:lnTo>
                <a:lnTo>
                  <a:pt x="1023740" y="1321134"/>
                </a:lnTo>
                <a:lnTo>
                  <a:pt x="1071372" y="1306798"/>
                </a:lnTo>
                <a:lnTo>
                  <a:pt x="1117356" y="1289424"/>
                </a:lnTo>
                <a:lnTo>
                  <a:pt x="1161401" y="1269235"/>
                </a:lnTo>
                <a:lnTo>
                  <a:pt x="1203433" y="1246373"/>
                </a:lnTo>
                <a:lnTo>
                  <a:pt x="1243378" y="1220986"/>
                </a:lnTo>
                <a:lnTo>
                  <a:pt x="1281162" y="1193217"/>
                </a:lnTo>
                <a:lnTo>
                  <a:pt x="1316712" y="1163210"/>
                </a:lnTo>
                <a:lnTo>
                  <a:pt x="1349953" y="1131112"/>
                </a:lnTo>
                <a:lnTo>
                  <a:pt x="1380812" y="1097066"/>
                </a:lnTo>
                <a:lnTo>
                  <a:pt x="1409215" y="1061218"/>
                </a:lnTo>
                <a:lnTo>
                  <a:pt x="1435088" y="1023712"/>
                </a:lnTo>
                <a:lnTo>
                  <a:pt x="1458357" y="984693"/>
                </a:lnTo>
                <a:lnTo>
                  <a:pt x="1478949" y="944306"/>
                </a:lnTo>
                <a:lnTo>
                  <a:pt x="1496789" y="902696"/>
                </a:lnTo>
                <a:lnTo>
                  <a:pt x="1511804" y="860007"/>
                </a:lnTo>
                <a:lnTo>
                  <a:pt x="1523920" y="816384"/>
                </a:lnTo>
                <a:lnTo>
                  <a:pt x="1533063" y="771973"/>
                </a:lnTo>
                <a:lnTo>
                  <a:pt x="1539159" y="726917"/>
                </a:lnTo>
                <a:lnTo>
                  <a:pt x="1542134" y="681361"/>
                </a:lnTo>
                <a:lnTo>
                  <a:pt x="1541915" y="635451"/>
                </a:lnTo>
                <a:lnTo>
                  <a:pt x="1538427" y="589332"/>
                </a:lnTo>
                <a:lnTo>
                  <a:pt x="1531598" y="543147"/>
                </a:lnTo>
                <a:lnTo>
                  <a:pt x="1521352" y="497042"/>
                </a:lnTo>
                <a:lnTo>
                  <a:pt x="1507617" y="451161"/>
                </a:lnTo>
                <a:lnTo>
                  <a:pt x="1490610" y="406387"/>
                </a:lnTo>
                <a:lnTo>
                  <a:pt x="1470697" y="363559"/>
                </a:lnTo>
                <a:lnTo>
                  <a:pt x="1448025" y="322747"/>
                </a:lnTo>
                <a:lnTo>
                  <a:pt x="1422741" y="284020"/>
                </a:lnTo>
                <a:lnTo>
                  <a:pt x="1394990" y="247449"/>
                </a:lnTo>
                <a:lnTo>
                  <a:pt x="1364920" y="213103"/>
                </a:lnTo>
                <a:lnTo>
                  <a:pt x="1332677" y="181053"/>
                </a:lnTo>
                <a:lnTo>
                  <a:pt x="1298408" y="151367"/>
                </a:lnTo>
                <a:lnTo>
                  <a:pt x="1262258" y="124118"/>
                </a:lnTo>
                <a:lnTo>
                  <a:pt x="1224375" y="99373"/>
                </a:lnTo>
                <a:lnTo>
                  <a:pt x="1184905" y="77204"/>
                </a:lnTo>
                <a:lnTo>
                  <a:pt x="1143995" y="57680"/>
                </a:lnTo>
                <a:lnTo>
                  <a:pt x="1101792" y="40871"/>
                </a:lnTo>
                <a:lnTo>
                  <a:pt x="1058441" y="26847"/>
                </a:lnTo>
                <a:lnTo>
                  <a:pt x="1014089" y="15678"/>
                </a:lnTo>
                <a:lnTo>
                  <a:pt x="968884" y="7433"/>
                </a:lnTo>
                <a:lnTo>
                  <a:pt x="922971" y="2184"/>
                </a:lnTo>
                <a:lnTo>
                  <a:pt x="876497" y="0"/>
                </a:lnTo>
                <a:close/>
              </a:path>
            </a:pathLst>
          </a:custGeom>
          <a:solidFill>
            <a:srgbClr val="DB4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737104" y="1114044"/>
            <a:ext cx="8622030" cy="734060"/>
            <a:chOff x="2737104" y="1114044"/>
            <a:chExt cx="8622030" cy="734060"/>
          </a:xfrm>
        </p:grpSpPr>
        <p:sp>
          <p:nvSpPr>
            <p:cNvPr id="8" name="object 8"/>
            <p:cNvSpPr/>
            <p:nvPr/>
          </p:nvSpPr>
          <p:spPr>
            <a:xfrm>
              <a:off x="2737104" y="1114044"/>
              <a:ext cx="1098042" cy="7338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98520" y="1114044"/>
              <a:ext cx="640841" cy="7338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1796" y="1114044"/>
              <a:ext cx="3412998" cy="7338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78168" y="1114044"/>
              <a:ext cx="564642" cy="7338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06183" y="1114044"/>
              <a:ext cx="1096518" cy="7338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66075" y="1114044"/>
              <a:ext cx="640842" cy="7338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70292" y="1114044"/>
              <a:ext cx="1427226" cy="7338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60892" y="1114044"/>
              <a:ext cx="842009" cy="7338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66275" y="1114044"/>
              <a:ext cx="1427226" cy="7338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56875" y="1114044"/>
              <a:ext cx="843533" cy="7338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63784" y="1114044"/>
              <a:ext cx="767333" cy="7338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94492" y="1114044"/>
              <a:ext cx="564642" cy="73380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54582" y="1169923"/>
            <a:ext cx="9789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原始分數</a:t>
            </a:r>
            <a:r>
              <a:rPr sz="2800" b="0" spc="220" dirty="0">
                <a:latin typeface="Noto Sans CJK JP Medium"/>
                <a:cs typeface="Noto Sans CJK JP Medium"/>
              </a:rPr>
              <a:t>-</a:t>
            </a:r>
            <a:r>
              <a:rPr sz="2600" b="0" dirty="0">
                <a:latin typeface="Noto Sans CJK JP Medium"/>
                <a:cs typeface="Noto Sans CJK JP Medium"/>
              </a:rPr>
              <a:t>附表</a:t>
            </a:r>
            <a:r>
              <a:rPr sz="2600" b="0" spc="120" dirty="0">
                <a:latin typeface="Noto Sans CJK JP Medium"/>
                <a:cs typeface="Noto Sans CJK JP Medium"/>
              </a:rPr>
              <a:t>1</a:t>
            </a:r>
            <a:r>
              <a:rPr sz="2600" b="0" spc="200" dirty="0">
                <a:latin typeface="Noto Sans CJK JP Medium"/>
                <a:cs typeface="Noto Sans CJK JP Medium"/>
              </a:rPr>
              <a:t> </a:t>
            </a:r>
            <a:r>
              <a:rPr sz="2600" b="0" dirty="0">
                <a:latin typeface="Noto Sans CJK JP Medium"/>
                <a:cs typeface="Noto Sans CJK JP Medium"/>
              </a:rPr>
              <a:t>指定採購項目一覽</a:t>
            </a:r>
            <a:r>
              <a:rPr sz="2600" b="0" spc="-15" dirty="0">
                <a:latin typeface="Noto Sans CJK JP Medium"/>
                <a:cs typeface="Noto Sans CJK JP Medium"/>
              </a:rPr>
              <a:t>表</a:t>
            </a:r>
            <a:r>
              <a:rPr sz="2600" b="0" spc="80" dirty="0">
                <a:latin typeface="Noto Sans CJK JP Medium"/>
                <a:cs typeface="Noto Sans CJK JP Medium"/>
              </a:rPr>
              <a:t>(</a:t>
            </a:r>
            <a:r>
              <a:rPr sz="2600" b="0" dirty="0">
                <a:latin typeface="Noto Sans CJK JP Medium"/>
                <a:cs typeface="Noto Sans CJK JP Medium"/>
              </a:rPr>
              <a:t>項</a:t>
            </a:r>
            <a:r>
              <a:rPr sz="2600" b="0" spc="-15" dirty="0">
                <a:latin typeface="Noto Sans CJK JP Medium"/>
                <a:cs typeface="Noto Sans CJK JP Medium"/>
              </a:rPr>
              <a:t>次</a:t>
            </a:r>
            <a:r>
              <a:rPr sz="2600" b="0" spc="120" dirty="0">
                <a:latin typeface="Noto Sans CJK JP Medium"/>
                <a:cs typeface="Noto Sans CJK JP Medium"/>
              </a:rPr>
              <a:t>1</a:t>
            </a:r>
            <a:r>
              <a:rPr sz="2600" b="0" spc="-15" dirty="0">
                <a:latin typeface="Noto Sans CJK JP Medium"/>
                <a:cs typeface="Noto Sans CJK JP Medium"/>
              </a:rPr>
              <a:t>至</a:t>
            </a:r>
            <a:r>
              <a:rPr sz="2600" b="0" dirty="0">
                <a:latin typeface="Noto Sans CJK JP Medium"/>
                <a:cs typeface="Noto Sans CJK JP Medium"/>
              </a:rPr>
              <a:t>項次</a:t>
            </a:r>
            <a:r>
              <a:rPr sz="2600" b="0" spc="75" dirty="0">
                <a:latin typeface="Noto Sans CJK JP Medium"/>
                <a:cs typeface="Noto Sans CJK JP Medium"/>
              </a:rPr>
              <a:t>49，</a:t>
            </a:r>
            <a:r>
              <a:rPr sz="2600" b="0" dirty="0">
                <a:latin typeface="Noto Sans CJK JP Medium"/>
                <a:cs typeface="Noto Sans CJK JP Medium"/>
              </a:rPr>
              <a:t>共</a:t>
            </a:r>
            <a:r>
              <a:rPr sz="2600" b="0" spc="-15" dirty="0">
                <a:latin typeface="Noto Sans CJK JP Medium"/>
                <a:cs typeface="Noto Sans CJK JP Medium"/>
              </a:rPr>
              <a:t>計</a:t>
            </a:r>
            <a:r>
              <a:rPr sz="2600" b="0" spc="114" dirty="0">
                <a:latin typeface="Noto Sans CJK JP Medium"/>
                <a:cs typeface="Noto Sans CJK JP Medium"/>
              </a:rPr>
              <a:t>49</a:t>
            </a:r>
            <a:r>
              <a:rPr sz="2600" b="0" dirty="0">
                <a:latin typeface="Noto Sans CJK JP Medium"/>
                <a:cs typeface="Noto Sans CJK JP Medium"/>
              </a:rPr>
              <a:t>項</a:t>
            </a:r>
            <a:r>
              <a:rPr sz="2600" b="0" spc="90" dirty="0">
                <a:latin typeface="Noto Sans CJK JP Medium"/>
                <a:cs typeface="Noto Sans CJK JP Medium"/>
              </a:rPr>
              <a:t>)</a:t>
            </a:r>
            <a:endParaRPr sz="2600">
              <a:latin typeface="Noto Sans CJK JP Medium"/>
              <a:cs typeface="Noto Sans CJK JP Medium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762840"/>
              </p:ext>
            </p:extLst>
          </p:nvPr>
        </p:nvGraphicFramePr>
        <p:xfrm>
          <a:off x="183083" y="1864550"/>
          <a:ext cx="12301218" cy="4709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1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9539" marB="0"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45185" marR="56070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指定採購項目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9539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非屬「指定採購項目」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9539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206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>
                  <a:txBody>
                    <a:bodyPr/>
                    <a:lstStyle/>
                    <a:p>
                      <a:pPr marL="899160">
                        <a:lnSpc>
                          <a:spcPts val="206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6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56070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衛生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紙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、擦手紙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56260"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資源回收產品類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衛生用紙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66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56070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檔案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夾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、檔案盒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866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塑膠檔案夾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866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41910">
                        <a:lnSpc>
                          <a:spcPts val="2150"/>
                        </a:lnSpc>
                        <a:spcBef>
                          <a:spcPts val="48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使用再生紙之紙製文具 及書寫用紙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096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065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56070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紙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箱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、紙板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065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065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使用回收紙之包裝用品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065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06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551180">
                        <a:lnSpc>
                          <a:spcPts val="2350"/>
                        </a:lnSpc>
                      </a:pPr>
                      <a:r>
                        <a:rPr sz="2000" b="0" spc="13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回收</a:t>
                      </a:r>
                      <a:r>
                        <a:rPr sz="1800" b="0" spc="130" dirty="0">
                          <a:latin typeface="Noto Sans CJK JP Medium"/>
                          <a:cs typeface="Noto Sans CJK JP Medium"/>
                        </a:rPr>
                        <a:t>碳粉</a:t>
                      </a:r>
                      <a:r>
                        <a:rPr sz="1800" b="0" spc="135" dirty="0">
                          <a:latin typeface="Noto Sans CJK JP Medium"/>
                          <a:cs typeface="Noto Sans CJK JP Medium"/>
                        </a:rPr>
                        <a:t>匣</a:t>
                      </a:r>
                      <a:r>
                        <a:rPr sz="1800" b="0" spc="14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2000" b="0" spc="13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回收</a:t>
                      </a:r>
                      <a:r>
                        <a:rPr sz="1800" b="0" spc="130" dirty="0">
                          <a:latin typeface="Noto Sans CJK JP Medium"/>
                          <a:cs typeface="Noto Sans CJK JP Medium"/>
                        </a:rPr>
                        <a:t>感光滾筒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13970" marR="560705">
                        <a:lnSpc>
                          <a:spcPts val="2350"/>
                        </a:lnSpc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組、</a:t>
                      </a: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回收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感光鼓匣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06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回收再利用碳粉匣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606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08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575310">
                        <a:lnSpc>
                          <a:spcPts val="2150"/>
                        </a:lnSpc>
                        <a:spcBef>
                          <a:spcPts val="40"/>
                        </a:spcBef>
                      </a:pPr>
                      <a:r>
                        <a:rPr sz="1800" b="0" spc="30" dirty="0">
                          <a:latin typeface="Noto Sans CJK JP Medium"/>
                          <a:cs typeface="Noto Sans CJK JP Medium"/>
                        </a:rPr>
                        <a:t>再生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聚</a:t>
                      </a:r>
                      <a:r>
                        <a:rPr sz="1800" b="0" spc="30" dirty="0">
                          <a:latin typeface="Noto Sans CJK JP Medium"/>
                          <a:cs typeface="Noto Sans CJK JP Medium"/>
                        </a:rPr>
                        <a:t>酯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絲、</a:t>
                      </a:r>
                      <a:r>
                        <a:rPr sz="1800" b="0" spc="30" dirty="0">
                          <a:latin typeface="Noto Sans CJK JP Medium"/>
                          <a:cs typeface="Noto Sans CJK JP Medium"/>
                        </a:rPr>
                        <a:t>回收再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生</a:t>
                      </a:r>
                      <a:r>
                        <a:rPr sz="1800" b="0" spc="30" dirty="0">
                          <a:latin typeface="Noto Sans CJK JP Medium"/>
                          <a:cs typeface="Noto Sans CJK JP Medium"/>
                        </a:rPr>
                        <a:t>環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保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布 料製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品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、回收聚酯棉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0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08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回收再生紡織品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08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0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574675">
                        <a:lnSpc>
                          <a:spcPts val="2150"/>
                        </a:lnSpc>
                        <a:spcBef>
                          <a:spcPts val="40"/>
                        </a:spcBef>
                      </a:pPr>
                      <a:r>
                        <a:rPr sz="1800" b="0" spc="30" dirty="0">
                          <a:latin typeface="Noto Sans CJK JP Medium"/>
                          <a:cs typeface="Noto Sans CJK JP Medium"/>
                        </a:rPr>
                        <a:t>廢輪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胎</a:t>
                      </a:r>
                      <a:r>
                        <a:rPr sz="1800" b="0" spc="30" dirty="0">
                          <a:latin typeface="Noto Sans CJK JP Medium"/>
                          <a:cs typeface="Noto Sans CJK JP Medium"/>
                        </a:rPr>
                        <a:t>橡膠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粉</a:t>
                      </a:r>
                      <a:r>
                        <a:rPr sz="1800" b="0" spc="3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30" dirty="0">
                          <a:latin typeface="Noto Sans CJK JP Medium"/>
                          <a:cs typeface="Noto Sans CJK JP Medium"/>
                        </a:rPr>
                        <a:t>廢輪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胎</a:t>
                      </a:r>
                      <a:r>
                        <a:rPr sz="1800" b="0" spc="30" dirty="0">
                          <a:latin typeface="Noto Sans CJK JP Medium"/>
                          <a:cs typeface="Noto Sans CJK JP Medium"/>
                        </a:rPr>
                        <a:t>橡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膠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顆 粒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廢輪胎橡膠絲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0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925"/>
                        </a:lnSpc>
                        <a:spcBef>
                          <a:spcPts val="10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ts val="1265"/>
                        </a:lnSpc>
                      </a:pPr>
                      <a:endParaRPr sz="24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0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回收塑橡膠再生品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0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5244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2210"/>
                        </a:spcBef>
                        <a:tabLst>
                          <a:tab pos="3014980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垃圾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袋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、吸管、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PLA </a:t>
                      </a:r>
                      <a:r>
                        <a:rPr sz="24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杯	</a:t>
                      </a:r>
                      <a:endParaRPr sz="3600" baseline="2199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806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280"/>
                        </a:spcBef>
                        <a:tabLst>
                          <a:tab pos="561975" algn="l"/>
                        </a:tabLst>
                      </a:pPr>
                      <a:r>
                        <a:rPr sz="2700" b="1" baseline="-21604" dirty="0">
                          <a:latin typeface="Times New Roman"/>
                          <a:cs typeface="Times New Roman"/>
                        </a:rPr>
                        <a:t>-	</a:t>
                      </a:r>
                      <a:endParaRPr sz="24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6256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再生塑膠薄膜製品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5244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08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06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256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>
                  <a:txBody>
                    <a:bodyPr/>
                    <a:lstStyle/>
                    <a:p>
                      <a:pPr marL="1013460" marR="1006475" algn="ctr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可分解 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870"/>
                        </a:lnSpc>
                        <a:spcBef>
                          <a:spcPts val="1030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生物可分解塑膠</a:t>
                      </a:r>
                      <a:endParaRPr sz="1800" dirty="0">
                        <a:latin typeface="Noto Sans CJK JP Medium"/>
                        <a:cs typeface="Noto Sans CJK JP Medium"/>
                      </a:endParaRPr>
                    </a:p>
                    <a:p>
                      <a:pPr marR="79375" algn="r">
                        <a:lnSpc>
                          <a:spcPts val="1320"/>
                        </a:lnSpc>
                      </a:pPr>
                      <a:r>
                        <a:rPr sz="2800" b="0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12</a:t>
                      </a:r>
                      <a:endParaRPr sz="28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08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2652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(6/52)</a:t>
            </a:r>
            <a:endParaRPr sz="2600"/>
          </a:p>
        </p:txBody>
      </p:sp>
      <p:grpSp>
        <p:nvGrpSpPr>
          <p:cNvPr id="23" name="object 23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4" name="object 24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7" name="橢圓形圖說文字 26"/>
          <p:cNvSpPr/>
          <p:nvPr/>
        </p:nvSpPr>
        <p:spPr>
          <a:xfrm>
            <a:off x="3701796" y="5168486"/>
            <a:ext cx="2546604" cy="1094198"/>
          </a:xfrm>
          <a:prstGeom prst="wedgeEllipseCallout">
            <a:avLst>
              <a:gd name="adj1" fmla="val -53529"/>
              <a:gd name="adj2" fmla="val 335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078631" y="5249401"/>
            <a:ext cx="1900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110</a:t>
            </a:r>
            <a:r>
              <a:rPr lang="zh-TW" altLang="en-US" sz="2800" b="1" dirty="0" smtClean="0"/>
              <a:t>年新增項目</a:t>
            </a:r>
            <a:endParaRPr lang="zh-TW" altLang="en-US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6176" y="1138427"/>
            <a:ext cx="603885" cy="401320"/>
            <a:chOff x="646176" y="1138427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46176" y="11384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6676" y="11384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4796" y="11384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711195" y="1037844"/>
            <a:ext cx="8622030" cy="734060"/>
            <a:chOff x="2711195" y="1037844"/>
            <a:chExt cx="8622030" cy="734060"/>
          </a:xfrm>
        </p:grpSpPr>
        <p:sp>
          <p:nvSpPr>
            <p:cNvPr id="7" name="object 7"/>
            <p:cNvSpPr/>
            <p:nvPr/>
          </p:nvSpPr>
          <p:spPr>
            <a:xfrm>
              <a:off x="2711195" y="1037844"/>
              <a:ext cx="1098042" cy="7338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2611" y="1037844"/>
              <a:ext cx="640841" cy="7338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5887" y="1037844"/>
              <a:ext cx="3412998" cy="7338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2260" y="1037844"/>
              <a:ext cx="564642" cy="7338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80275" y="1037844"/>
              <a:ext cx="1096518" cy="7338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40167" y="1037844"/>
              <a:ext cx="640842" cy="7338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44383" y="1037844"/>
              <a:ext cx="1427226" cy="7338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34983" y="1037844"/>
              <a:ext cx="842009" cy="7338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40367" y="1037844"/>
              <a:ext cx="1427226" cy="7338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30967" y="1037844"/>
              <a:ext cx="843533" cy="7338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37876" y="1037844"/>
              <a:ext cx="767333" cy="7338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68583" y="1037844"/>
              <a:ext cx="564642" cy="7338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340227" y="3762484"/>
            <a:ext cx="1542415" cy="1344930"/>
          </a:xfrm>
          <a:custGeom>
            <a:avLst/>
            <a:gdLst/>
            <a:ahLst/>
            <a:cxnLst/>
            <a:rect l="l" t="t" r="r" b="b"/>
            <a:pathLst>
              <a:path w="1542414" h="1344929">
                <a:moveTo>
                  <a:pt x="876558" y="0"/>
                </a:moveTo>
                <a:lnTo>
                  <a:pt x="829680" y="945"/>
                </a:lnTo>
                <a:lnTo>
                  <a:pt x="782536" y="5095"/>
                </a:lnTo>
                <a:lnTo>
                  <a:pt x="735271" y="12522"/>
                </a:lnTo>
                <a:lnTo>
                  <a:pt x="688033" y="23294"/>
                </a:lnTo>
                <a:lnTo>
                  <a:pt x="640969" y="37482"/>
                </a:lnTo>
                <a:lnTo>
                  <a:pt x="594427" y="55088"/>
                </a:lnTo>
                <a:lnTo>
                  <a:pt x="549875" y="75576"/>
                </a:lnTo>
                <a:lnTo>
                  <a:pt x="507389" y="98795"/>
                </a:lnTo>
                <a:lnTo>
                  <a:pt x="467047" y="124595"/>
                </a:lnTo>
                <a:lnTo>
                  <a:pt x="428924" y="152825"/>
                </a:lnTo>
                <a:lnTo>
                  <a:pt x="393099" y="183338"/>
                </a:lnTo>
                <a:lnTo>
                  <a:pt x="359647" y="215981"/>
                </a:lnTo>
                <a:lnTo>
                  <a:pt x="328646" y="250606"/>
                </a:lnTo>
                <a:lnTo>
                  <a:pt x="300173" y="287062"/>
                </a:lnTo>
                <a:lnTo>
                  <a:pt x="274304" y="325200"/>
                </a:lnTo>
                <a:lnTo>
                  <a:pt x="251116" y="364870"/>
                </a:lnTo>
                <a:lnTo>
                  <a:pt x="230686" y="405921"/>
                </a:lnTo>
                <a:lnTo>
                  <a:pt x="213092" y="448204"/>
                </a:lnTo>
                <a:lnTo>
                  <a:pt x="198409" y="491569"/>
                </a:lnTo>
                <a:lnTo>
                  <a:pt x="186715" y="535865"/>
                </a:lnTo>
                <a:lnTo>
                  <a:pt x="178087" y="580944"/>
                </a:lnTo>
                <a:lnTo>
                  <a:pt x="172601" y="626655"/>
                </a:lnTo>
                <a:lnTo>
                  <a:pt x="170335" y="672848"/>
                </a:lnTo>
                <a:lnTo>
                  <a:pt x="171365" y="719373"/>
                </a:lnTo>
                <a:lnTo>
                  <a:pt x="175768" y="766081"/>
                </a:lnTo>
                <a:lnTo>
                  <a:pt x="0" y="962550"/>
                </a:lnTo>
                <a:lnTo>
                  <a:pt x="259079" y="1011572"/>
                </a:lnTo>
                <a:lnTo>
                  <a:pt x="283980" y="1051322"/>
                </a:lnTo>
                <a:lnTo>
                  <a:pt x="311450" y="1088875"/>
                </a:lnTo>
                <a:lnTo>
                  <a:pt x="341337" y="1124160"/>
                </a:lnTo>
                <a:lnTo>
                  <a:pt x="373489" y="1157105"/>
                </a:lnTo>
                <a:lnTo>
                  <a:pt x="407753" y="1187635"/>
                </a:lnTo>
                <a:lnTo>
                  <a:pt x="443976" y="1215681"/>
                </a:lnTo>
                <a:lnTo>
                  <a:pt x="482005" y="1241168"/>
                </a:lnTo>
                <a:lnTo>
                  <a:pt x="521689" y="1264025"/>
                </a:lnTo>
                <a:lnTo>
                  <a:pt x="562874" y="1284180"/>
                </a:lnTo>
                <a:lnTo>
                  <a:pt x="605409" y="1301560"/>
                </a:lnTo>
                <a:lnTo>
                  <a:pt x="649139" y="1316093"/>
                </a:lnTo>
                <a:lnTo>
                  <a:pt x="693913" y="1327707"/>
                </a:lnTo>
                <a:lnTo>
                  <a:pt x="739579" y="1336329"/>
                </a:lnTo>
                <a:lnTo>
                  <a:pt x="785983" y="1341888"/>
                </a:lnTo>
                <a:lnTo>
                  <a:pt x="832973" y="1344310"/>
                </a:lnTo>
                <a:lnTo>
                  <a:pt x="880396" y="1343523"/>
                </a:lnTo>
                <a:lnTo>
                  <a:pt x="928100" y="1339456"/>
                </a:lnTo>
                <a:lnTo>
                  <a:pt x="975933" y="1332036"/>
                </a:lnTo>
                <a:lnTo>
                  <a:pt x="1023740" y="1321190"/>
                </a:lnTo>
                <a:lnTo>
                  <a:pt x="1071372" y="1306847"/>
                </a:lnTo>
                <a:lnTo>
                  <a:pt x="1117372" y="1289472"/>
                </a:lnTo>
                <a:lnTo>
                  <a:pt x="1161431" y="1269281"/>
                </a:lnTo>
                <a:lnTo>
                  <a:pt x="1203476" y="1246420"/>
                </a:lnTo>
                <a:lnTo>
                  <a:pt x="1243433" y="1221033"/>
                </a:lnTo>
                <a:lnTo>
                  <a:pt x="1281227" y="1193264"/>
                </a:lnTo>
                <a:lnTo>
                  <a:pt x="1316785" y="1163260"/>
                </a:lnTo>
                <a:lnTo>
                  <a:pt x="1350034" y="1131163"/>
                </a:lnTo>
                <a:lnTo>
                  <a:pt x="1380899" y="1097120"/>
                </a:lnTo>
                <a:lnTo>
                  <a:pt x="1409306" y="1061274"/>
                </a:lnTo>
                <a:lnTo>
                  <a:pt x="1435182" y="1023771"/>
                </a:lnTo>
                <a:lnTo>
                  <a:pt x="1458453" y="984755"/>
                </a:lnTo>
                <a:lnTo>
                  <a:pt x="1479044" y="944371"/>
                </a:lnTo>
                <a:lnTo>
                  <a:pt x="1496883" y="902763"/>
                </a:lnTo>
                <a:lnTo>
                  <a:pt x="1511895" y="860077"/>
                </a:lnTo>
                <a:lnTo>
                  <a:pt x="1524006" y="816457"/>
                </a:lnTo>
                <a:lnTo>
                  <a:pt x="1533143" y="772048"/>
                </a:lnTo>
                <a:lnTo>
                  <a:pt x="1539232" y="726995"/>
                </a:lnTo>
                <a:lnTo>
                  <a:pt x="1542199" y="681442"/>
                </a:lnTo>
                <a:lnTo>
                  <a:pt x="1541970" y="635534"/>
                </a:lnTo>
                <a:lnTo>
                  <a:pt x="1538471" y="589416"/>
                </a:lnTo>
                <a:lnTo>
                  <a:pt x="1531628" y="543232"/>
                </a:lnTo>
                <a:lnTo>
                  <a:pt x="1521368" y="497128"/>
                </a:lnTo>
                <a:lnTo>
                  <a:pt x="1507617" y="451248"/>
                </a:lnTo>
                <a:lnTo>
                  <a:pt x="1490610" y="406476"/>
                </a:lnTo>
                <a:lnTo>
                  <a:pt x="1470697" y="363649"/>
                </a:lnTo>
                <a:lnTo>
                  <a:pt x="1448026" y="322836"/>
                </a:lnTo>
                <a:lnTo>
                  <a:pt x="1422742" y="284107"/>
                </a:lnTo>
                <a:lnTo>
                  <a:pt x="1394992" y="247533"/>
                </a:lnTo>
                <a:lnTo>
                  <a:pt x="1364923" y="213183"/>
                </a:lnTo>
                <a:lnTo>
                  <a:pt x="1332681" y="181128"/>
                </a:lnTo>
                <a:lnTo>
                  <a:pt x="1298413" y="151437"/>
                </a:lnTo>
                <a:lnTo>
                  <a:pt x="1262266" y="124181"/>
                </a:lnTo>
                <a:lnTo>
                  <a:pt x="1224386" y="99429"/>
                </a:lnTo>
                <a:lnTo>
                  <a:pt x="1184919" y="77253"/>
                </a:lnTo>
                <a:lnTo>
                  <a:pt x="1144013" y="57721"/>
                </a:lnTo>
                <a:lnTo>
                  <a:pt x="1101815" y="40905"/>
                </a:lnTo>
                <a:lnTo>
                  <a:pt x="1058469" y="26873"/>
                </a:lnTo>
                <a:lnTo>
                  <a:pt x="1014125" y="15697"/>
                </a:lnTo>
                <a:lnTo>
                  <a:pt x="968927" y="7446"/>
                </a:lnTo>
                <a:lnTo>
                  <a:pt x="923022" y="2190"/>
                </a:lnTo>
                <a:lnTo>
                  <a:pt x="876558" y="0"/>
                </a:lnTo>
                <a:close/>
              </a:path>
            </a:pathLst>
          </a:custGeom>
          <a:solidFill>
            <a:srgbClr val="DB4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30253"/>
              </p:ext>
            </p:extLst>
          </p:nvPr>
        </p:nvGraphicFramePr>
        <p:xfrm>
          <a:off x="212092" y="1536565"/>
          <a:ext cx="11979908" cy="5094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7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9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224">
                <a:tc row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3664" marB="0"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指定採購項目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3664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5882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非屬「指定採購項目」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3664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9455" marR="204470">
                        <a:lnSpc>
                          <a:spcPts val="200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664" marB="0"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664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664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ts val="200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204470" algn="ctr">
                        <a:lnSpc>
                          <a:spcPts val="200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3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1975"/>
                        </a:lnSpc>
                      </a:pPr>
                      <a:r>
                        <a:rPr sz="1800" b="0" spc="90" dirty="0">
                          <a:latin typeface="Noto Sans CJK JP Medium"/>
                          <a:cs typeface="Noto Sans CJK JP Medium"/>
                        </a:rPr>
                        <a:t>洗碗</a:t>
                      </a:r>
                      <a:r>
                        <a:rPr sz="1800" b="0" spc="105" dirty="0">
                          <a:latin typeface="Noto Sans CJK JP Medium"/>
                          <a:cs typeface="Noto Sans CJK JP Medium"/>
                        </a:rPr>
                        <a:t>精</a:t>
                      </a:r>
                      <a:r>
                        <a:rPr sz="1800" b="0" spc="90" dirty="0">
                          <a:latin typeface="Noto Sans CJK JP Medium"/>
                          <a:cs typeface="Noto Sans CJK JP Medium"/>
                        </a:rPr>
                        <a:t>、洗</a:t>
                      </a:r>
                      <a:r>
                        <a:rPr sz="1800" b="0" spc="100" dirty="0">
                          <a:latin typeface="Noto Sans CJK JP Medium"/>
                          <a:cs typeface="Noto Sans CJK JP Medium"/>
                        </a:rPr>
                        <a:t>衣</a:t>
                      </a:r>
                      <a:r>
                        <a:rPr sz="1800" b="0" spc="95" dirty="0">
                          <a:latin typeface="Noto Sans CJK JP Medium"/>
                          <a:cs typeface="Noto Sans CJK JP Medium"/>
                        </a:rPr>
                        <a:t>精</a:t>
                      </a:r>
                      <a:r>
                        <a:rPr sz="1800" b="0" spc="9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100" dirty="0">
                          <a:latin typeface="Noto Sans CJK JP Medium"/>
                          <a:cs typeface="Noto Sans CJK JP Medium"/>
                        </a:rPr>
                        <a:t>洗</a:t>
                      </a:r>
                      <a:r>
                        <a:rPr sz="1800" b="0" spc="90" dirty="0">
                          <a:latin typeface="Noto Sans CJK JP Medium"/>
                          <a:cs typeface="Noto Sans CJK JP Medium"/>
                        </a:rPr>
                        <a:t>衣</a:t>
                      </a:r>
                      <a:r>
                        <a:rPr sz="1800" b="0" spc="95" dirty="0">
                          <a:latin typeface="Noto Sans CJK JP Medium"/>
                          <a:cs typeface="Noto Sans CJK JP Medium"/>
                        </a:rPr>
                        <a:t>粉</a:t>
                      </a:r>
                      <a:r>
                        <a:rPr sz="1800" b="0" spc="10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90" dirty="0">
                          <a:latin typeface="Noto Sans CJK JP Medium"/>
                          <a:cs typeface="Noto Sans CJK JP Medium"/>
                        </a:rPr>
                        <a:t>地板清</a:t>
                      </a:r>
                      <a:r>
                        <a:rPr sz="1800" b="0" spc="100" dirty="0">
                          <a:latin typeface="Noto Sans CJK JP Medium"/>
                          <a:cs typeface="Noto Sans CJK JP Medium"/>
                        </a:rPr>
                        <a:t>潔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劑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16510">
                        <a:lnSpc>
                          <a:spcPts val="207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浴廁清潔劑、手洗精、廚房清潔劑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玻璃清潔劑、漂白水、馬桶疏通劑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2075"/>
                        </a:lnSpc>
                        <a:spcBef>
                          <a:spcPts val="955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清潔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1270" algn="ctr">
                        <a:lnSpc>
                          <a:spcPts val="207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128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20447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家用清潔劑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097">
                <a:tc>
                  <a:txBody>
                    <a:bodyPr/>
                    <a:lstStyle/>
                    <a:p>
                      <a:pPr algn="ctr">
                        <a:lnSpc>
                          <a:spcPts val="200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00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洗手乳、沐浴乳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精、洗髮乳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精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005"/>
                        </a:lnSpc>
                      </a:pP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肥皂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固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體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皂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液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體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皂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、皂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類清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潔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劑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28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204470">
                        <a:lnSpc>
                          <a:spcPts val="200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肌膚毛髮清潔劑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096">
                <a:tc>
                  <a:txBody>
                    <a:bodyPr/>
                    <a:lstStyle/>
                    <a:p>
                      <a:pPr marR="5080" algn="ctr">
                        <a:lnSpc>
                          <a:spcPts val="2005"/>
                        </a:lnSpc>
                      </a:pPr>
                      <a:r>
                        <a:rPr sz="1800" b="1" spc="-1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00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一般辦公用桌上型電腦主機、工作站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00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伺服器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375920" marR="367030" indent="114300">
                        <a:lnSpc>
                          <a:spcPts val="1989"/>
                        </a:lnSpc>
                        <a:spcBef>
                          <a:spcPts val="1739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資訊 產品類</a:t>
                      </a:r>
                      <a:endParaRPr sz="18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204470">
                        <a:lnSpc>
                          <a:spcPts val="200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電腦主機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algn="ctr">
                        <a:lnSpc>
                          <a:spcPts val="200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000"/>
                        </a:lnSpc>
                      </a:pPr>
                      <a:r>
                        <a:rPr sz="2000" b="1" spc="5" dirty="0">
                          <a:solidFill>
                            <a:srgbClr val="4471C4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吋</a:t>
                      </a:r>
                      <a:r>
                        <a:rPr sz="2000" b="1" dirty="0">
                          <a:solidFill>
                            <a:srgbClr val="4471C4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含</a:t>
                      </a:r>
                      <a:r>
                        <a:rPr sz="2000" b="1" spc="-10" dirty="0">
                          <a:solidFill>
                            <a:srgbClr val="4471C4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以下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顯示器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00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超過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吋顯示器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204470">
                        <a:lnSpc>
                          <a:spcPts val="200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顯示器</a:t>
                      </a:r>
                      <a:endParaRPr sz="18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2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843530" marR="66675" indent="-2827020">
                        <a:lnSpc>
                          <a:spcPts val="4480"/>
                        </a:lnSpc>
                        <a:spcBef>
                          <a:spcPts val="1230"/>
                        </a:spcBef>
                        <a:tabLst>
                          <a:tab pos="3018155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雷射印表機、印表機		</a:t>
                      </a:r>
                      <a:endParaRPr sz="24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562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635" algn="just">
                        <a:lnSpc>
                          <a:spcPct val="926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b="0" spc="35" dirty="0">
                          <a:latin typeface="Noto Sans CJK JP Medium"/>
                          <a:cs typeface="Noto Sans CJK JP Medium"/>
                        </a:rPr>
                        <a:t>印表機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、大</a:t>
                      </a:r>
                      <a:r>
                        <a:rPr sz="1800" b="0" spc="30" dirty="0">
                          <a:latin typeface="Noto Sans CJK JP Medium"/>
                          <a:cs typeface="Noto Sans CJK JP Medium"/>
                        </a:rPr>
                        <a:t>圖輸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出</a:t>
                      </a: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3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25" dirty="0">
                          <a:latin typeface="Noto Sans CJK JP Medium"/>
                          <a:cs typeface="Noto Sans CJK JP Medium"/>
                        </a:rPr>
                        <a:t>大</a:t>
                      </a:r>
                      <a:r>
                        <a:rPr sz="1800" b="0" spc="35" dirty="0">
                          <a:latin typeface="Noto Sans CJK JP Medium"/>
                          <a:cs typeface="Noto Sans CJK JP Medium"/>
                        </a:rPr>
                        <a:t>尺寸印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表 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機、存摺印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表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噴墨印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表</a:t>
                      </a:r>
                      <a:r>
                        <a:rPr sz="1800" b="0" spc="70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、點矩 陣式印表機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點陣式存摺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印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表</a:t>
                      </a:r>
                      <a:r>
                        <a:rPr sz="1800" b="0" spc="75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點 陣式印表機、熱感式印表機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R="2044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7780" marR="204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列印機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algn="ctr">
                        <a:lnSpc>
                          <a:spcPts val="201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0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筆記型電腦、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平板電腦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01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204470">
                        <a:lnSpc>
                          <a:spcPts val="20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筆記型電腦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96">
                <a:tc>
                  <a:txBody>
                    <a:bodyPr/>
                    <a:lstStyle/>
                    <a:p>
                      <a:pPr algn="ctr">
                        <a:lnSpc>
                          <a:spcPts val="201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0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桌上型個人電腦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01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204470">
                        <a:lnSpc>
                          <a:spcPts val="20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桌上型個人電腦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6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原生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碳粉匣、</a:t>
                      </a: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原生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感光鼓匣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318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8255">
                        <a:lnSpc>
                          <a:spcPts val="1989"/>
                        </a:lnSpc>
                        <a:spcBef>
                          <a:spcPts val="110"/>
                        </a:spcBef>
                      </a:pP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單純傳真機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碳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粉</a:t>
                      </a:r>
                      <a:r>
                        <a:rPr sz="1800" b="0" spc="75" dirty="0">
                          <a:latin typeface="Noto Sans CJK JP Medium"/>
                          <a:cs typeface="Noto Sans CJK JP Medium"/>
                        </a:rPr>
                        <a:t>匣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、色帶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碳粉、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碳 粉收集器、感光滾筒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20447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原生碳粉匣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1989"/>
                        </a:lnSpc>
                        <a:spcBef>
                          <a:spcPts val="115"/>
                        </a:spcBef>
                      </a:pPr>
                      <a:r>
                        <a:rPr sz="1800" b="0" spc="105" dirty="0">
                          <a:latin typeface="Noto Sans CJK JP Medium"/>
                          <a:cs typeface="Noto Sans CJK JP Medium"/>
                        </a:rPr>
                        <a:t>多功能事務機、多功能印</a:t>
                      </a:r>
                      <a:r>
                        <a:rPr sz="1800" b="0" spc="90" dirty="0">
                          <a:latin typeface="Noto Sans CJK JP Medium"/>
                          <a:cs typeface="Noto Sans CJK JP Medium"/>
                        </a:rPr>
                        <a:t>表</a:t>
                      </a:r>
                      <a:r>
                        <a:rPr sz="1800" b="0" spc="114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105" dirty="0">
                          <a:latin typeface="Noto Sans CJK JP Medium"/>
                          <a:cs typeface="Noto Sans CJK JP Medium"/>
                        </a:rPr>
                        <a:t>、多功能 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雷射印表機、雷射傳真複合機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60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20447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影像輸出裝置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147">
                <a:tc>
                  <a:txBody>
                    <a:bodyPr/>
                    <a:lstStyle/>
                    <a:p>
                      <a:pPr algn="ctr">
                        <a:lnSpc>
                          <a:spcPts val="201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0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掃描器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0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可攜式掃描器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204470">
                        <a:lnSpc>
                          <a:spcPts val="20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掃描器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135">
                <a:tc>
                  <a:txBody>
                    <a:bodyPr/>
                    <a:lstStyle/>
                    <a:p>
                      <a:pPr algn="ctr">
                        <a:lnSpc>
                          <a:spcPts val="201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0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投影機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0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實物投影機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2010"/>
                        </a:lnSpc>
                        <a:tabLst>
                          <a:tab pos="1607185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可攜式投影機	</a:t>
                      </a:r>
                      <a:r>
                        <a:rPr sz="4200" b="0" baseline="-24801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13</a:t>
                      </a:r>
                      <a:endParaRPr sz="4200" baseline="-24801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329308" y="83028"/>
            <a:ext cx="9789160" cy="1462405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739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(7/52)</a:t>
            </a:r>
            <a:endParaRPr sz="2600"/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800" spc="-5" dirty="0">
                <a:solidFill>
                  <a:srgbClr val="000000"/>
                </a:solidFill>
              </a:rPr>
              <a:t>原始分數</a:t>
            </a:r>
            <a:r>
              <a:rPr sz="2800" spc="220" dirty="0">
                <a:solidFill>
                  <a:srgbClr val="000000"/>
                </a:solidFill>
              </a:rPr>
              <a:t>-</a:t>
            </a:r>
            <a:r>
              <a:rPr sz="2600" dirty="0">
                <a:solidFill>
                  <a:srgbClr val="000000"/>
                </a:solidFill>
              </a:rPr>
              <a:t>附表</a:t>
            </a:r>
            <a:r>
              <a:rPr sz="2600" spc="120" dirty="0">
                <a:solidFill>
                  <a:srgbClr val="000000"/>
                </a:solidFill>
              </a:rPr>
              <a:t>1</a:t>
            </a:r>
            <a:r>
              <a:rPr sz="2600" spc="20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指定採購項目一覽表</a:t>
            </a:r>
            <a:r>
              <a:rPr sz="2600" spc="85" dirty="0">
                <a:solidFill>
                  <a:srgbClr val="000000"/>
                </a:solidFill>
              </a:rPr>
              <a:t>(</a:t>
            </a:r>
            <a:r>
              <a:rPr sz="2600" dirty="0">
                <a:solidFill>
                  <a:srgbClr val="000000"/>
                </a:solidFill>
              </a:rPr>
              <a:t>項</a:t>
            </a:r>
            <a:r>
              <a:rPr sz="2600" spc="-15" dirty="0">
                <a:solidFill>
                  <a:srgbClr val="000000"/>
                </a:solidFill>
              </a:rPr>
              <a:t>次</a:t>
            </a:r>
            <a:r>
              <a:rPr sz="2600" spc="120" dirty="0">
                <a:solidFill>
                  <a:srgbClr val="000000"/>
                </a:solidFill>
              </a:rPr>
              <a:t>1</a:t>
            </a:r>
            <a:r>
              <a:rPr sz="2600" spc="-15" dirty="0">
                <a:solidFill>
                  <a:srgbClr val="000000"/>
                </a:solidFill>
              </a:rPr>
              <a:t>至</a:t>
            </a:r>
            <a:r>
              <a:rPr sz="2600" dirty="0">
                <a:solidFill>
                  <a:srgbClr val="000000"/>
                </a:solidFill>
              </a:rPr>
              <a:t>項次</a:t>
            </a:r>
            <a:r>
              <a:rPr sz="2600" spc="75" dirty="0">
                <a:solidFill>
                  <a:srgbClr val="000000"/>
                </a:solidFill>
              </a:rPr>
              <a:t>49，</a:t>
            </a:r>
            <a:r>
              <a:rPr sz="2600" dirty="0">
                <a:solidFill>
                  <a:srgbClr val="000000"/>
                </a:solidFill>
              </a:rPr>
              <a:t>共</a:t>
            </a:r>
            <a:r>
              <a:rPr sz="2600" spc="-15" dirty="0">
                <a:solidFill>
                  <a:srgbClr val="000000"/>
                </a:solidFill>
              </a:rPr>
              <a:t>計</a:t>
            </a:r>
            <a:r>
              <a:rPr sz="2600" spc="114" dirty="0">
                <a:solidFill>
                  <a:srgbClr val="000000"/>
                </a:solidFill>
              </a:rPr>
              <a:t>49</a:t>
            </a:r>
            <a:r>
              <a:rPr sz="2600" dirty="0">
                <a:solidFill>
                  <a:srgbClr val="000000"/>
                </a:solidFill>
              </a:rPr>
              <a:t>項</a:t>
            </a:r>
            <a:r>
              <a:rPr sz="2600" spc="90" dirty="0">
                <a:solidFill>
                  <a:srgbClr val="000000"/>
                </a:solidFill>
              </a:rPr>
              <a:t>)</a:t>
            </a:r>
            <a:endParaRPr sz="2600"/>
          </a:p>
        </p:txBody>
      </p:sp>
      <p:grpSp>
        <p:nvGrpSpPr>
          <p:cNvPr id="22" name="object 22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3" name="object 23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1355" y="3115055"/>
            <a:ext cx="8551545" cy="457200"/>
          </a:xfrm>
          <a:custGeom>
            <a:avLst/>
            <a:gdLst/>
            <a:ahLst/>
            <a:cxnLst/>
            <a:rect l="l" t="t" r="r" b="b"/>
            <a:pathLst>
              <a:path w="8551545" h="457200">
                <a:moveTo>
                  <a:pt x="0" y="76200"/>
                </a:moveTo>
                <a:lnTo>
                  <a:pt x="5987" y="46559"/>
                </a:lnTo>
                <a:lnTo>
                  <a:pt x="22317" y="22336"/>
                </a:lnTo>
                <a:lnTo>
                  <a:pt x="46537" y="5994"/>
                </a:lnTo>
                <a:lnTo>
                  <a:pt x="76200" y="0"/>
                </a:lnTo>
                <a:lnTo>
                  <a:pt x="8474964" y="0"/>
                </a:lnTo>
                <a:lnTo>
                  <a:pt x="8504604" y="5994"/>
                </a:lnTo>
                <a:lnTo>
                  <a:pt x="8528827" y="22336"/>
                </a:lnTo>
                <a:lnTo>
                  <a:pt x="8545169" y="46559"/>
                </a:lnTo>
                <a:lnTo>
                  <a:pt x="8551164" y="76200"/>
                </a:lnTo>
                <a:lnTo>
                  <a:pt x="8551164" y="381000"/>
                </a:lnTo>
                <a:lnTo>
                  <a:pt x="8545169" y="410640"/>
                </a:lnTo>
                <a:lnTo>
                  <a:pt x="8528827" y="434863"/>
                </a:lnTo>
                <a:lnTo>
                  <a:pt x="8504604" y="451205"/>
                </a:lnTo>
                <a:lnTo>
                  <a:pt x="8474964" y="457200"/>
                </a:lnTo>
                <a:lnTo>
                  <a:pt x="76200" y="457200"/>
                </a:lnTo>
                <a:lnTo>
                  <a:pt x="46537" y="451205"/>
                </a:lnTo>
                <a:lnTo>
                  <a:pt x="22317" y="434863"/>
                </a:lnTo>
                <a:lnTo>
                  <a:pt x="5987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圓角矩形圖說文字 26"/>
          <p:cNvSpPr/>
          <p:nvPr/>
        </p:nvSpPr>
        <p:spPr>
          <a:xfrm>
            <a:off x="3124200" y="3762484"/>
            <a:ext cx="1447800" cy="685800"/>
          </a:xfrm>
          <a:prstGeom prst="wedgeRoundRectCallout">
            <a:avLst>
              <a:gd name="adj1" fmla="val -51008"/>
              <a:gd name="adj2" fmla="val 7287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110</a:t>
            </a:r>
            <a:r>
              <a:rPr lang="zh-TW" altLang="en-US" dirty="0" smtClean="0"/>
              <a:t>年 新增項目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72022" y="134299"/>
            <a:ext cx="1701800" cy="365760"/>
            <a:chOff x="10372022" y="134299"/>
            <a:chExt cx="1701800" cy="36576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535" y="149887"/>
              <a:ext cx="289560" cy="284480"/>
            </a:xfrm>
            <a:custGeom>
              <a:avLst/>
              <a:gdLst/>
              <a:ahLst/>
              <a:cxnLst/>
              <a:rect l="l" t="t" r="r" b="b"/>
              <a:pathLst>
                <a:path w="289559" h="284480">
                  <a:moveTo>
                    <a:pt x="152782" y="0"/>
                  </a:moveTo>
                  <a:lnTo>
                    <a:pt x="145733" y="2542"/>
                  </a:lnTo>
                  <a:lnTo>
                    <a:pt x="140037" y="7492"/>
                  </a:lnTo>
                  <a:lnTo>
                    <a:pt x="136474" y="14082"/>
                  </a:lnTo>
                  <a:lnTo>
                    <a:pt x="127716" y="40087"/>
                  </a:lnTo>
                  <a:lnTo>
                    <a:pt x="115750" y="29946"/>
                  </a:lnTo>
                  <a:lnTo>
                    <a:pt x="112222" y="28197"/>
                  </a:lnTo>
                  <a:lnTo>
                    <a:pt x="108500" y="27434"/>
                  </a:lnTo>
                  <a:lnTo>
                    <a:pt x="106544" y="24319"/>
                  </a:lnTo>
                  <a:lnTo>
                    <a:pt x="85114" y="7724"/>
                  </a:lnTo>
                  <a:lnTo>
                    <a:pt x="78469" y="3852"/>
                  </a:lnTo>
                  <a:lnTo>
                    <a:pt x="71336" y="2264"/>
                  </a:lnTo>
                  <a:lnTo>
                    <a:pt x="64227" y="3405"/>
                  </a:lnTo>
                  <a:lnTo>
                    <a:pt x="17458" y="49945"/>
                  </a:lnTo>
                  <a:lnTo>
                    <a:pt x="0" y="90710"/>
                  </a:lnTo>
                  <a:lnTo>
                    <a:pt x="3027" y="100227"/>
                  </a:lnTo>
                  <a:lnTo>
                    <a:pt x="8634" y="108112"/>
                  </a:lnTo>
                  <a:lnTo>
                    <a:pt x="16271" y="114351"/>
                  </a:lnTo>
                  <a:lnTo>
                    <a:pt x="9882" y="124243"/>
                  </a:lnTo>
                  <a:lnTo>
                    <a:pt x="5432" y="134717"/>
                  </a:lnTo>
                  <a:lnTo>
                    <a:pt x="3708" y="145792"/>
                  </a:lnTo>
                  <a:lnTo>
                    <a:pt x="5493" y="157491"/>
                  </a:lnTo>
                  <a:lnTo>
                    <a:pt x="6776" y="161592"/>
                  </a:lnTo>
                  <a:lnTo>
                    <a:pt x="10850" y="167950"/>
                  </a:lnTo>
                  <a:lnTo>
                    <a:pt x="10048" y="172115"/>
                  </a:lnTo>
                  <a:lnTo>
                    <a:pt x="2445" y="240592"/>
                  </a:lnTo>
                  <a:lnTo>
                    <a:pt x="328" y="253245"/>
                  </a:lnTo>
                  <a:lnTo>
                    <a:pt x="35" y="260635"/>
                  </a:lnTo>
                  <a:lnTo>
                    <a:pt x="2289" y="267917"/>
                  </a:lnTo>
                  <a:lnTo>
                    <a:pt x="6955" y="273792"/>
                  </a:lnTo>
                  <a:lnTo>
                    <a:pt x="13898" y="276961"/>
                  </a:lnTo>
                  <a:lnTo>
                    <a:pt x="42480" y="281793"/>
                  </a:lnTo>
                  <a:lnTo>
                    <a:pt x="46426" y="281603"/>
                  </a:lnTo>
                  <a:lnTo>
                    <a:pt x="50083" y="280585"/>
                  </a:lnTo>
                  <a:lnTo>
                    <a:pt x="53195" y="282747"/>
                  </a:lnTo>
                  <a:lnTo>
                    <a:pt x="56980" y="284051"/>
                  </a:lnTo>
                  <a:lnTo>
                    <a:pt x="91915" y="284051"/>
                  </a:lnTo>
                  <a:lnTo>
                    <a:pt x="95444" y="282843"/>
                  </a:lnTo>
                  <a:lnTo>
                    <a:pt x="98492" y="280903"/>
                  </a:lnTo>
                  <a:lnTo>
                    <a:pt x="104843" y="281666"/>
                  </a:lnTo>
                  <a:lnTo>
                    <a:pt x="136089" y="275944"/>
                  </a:lnTo>
                  <a:lnTo>
                    <a:pt x="138463" y="278106"/>
                  </a:lnTo>
                  <a:lnTo>
                    <a:pt x="141254" y="279663"/>
                  </a:lnTo>
                  <a:lnTo>
                    <a:pt x="162887" y="283133"/>
                  </a:lnTo>
                  <a:lnTo>
                    <a:pt x="182011" y="283844"/>
                  </a:lnTo>
                  <a:lnTo>
                    <a:pt x="200100" y="279954"/>
                  </a:lnTo>
                  <a:lnTo>
                    <a:pt x="215903" y="269077"/>
                  </a:lnTo>
                  <a:lnTo>
                    <a:pt x="220426" y="264213"/>
                  </a:lnTo>
                  <a:lnTo>
                    <a:pt x="223345" y="258650"/>
                  </a:lnTo>
                  <a:lnTo>
                    <a:pt x="225399" y="252737"/>
                  </a:lnTo>
                  <a:lnTo>
                    <a:pt x="238295" y="264817"/>
                  </a:lnTo>
                  <a:lnTo>
                    <a:pt x="244684" y="268724"/>
                  </a:lnTo>
                  <a:lnTo>
                    <a:pt x="252141" y="270373"/>
                  </a:lnTo>
                  <a:lnTo>
                    <a:pt x="259556" y="269243"/>
                  </a:lnTo>
                  <a:lnTo>
                    <a:pt x="265819" y="264817"/>
                  </a:lnTo>
                  <a:lnTo>
                    <a:pt x="283527" y="244026"/>
                  </a:lnTo>
                  <a:lnTo>
                    <a:pt x="287369" y="237636"/>
                  </a:lnTo>
                  <a:lnTo>
                    <a:pt x="289029" y="230320"/>
                  </a:lnTo>
                  <a:lnTo>
                    <a:pt x="287921" y="223045"/>
                  </a:lnTo>
                  <a:lnTo>
                    <a:pt x="283463" y="216781"/>
                  </a:lnTo>
                  <a:lnTo>
                    <a:pt x="256099" y="192079"/>
                  </a:lnTo>
                  <a:lnTo>
                    <a:pt x="280191" y="165311"/>
                  </a:lnTo>
                  <a:lnTo>
                    <a:pt x="281538" y="158826"/>
                  </a:lnTo>
                  <a:lnTo>
                    <a:pt x="279838" y="152849"/>
                  </a:lnTo>
                  <a:lnTo>
                    <a:pt x="283719" y="149289"/>
                  </a:lnTo>
                  <a:lnTo>
                    <a:pt x="286222" y="144298"/>
                  </a:lnTo>
                  <a:lnTo>
                    <a:pt x="286222" y="114859"/>
                  </a:lnTo>
                  <a:lnTo>
                    <a:pt x="284663" y="107450"/>
                  </a:lnTo>
                  <a:lnTo>
                    <a:pt x="280443" y="101316"/>
                  </a:lnTo>
                  <a:lnTo>
                    <a:pt x="274244" y="97138"/>
                  </a:lnTo>
                  <a:lnTo>
                    <a:pt x="266749" y="95594"/>
                  </a:lnTo>
                  <a:lnTo>
                    <a:pt x="258120" y="95594"/>
                  </a:lnTo>
                  <a:lnTo>
                    <a:pt x="267118" y="66302"/>
                  </a:lnTo>
                  <a:lnTo>
                    <a:pt x="269006" y="58528"/>
                  </a:lnTo>
                  <a:lnTo>
                    <a:pt x="270118" y="50673"/>
                  </a:lnTo>
                  <a:lnTo>
                    <a:pt x="268867" y="36140"/>
                  </a:lnTo>
                  <a:lnTo>
                    <a:pt x="263120" y="24227"/>
                  </a:lnTo>
                  <a:lnTo>
                    <a:pt x="253566" y="15324"/>
                  </a:lnTo>
                  <a:lnTo>
                    <a:pt x="238551" y="8805"/>
                  </a:lnTo>
                  <a:lnTo>
                    <a:pt x="236017" y="8201"/>
                  </a:lnTo>
                  <a:lnTo>
                    <a:pt x="189117" y="10394"/>
                  </a:lnTo>
                  <a:lnTo>
                    <a:pt x="160405" y="634"/>
                  </a:lnTo>
                  <a:lnTo>
                    <a:pt x="15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501" y="169113"/>
              <a:ext cx="250670" cy="2454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50640" y="240506"/>
              <a:ext cx="183522" cy="190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2352" y="248998"/>
              <a:ext cx="136659" cy="18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72022" y="134299"/>
              <a:ext cx="358775" cy="355600"/>
            </a:xfrm>
            <a:custGeom>
              <a:avLst/>
              <a:gdLst/>
              <a:ahLst/>
              <a:cxnLst/>
              <a:rect l="l" t="t" r="r" b="b"/>
              <a:pathLst>
                <a:path w="358775" h="355600">
                  <a:moveTo>
                    <a:pt x="179261" y="0"/>
                  </a:moveTo>
                  <a:lnTo>
                    <a:pt x="131619" y="6343"/>
                  </a:lnTo>
                  <a:lnTo>
                    <a:pt x="88801" y="24248"/>
                  </a:lnTo>
                  <a:lnTo>
                    <a:pt x="52518" y="52021"/>
                  </a:lnTo>
                  <a:lnTo>
                    <a:pt x="24482" y="87973"/>
                  </a:lnTo>
                  <a:lnTo>
                    <a:pt x="6405" y="130412"/>
                  </a:lnTo>
                  <a:lnTo>
                    <a:pt x="0" y="177647"/>
                  </a:lnTo>
                  <a:lnTo>
                    <a:pt x="6405" y="224885"/>
                  </a:lnTo>
                  <a:lnTo>
                    <a:pt x="24482" y="267328"/>
                  </a:lnTo>
                  <a:lnTo>
                    <a:pt x="52518" y="303285"/>
                  </a:lnTo>
                  <a:lnTo>
                    <a:pt x="88801" y="331061"/>
                  </a:lnTo>
                  <a:lnTo>
                    <a:pt x="131619" y="348962"/>
                  </a:lnTo>
                  <a:lnTo>
                    <a:pt x="179261" y="355295"/>
                  </a:lnTo>
                  <a:lnTo>
                    <a:pt x="226929" y="348951"/>
                  </a:lnTo>
                  <a:lnTo>
                    <a:pt x="269766" y="331047"/>
                  </a:lnTo>
                  <a:lnTo>
                    <a:pt x="306059" y="303273"/>
                  </a:lnTo>
                  <a:lnTo>
                    <a:pt x="334101" y="267321"/>
                  </a:lnTo>
                  <a:lnTo>
                    <a:pt x="352179" y="224882"/>
                  </a:lnTo>
                  <a:lnTo>
                    <a:pt x="358586" y="177647"/>
                  </a:lnTo>
                  <a:lnTo>
                    <a:pt x="352179" y="130412"/>
                  </a:lnTo>
                  <a:lnTo>
                    <a:pt x="334101" y="87973"/>
                  </a:lnTo>
                  <a:lnTo>
                    <a:pt x="306059" y="52021"/>
                  </a:lnTo>
                  <a:lnTo>
                    <a:pt x="269766" y="24248"/>
                  </a:lnTo>
                  <a:lnTo>
                    <a:pt x="226929" y="6343"/>
                  </a:lnTo>
                  <a:lnTo>
                    <a:pt x="17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620" y="150627"/>
              <a:ext cx="325755" cy="224154"/>
            </a:xfrm>
            <a:custGeom>
              <a:avLst/>
              <a:gdLst/>
              <a:ahLst/>
              <a:cxnLst/>
              <a:rect l="l" t="t" r="r" b="b"/>
              <a:pathLst>
                <a:path w="325754" h="224154">
                  <a:moveTo>
                    <a:pt x="162707" y="0"/>
                  </a:moveTo>
                  <a:lnTo>
                    <a:pt x="119533" y="5777"/>
                  </a:lnTo>
                  <a:lnTo>
                    <a:pt x="80688" y="22072"/>
                  </a:lnTo>
                  <a:lnTo>
                    <a:pt x="47742" y="47324"/>
                  </a:lnTo>
                  <a:lnTo>
                    <a:pt x="22265" y="79976"/>
                  </a:lnTo>
                  <a:lnTo>
                    <a:pt x="5828" y="118469"/>
                  </a:lnTo>
                  <a:lnTo>
                    <a:pt x="0" y="161243"/>
                  </a:lnTo>
                  <a:lnTo>
                    <a:pt x="1452" y="182621"/>
                  </a:lnTo>
                  <a:lnTo>
                    <a:pt x="4001" y="196603"/>
                  </a:lnTo>
                  <a:lnTo>
                    <a:pt x="7766" y="210287"/>
                  </a:lnTo>
                  <a:lnTo>
                    <a:pt x="12703" y="223553"/>
                  </a:lnTo>
                  <a:lnTo>
                    <a:pt x="162707" y="161243"/>
                  </a:lnTo>
                  <a:lnTo>
                    <a:pt x="320924" y="197739"/>
                  </a:lnTo>
                  <a:lnTo>
                    <a:pt x="324132" y="179742"/>
                  </a:lnTo>
                  <a:lnTo>
                    <a:pt x="325415" y="161243"/>
                  </a:lnTo>
                  <a:lnTo>
                    <a:pt x="319585" y="118469"/>
                  </a:lnTo>
                  <a:lnTo>
                    <a:pt x="303143" y="79976"/>
                  </a:lnTo>
                  <a:lnTo>
                    <a:pt x="277661" y="47324"/>
                  </a:lnTo>
                  <a:lnTo>
                    <a:pt x="244713" y="22072"/>
                  </a:lnTo>
                  <a:lnTo>
                    <a:pt x="205870" y="5777"/>
                  </a:lnTo>
                  <a:lnTo>
                    <a:pt x="162707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744" y="288892"/>
              <a:ext cx="314960" cy="184785"/>
            </a:xfrm>
            <a:custGeom>
              <a:avLst/>
              <a:gdLst/>
              <a:ahLst/>
              <a:cxnLst/>
              <a:rect l="l" t="t" r="r" b="b"/>
              <a:pathLst>
                <a:path w="314959" h="184784">
                  <a:moveTo>
                    <a:pt x="181923" y="0"/>
                  </a:moveTo>
                  <a:lnTo>
                    <a:pt x="131879" y="73659"/>
                  </a:lnTo>
                  <a:lnTo>
                    <a:pt x="0" y="70067"/>
                  </a:lnTo>
                  <a:lnTo>
                    <a:pt x="22924" y="116292"/>
                  </a:lnTo>
                  <a:lnTo>
                    <a:pt x="58842" y="152461"/>
                  </a:lnTo>
                  <a:lnTo>
                    <a:pt x="104298" y="176029"/>
                  </a:lnTo>
                  <a:lnTo>
                    <a:pt x="155842" y="184451"/>
                  </a:lnTo>
                  <a:lnTo>
                    <a:pt x="199854" y="178372"/>
                  </a:lnTo>
                  <a:lnTo>
                    <a:pt x="239751" y="161185"/>
                  </a:lnTo>
                  <a:lnTo>
                    <a:pt x="273544" y="134460"/>
                  </a:lnTo>
                  <a:lnTo>
                    <a:pt x="299244" y="99770"/>
                  </a:lnTo>
                  <a:lnTo>
                    <a:pt x="314861" y="58686"/>
                  </a:lnTo>
                  <a:lnTo>
                    <a:pt x="239795" y="74390"/>
                  </a:lnTo>
                  <a:lnTo>
                    <a:pt x="181923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8749" y="219769"/>
              <a:ext cx="146539" cy="111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2900" y="234199"/>
              <a:ext cx="314960" cy="125730"/>
            </a:xfrm>
            <a:custGeom>
              <a:avLst/>
              <a:gdLst/>
              <a:ahLst/>
              <a:cxnLst/>
              <a:rect l="l" t="t" r="r" b="b"/>
              <a:pathLst>
                <a:path w="314959" h="125729">
                  <a:moveTo>
                    <a:pt x="187120" y="0"/>
                  </a:moveTo>
                  <a:lnTo>
                    <a:pt x="107274" y="117531"/>
                  </a:lnTo>
                  <a:lnTo>
                    <a:pt x="0" y="117531"/>
                  </a:lnTo>
                  <a:lnTo>
                    <a:pt x="1988" y="124747"/>
                  </a:lnTo>
                  <a:lnTo>
                    <a:pt x="113946" y="125478"/>
                  </a:lnTo>
                  <a:lnTo>
                    <a:pt x="187152" y="19964"/>
                  </a:lnTo>
                  <a:lnTo>
                    <a:pt x="259716" y="123889"/>
                  </a:lnTo>
                  <a:lnTo>
                    <a:pt x="312199" y="123889"/>
                  </a:lnTo>
                  <a:lnTo>
                    <a:pt x="314605" y="117531"/>
                  </a:lnTo>
                  <a:lnTo>
                    <a:pt x="269436" y="117531"/>
                  </a:lnTo>
                  <a:lnTo>
                    <a:pt x="187120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1102" y="192976"/>
              <a:ext cx="320675" cy="177800"/>
            </a:xfrm>
            <a:custGeom>
              <a:avLst/>
              <a:gdLst/>
              <a:ahLst/>
              <a:cxnLst/>
              <a:rect l="l" t="t" r="r" b="b"/>
              <a:pathLst>
                <a:path w="320675" h="177800">
                  <a:moveTo>
                    <a:pt x="315785" y="165239"/>
                  </a:moveTo>
                  <a:lnTo>
                    <a:pt x="261988" y="165239"/>
                  </a:lnTo>
                  <a:lnTo>
                    <a:pt x="189166" y="60896"/>
                  </a:lnTo>
                  <a:lnTo>
                    <a:pt x="115455" y="165430"/>
                  </a:lnTo>
                  <a:lnTo>
                    <a:pt x="3619" y="165976"/>
                  </a:lnTo>
                  <a:lnTo>
                    <a:pt x="6959" y="175920"/>
                  </a:lnTo>
                  <a:lnTo>
                    <a:pt x="141249" y="175831"/>
                  </a:lnTo>
                  <a:lnTo>
                    <a:pt x="186220" y="105727"/>
                  </a:lnTo>
                  <a:lnTo>
                    <a:pt x="237388" y="177444"/>
                  </a:lnTo>
                  <a:lnTo>
                    <a:pt x="311238" y="177444"/>
                  </a:lnTo>
                  <a:lnTo>
                    <a:pt x="315785" y="165239"/>
                  </a:lnTo>
                  <a:close/>
                </a:path>
                <a:path w="320675" h="177800">
                  <a:moveTo>
                    <a:pt x="320370" y="148018"/>
                  </a:moveTo>
                  <a:lnTo>
                    <a:pt x="296506" y="148018"/>
                  </a:lnTo>
                  <a:lnTo>
                    <a:pt x="196392" y="4673"/>
                  </a:lnTo>
                  <a:lnTo>
                    <a:pt x="193078" y="1231"/>
                  </a:lnTo>
                  <a:lnTo>
                    <a:pt x="184099" y="0"/>
                  </a:lnTo>
                  <a:lnTo>
                    <a:pt x="180314" y="3276"/>
                  </a:lnTo>
                  <a:lnTo>
                    <a:pt x="83985" y="146646"/>
                  </a:lnTo>
                  <a:lnTo>
                    <a:pt x="0" y="146304"/>
                  </a:lnTo>
                  <a:lnTo>
                    <a:pt x="1790" y="158762"/>
                  </a:lnTo>
                  <a:lnTo>
                    <a:pt x="109613" y="159359"/>
                  </a:lnTo>
                  <a:lnTo>
                    <a:pt x="188341" y="42595"/>
                  </a:lnTo>
                  <a:lnTo>
                    <a:pt x="271360" y="158534"/>
                  </a:lnTo>
                  <a:lnTo>
                    <a:pt x="317842" y="158762"/>
                  </a:lnTo>
                  <a:lnTo>
                    <a:pt x="320370" y="148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1402080" y="5529071"/>
            <a:ext cx="9202420" cy="1054735"/>
          </a:xfrm>
          <a:custGeom>
            <a:avLst/>
            <a:gdLst/>
            <a:ahLst/>
            <a:cxnLst/>
            <a:rect l="l" t="t" r="r" b="b"/>
            <a:pathLst>
              <a:path w="9202420" h="1054734">
                <a:moveTo>
                  <a:pt x="9026144" y="0"/>
                </a:moveTo>
                <a:lnTo>
                  <a:pt x="175768" y="0"/>
                </a:lnTo>
                <a:lnTo>
                  <a:pt x="129057" y="6279"/>
                </a:lnTo>
                <a:lnTo>
                  <a:pt x="87074" y="23999"/>
                </a:lnTo>
                <a:lnTo>
                  <a:pt x="51498" y="51485"/>
                </a:lnTo>
                <a:lnTo>
                  <a:pt x="24007" y="87061"/>
                </a:lnTo>
                <a:lnTo>
                  <a:pt x="6281" y="129051"/>
                </a:lnTo>
                <a:lnTo>
                  <a:pt x="0" y="175780"/>
                </a:lnTo>
                <a:lnTo>
                  <a:pt x="0" y="878827"/>
                </a:lnTo>
                <a:lnTo>
                  <a:pt x="6281" y="925556"/>
                </a:lnTo>
                <a:lnTo>
                  <a:pt x="24007" y="967546"/>
                </a:lnTo>
                <a:lnTo>
                  <a:pt x="51498" y="1003122"/>
                </a:lnTo>
                <a:lnTo>
                  <a:pt x="87074" y="1030608"/>
                </a:lnTo>
                <a:lnTo>
                  <a:pt x="129057" y="1048328"/>
                </a:lnTo>
                <a:lnTo>
                  <a:pt x="175768" y="1054607"/>
                </a:lnTo>
                <a:lnTo>
                  <a:pt x="9026144" y="1054607"/>
                </a:lnTo>
                <a:lnTo>
                  <a:pt x="9072854" y="1048328"/>
                </a:lnTo>
                <a:lnTo>
                  <a:pt x="9114837" y="1030608"/>
                </a:lnTo>
                <a:lnTo>
                  <a:pt x="9150413" y="1003122"/>
                </a:lnTo>
                <a:lnTo>
                  <a:pt x="9177904" y="967546"/>
                </a:lnTo>
                <a:lnTo>
                  <a:pt x="9195630" y="925556"/>
                </a:lnTo>
                <a:lnTo>
                  <a:pt x="9201912" y="878827"/>
                </a:lnTo>
                <a:lnTo>
                  <a:pt x="9201912" y="175780"/>
                </a:lnTo>
                <a:lnTo>
                  <a:pt x="9195630" y="129051"/>
                </a:lnTo>
                <a:lnTo>
                  <a:pt x="9177904" y="87061"/>
                </a:lnTo>
                <a:lnTo>
                  <a:pt x="9150413" y="51485"/>
                </a:lnTo>
                <a:lnTo>
                  <a:pt x="9114837" y="23999"/>
                </a:lnTo>
                <a:lnTo>
                  <a:pt x="9072854" y="6279"/>
                </a:lnTo>
                <a:lnTo>
                  <a:pt x="902614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82567" y="3343655"/>
            <a:ext cx="6809740" cy="1054735"/>
          </a:xfrm>
          <a:custGeom>
            <a:avLst/>
            <a:gdLst/>
            <a:ahLst/>
            <a:cxnLst/>
            <a:rect l="l" t="t" r="r" b="b"/>
            <a:pathLst>
              <a:path w="6809740" h="1054735">
                <a:moveTo>
                  <a:pt x="6633464" y="0"/>
                </a:moveTo>
                <a:lnTo>
                  <a:pt x="175768" y="0"/>
                </a:lnTo>
                <a:lnTo>
                  <a:pt x="129057" y="6281"/>
                </a:lnTo>
                <a:lnTo>
                  <a:pt x="87074" y="24007"/>
                </a:lnTo>
                <a:lnTo>
                  <a:pt x="51498" y="51498"/>
                </a:lnTo>
                <a:lnTo>
                  <a:pt x="24007" y="87074"/>
                </a:lnTo>
                <a:lnTo>
                  <a:pt x="6281" y="129057"/>
                </a:lnTo>
                <a:lnTo>
                  <a:pt x="0" y="175767"/>
                </a:lnTo>
                <a:lnTo>
                  <a:pt x="0" y="878839"/>
                </a:lnTo>
                <a:lnTo>
                  <a:pt x="6281" y="925550"/>
                </a:lnTo>
                <a:lnTo>
                  <a:pt x="24007" y="967533"/>
                </a:lnTo>
                <a:lnTo>
                  <a:pt x="51498" y="1003109"/>
                </a:lnTo>
                <a:lnTo>
                  <a:pt x="87074" y="1030600"/>
                </a:lnTo>
                <a:lnTo>
                  <a:pt x="129057" y="1048326"/>
                </a:lnTo>
                <a:lnTo>
                  <a:pt x="175768" y="1054607"/>
                </a:lnTo>
                <a:lnTo>
                  <a:pt x="6633464" y="1054607"/>
                </a:lnTo>
                <a:lnTo>
                  <a:pt x="6680174" y="1048326"/>
                </a:lnTo>
                <a:lnTo>
                  <a:pt x="6722157" y="1030600"/>
                </a:lnTo>
                <a:lnTo>
                  <a:pt x="6757733" y="1003109"/>
                </a:lnTo>
                <a:lnTo>
                  <a:pt x="6785224" y="967533"/>
                </a:lnTo>
                <a:lnTo>
                  <a:pt x="6802950" y="925550"/>
                </a:lnTo>
                <a:lnTo>
                  <a:pt x="6809232" y="878839"/>
                </a:lnTo>
                <a:lnTo>
                  <a:pt x="6809232" y="175767"/>
                </a:lnTo>
                <a:lnTo>
                  <a:pt x="6802950" y="129057"/>
                </a:lnTo>
                <a:lnTo>
                  <a:pt x="6785224" y="87074"/>
                </a:lnTo>
                <a:lnTo>
                  <a:pt x="6757733" y="51498"/>
                </a:lnTo>
                <a:lnTo>
                  <a:pt x="6722157" y="24007"/>
                </a:lnTo>
                <a:lnTo>
                  <a:pt x="6680174" y="6281"/>
                </a:lnTo>
                <a:lnTo>
                  <a:pt x="663346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519683" y="1240536"/>
            <a:ext cx="603885" cy="401320"/>
            <a:chOff x="519683" y="1240536"/>
            <a:chExt cx="603885" cy="401320"/>
          </a:xfrm>
        </p:grpSpPr>
        <p:sp>
          <p:nvSpPr>
            <p:cNvPr id="23" name="object 23"/>
            <p:cNvSpPr/>
            <p:nvPr/>
          </p:nvSpPr>
          <p:spPr>
            <a:xfrm>
              <a:off x="519683" y="12405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865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677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584704" y="1188719"/>
            <a:ext cx="3388995" cy="737235"/>
            <a:chOff x="2584704" y="1188719"/>
            <a:chExt cx="3388995" cy="737235"/>
          </a:xfrm>
        </p:grpSpPr>
        <p:sp>
          <p:nvSpPr>
            <p:cNvPr id="27" name="object 27"/>
            <p:cNvSpPr/>
            <p:nvPr/>
          </p:nvSpPr>
          <p:spPr>
            <a:xfrm>
              <a:off x="2584704" y="1188719"/>
              <a:ext cx="1101090" cy="73685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46120" y="1188719"/>
              <a:ext cx="643890" cy="73685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49396" y="1188719"/>
              <a:ext cx="2423922" cy="7368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02232" y="1193368"/>
            <a:ext cx="6273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原始分</a:t>
            </a:r>
            <a:r>
              <a:rPr sz="2800" b="0" spc="-5" dirty="0">
                <a:latin typeface="Noto Sans CJK JP Medium"/>
                <a:cs typeface="Noto Sans CJK JP Medium"/>
              </a:rPr>
              <a:t>數</a:t>
            </a:r>
            <a:r>
              <a:rPr sz="2800" b="0" spc="220" dirty="0">
                <a:latin typeface="Noto Sans CJK JP Medium"/>
                <a:cs typeface="Noto Sans CJK JP Medium"/>
              </a:rPr>
              <a:t>-</a:t>
            </a:r>
            <a:r>
              <a:rPr sz="2600" b="0" dirty="0">
                <a:latin typeface="Noto Sans CJK JP Medium"/>
                <a:cs typeface="Noto Sans CJK JP Medium"/>
              </a:rPr>
              <a:t>附表</a:t>
            </a:r>
            <a:r>
              <a:rPr sz="2600" b="0" spc="125" dirty="0">
                <a:latin typeface="Noto Sans CJK JP Medium"/>
                <a:cs typeface="Noto Sans CJK JP Medium"/>
              </a:rPr>
              <a:t>1</a:t>
            </a:r>
            <a:r>
              <a:rPr sz="2600" b="0" spc="160" dirty="0">
                <a:latin typeface="Noto Sans CJK JP Medium"/>
                <a:cs typeface="Noto Sans CJK JP Medium"/>
              </a:rPr>
              <a:t> </a:t>
            </a:r>
            <a:r>
              <a:rPr sz="2600" b="0" dirty="0">
                <a:latin typeface="Noto Sans CJK JP Medium"/>
                <a:cs typeface="Noto Sans CJK JP Medium"/>
              </a:rPr>
              <a:t>指定採購項</a:t>
            </a:r>
            <a:r>
              <a:rPr sz="2600" b="0" spc="5" dirty="0">
                <a:latin typeface="Noto Sans CJK JP Medium"/>
                <a:cs typeface="Noto Sans CJK JP Medium"/>
              </a:rPr>
              <a:t>目</a:t>
            </a:r>
            <a:r>
              <a:rPr sz="2600" b="0" spc="125" dirty="0"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常見問題</a:t>
            </a:r>
            <a:endParaRPr sz="3200">
              <a:latin typeface="Noto Sans CJK JP Medium"/>
              <a:cs typeface="Noto Sans CJK JP Medium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21436" y="1678447"/>
            <a:ext cx="4646930" cy="1509395"/>
            <a:chOff x="821436" y="1678447"/>
            <a:chExt cx="4646930" cy="1509395"/>
          </a:xfrm>
        </p:grpSpPr>
        <p:sp>
          <p:nvSpPr>
            <p:cNvPr id="32" name="object 32"/>
            <p:cNvSpPr/>
            <p:nvPr/>
          </p:nvSpPr>
          <p:spPr>
            <a:xfrm>
              <a:off x="1112520" y="1688592"/>
              <a:ext cx="775970" cy="774700"/>
            </a:xfrm>
            <a:custGeom>
              <a:avLst/>
              <a:gdLst/>
              <a:ahLst/>
              <a:cxnLst/>
              <a:rect l="l" t="t" r="r" b="b"/>
              <a:pathLst>
                <a:path w="775969" h="774700">
                  <a:moveTo>
                    <a:pt x="387858" y="0"/>
                  </a:moveTo>
                  <a:lnTo>
                    <a:pt x="339197" y="3016"/>
                  </a:lnTo>
                  <a:lnTo>
                    <a:pt x="292343" y="11825"/>
                  </a:lnTo>
                  <a:lnTo>
                    <a:pt x="247658" y="26061"/>
                  </a:lnTo>
                  <a:lnTo>
                    <a:pt x="205505" y="45363"/>
                  </a:lnTo>
                  <a:lnTo>
                    <a:pt x="166248" y="69367"/>
                  </a:lnTo>
                  <a:lnTo>
                    <a:pt x="130249" y="97710"/>
                  </a:lnTo>
                  <a:lnTo>
                    <a:pt x="97872" y="130028"/>
                  </a:lnTo>
                  <a:lnTo>
                    <a:pt x="69480" y="165959"/>
                  </a:lnTo>
                  <a:lnTo>
                    <a:pt x="45435" y="205140"/>
                  </a:lnTo>
                  <a:lnTo>
                    <a:pt x="26102" y="247207"/>
                  </a:lnTo>
                  <a:lnTo>
                    <a:pt x="11843" y="291798"/>
                  </a:lnTo>
                  <a:lnTo>
                    <a:pt x="3021" y="338548"/>
                  </a:lnTo>
                  <a:lnTo>
                    <a:pt x="0" y="387096"/>
                  </a:lnTo>
                  <a:lnTo>
                    <a:pt x="3021" y="435643"/>
                  </a:lnTo>
                  <a:lnTo>
                    <a:pt x="11843" y="482393"/>
                  </a:lnTo>
                  <a:lnTo>
                    <a:pt x="26102" y="526984"/>
                  </a:lnTo>
                  <a:lnTo>
                    <a:pt x="45435" y="569051"/>
                  </a:lnTo>
                  <a:lnTo>
                    <a:pt x="69480" y="608232"/>
                  </a:lnTo>
                  <a:lnTo>
                    <a:pt x="97872" y="644163"/>
                  </a:lnTo>
                  <a:lnTo>
                    <a:pt x="130249" y="676481"/>
                  </a:lnTo>
                  <a:lnTo>
                    <a:pt x="166248" y="704824"/>
                  </a:lnTo>
                  <a:lnTo>
                    <a:pt x="205505" y="728828"/>
                  </a:lnTo>
                  <a:lnTo>
                    <a:pt x="247658" y="748130"/>
                  </a:lnTo>
                  <a:lnTo>
                    <a:pt x="292343" y="762366"/>
                  </a:lnTo>
                  <a:lnTo>
                    <a:pt x="339197" y="771175"/>
                  </a:lnTo>
                  <a:lnTo>
                    <a:pt x="387858" y="774192"/>
                  </a:lnTo>
                  <a:lnTo>
                    <a:pt x="436518" y="771175"/>
                  </a:lnTo>
                  <a:lnTo>
                    <a:pt x="483372" y="762366"/>
                  </a:lnTo>
                  <a:lnTo>
                    <a:pt x="528057" y="748130"/>
                  </a:lnTo>
                  <a:lnTo>
                    <a:pt x="570210" y="728828"/>
                  </a:lnTo>
                  <a:lnTo>
                    <a:pt x="609467" y="704824"/>
                  </a:lnTo>
                  <a:lnTo>
                    <a:pt x="645466" y="676481"/>
                  </a:lnTo>
                  <a:lnTo>
                    <a:pt x="677843" y="644163"/>
                  </a:lnTo>
                  <a:lnTo>
                    <a:pt x="706235" y="608232"/>
                  </a:lnTo>
                  <a:lnTo>
                    <a:pt x="730280" y="569051"/>
                  </a:lnTo>
                  <a:lnTo>
                    <a:pt x="749613" y="526984"/>
                  </a:lnTo>
                  <a:lnTo>
                    <a:pt x="763872" y="482393"/>
                  </a:lnTo>
                  <a:lnTo>
                    <a:pt x="772694" y="435643"/>
                  </a:lnTo>
                  <a:lnTo>
                    <a:pt x="775716" y="387096"/>
                  </a:lnTo>
                  <a:lnTo>
                    <a:pt x="772694" y="338548"/>
                  </a:lnTo>
                  <a:lnTo>
                    <a:pt x="763872" y="291798"/>
                  </a:lnTo>
                  <a:lnTo>
                    <a:pt x="749613" y="247207"/>
                  </a:lnTo>
                  <a:lnTo>
                    <a:pt x="730280" y="205140"/>
                  </a:lnTo>
                  <a:lnTo>
                    <a:pt x="706235" y="165959"/>
                  </a:lnTo>
                  <a:lnTo>
                    <a:pt x="677843" y="130028"/>
                  </a:lnTo>
                  <a:lnTo>
                    <a:pt x="645466" y="97710"/>
                  </a:lnTo>
                  <a:lnTo>
                    <a:pt x="609467" y="69367"/>
                  </a:lnTo>
                  <a:lnTo>
                    <a:pt x="570210" y="45363"/>
                  </a:lnTo>
                  <a:lnTo>
                    <a:pt x="528057" y="26061"/>
                  </a:lnTo>
                  <a:lnTo>
                    <a:pt x="483372" y="11825"/>
                  </a:lnTo>
                  <a:lnTo>
                    <a:pt x="436518" y="3016"/>
                  </a:lnTo>
                  <a:lnTo>
                    <a:pt x="387858" y="0"/>
                  </a:lnTo>
                  <a:close/>
                </a:path>
              </a:pathLst>
            </a:custGeom>
            <a:solidFill>
              <a:srgbClr val="93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03960" y="1929384"/>
              <a:ext cx="262127" cy="2697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5984" y="1792224"/>
              <a:ext cx="303530" cy="315595"/>
            </a:xfrm>
            <a:custGeom>
              <a:avLst/>
              <a:gdLst/>
              <a:ahLst/>
              <a:cxnLst/>
              <a:rect l="l" t="t" r="r" b="b"/>
              <a:pathLst>
                <a:path w="303530" h="315594">
                  <a:moveTo>
                    <a:pt x="218693" y="0"/>
                  </a:moveTo>
                  <a:lnTo>
                    <a:pt x="173577" y="43744"/>
                  </a:lnTo>
                  <a:lnTo>
                    <a:pt x="124340" y="78839"/>
                  </a:lnTo>
                  <a:lnTo>
                    <a:pt x="75791" y="105777"/>
                  </a:lnTo>
                  <a:lnTo>
                    <a:pt x="32741" y="125053"/>
                  </a:lnTo>
                  <a:lnTo>
                    <a:pt x="0" y="137159"/>
                  </a:lnTo>
                  <a:lnTo>
                    <a:pt x="56768" y="315467"/>
                  </a:lnTo>
                  <a:lnTo>
                    <a:pt x="131798" y="294211"/>
                  </a:lnTo>
                  <a:lnTo>
                    <a:pt x="187372" y="281342"/>
                  </a:lnTo>
                  <a:lnTo>
                    <a:pt x="246622" y="270930"/>
                  </a:lnTo>
                  <a:lnTo>
                    <a:pt x="303275" y="265938"/>
                  </a:lnTo>
                  <a:lnTo>
                    <a:pt x="218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52372" y="2058924"/>
              <a:ext cx="269875" cy="86995"/>
            </a:xfrm>
            <a:custGeom>
              <a:avLst/>
              <a:gdLst/>
              <a:ahLst/>
              <a:cxnLst/>
              <a:rect l="l" t="t" r="r" b="b"/>
              <a:pathLst>
                <a:path w="269875" h="86994">
                  <a:moveTo>
                    <a:pt x="247015" y="0"/>
                  </a:moveTo>
                  <a:lnTo>
                    <a:pt x="190260" y="4903"/>
                  </a:lnTo>
                  <a:lnTo>
                    <a:pt x="130878" y="15207"/>
                  </a:lnTo>
                  <a:lnTo>
                    <a:pt x="75171" y="27962"/>
                  </a:lnTo>
                  <a:lnTo>
                    <a:pt x="29444" y="40217"/>
                  </a:lnTo>
                  <a:lnTo>
                    <a:pt x="0" y="49022"/>
                  </a:lnTo>
                  <a:lnTo>
                    <a:pt x="12446" y="86868"/>
                  </a:lnTo>
                  <a:lnTo>
                    <a:pt x="46008" y="77812"/>
                  </a:lnTo>
                  <a:lnTo>
                    <a:pt x="92244" y="68768"/>
                  </a:lnTo>
                  <a:lnTo>
                    <a:pt x="147429" y="62919"/>
                  </a:lnTo>
                  <a:lnTo>
                    <a:pt x="207839" y="63447"/>
                  </a:lnTo>
                  <a:lnTo>
                    <a:pt x="269748" y="73533"/>
                  </a:lnTo>
                  <a:lnTo>
                    <a:pt x="247015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35836" y="1854708"/>
              <a:ext cx="77172" cy="14935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15440" y="1678447"/>
              <a:ext cx="177165" cy="348615"/>
            </a:xfrm>
            <a:custGeom>
              <a:avLst/>
              <a:gdLst/>
              <a:ahLst/>
              <a:cxnLst/>
              <a:rect l="l" t="t" r="r" b="b"/>
              <a:pathLst>
                <a:path w="177164" h="348614">
                  <a:moveTo>
                    <a:pt x="43402" y="0"/>
                  </a:moveTo>
                  <a:lnTo>
                    <a:pt x="28900" y="5268"/>
                  </a:lnTo>
                  <a:lnTo>
                    <a:pt x="22733" y="9001"/>
                  </a:lnTo>
                  <a:lnTo>
                    <a:pt x="18430" y="25683"/>
                  </a:lnTo>
                  <a:lnTo>
                    <a:pt x="13271" y="41687"/>
                  </a:lnTo>
                  <a:lnTo>
                    <a:pt x="7159" y="57096"/>
                  </a:lnTo>
                  <a:lnTo>
                    <a:pt x="0" y="71993"/>
                  </a:lnTo>
                  <a:lnTo>
                    <a:pt x="85852" y="345424"/>
                  </a:lnTo>
                  <a:lnTo>
                    <a:pt x="176784" y="348472"/>
                  </a:lnTo>
                  <a:lnTo>
                    <a:pt x="170561" y="326755"/>
                  </a:lnTo>
                  <a:lnTo>
                    <a:pt x="73406" y="20431"/>
                  </a:lnTo>
                  <a:lnTo>
                    <a:pt x="60237" y="2089"/>
                  </a:lnTo>
                  <a:lnTo>
                    <a:pt x="43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00783" y="2023872"/>
              <a:ext cx="140366" cy="1757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09344" y="1767840"/>
              <a:ext cx="100965" cy="281940"/>
            </a:xfrm>
            <a:custGeom>
              <a:avLst/>
              <a:gdLst/>
              <a:ahLst/>
              <a:cxnLst/>
              <a:rect l="l" t="t" r="r" b="b"/>
              <a:pathLst>
                <a:path w="100964" h="281939">
                  <a:moveTo>
                    <a:pt x="11303" y="0"/>
                  </a:moveTo>
                  <a:lnTo>
                    <a:pt x="8255" y="6223"/>
                  </a:lnTo>
                  <a:lnTo>
                    <a:pt x="0" y="16510"/>
                  </a:lnTo>
                  <a:lnTo>
                    <a:pt x="83185" y="280924"/>
                  </a:lnTo>
                  <a:lnTo>
                    <a:pt x="100584" y="281940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006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93163" y="2048256"/>
              <a:ext cx="47625" cy="97790"/>
            </a:xfrm>
            <a:custGeom>
              <a:avLst/>
              <a:gdLst/>
              <a:ahLst/>
              <a:cxnLst/>
              <a:rect l="l" t="t" r="r" b="b"/>
              <a:pathLst>
                <a:path w="47625" h="97789">
                  <a:moveTo>
                    <a:pt x="0" y="0"/>
                  </a:moveTo>
                  <a:lnTo>
                    <a:pt x="28194" y="91313"/>
                  </a:lnTo>
                  <a:lnTo>
                    <a:pt x="34163" y="93472"/>
                  </a:lnTo>
                  <a:lnTo>
                    <a:pt x="41275" y="95504"/>
                  </a:lnTo>
                  <a:lnTo>
                    <a:pt x="47244" y="97536"/>
                  </a:lnTo>
                  <a:lnTo>
                    <a:pt x="17145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22247" y="2177288"/>
              <a:ext cx="286966" cy="2260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1436" y="2264664"/>
              <a:ext cx="494030" cy="254000"/>
            </a:xfrm>
            <a:custGeom>
              <a:avLst/>
              <a:gdLst/>
              <a:ahLst/>
              <a:cxnLst/>
              <a:rect l="l" t="t" r="r" b="b"/>
              <a:pathLst>
                <a:path w="494030" h="254000">
                  <a:moveTo>
                    <a:pt x="468884" y="0"/>
                  </a:moveTo>
                  <a:lnTo>
                    <a:pt x="0" y="117855"/>
                  </a:lnTo>
                  <a:lnTo>
                    <a:pt x="0" y="120014"/>
                  </a:lnTo>
                  <a:lnTo>
                    <a:pt x="1028" y="121030"/>
                  </a:lnTo>
                  <a:lnTo>
                    <a:pt x="21691" y="206882"/>
                  </a:lnTo>
                  <a:lnTo>
                    <a:pt x="22720" y="211962"/>
                  </a:lnTo>
                  <a:lnTo>
                    <a:pt x="32647" y="232078"/>
                  </a:lnTo>
                  <a:lnTo>
                    <a:pt x="48671" y="246491"/>
                  </a:lnTo>
                  <a:lnTo>
                    <a:pt x="68759" y="253736"/>
                  </a:lnTo>
                  <a:lnTo>
                    <a:pt x="90881" y="252348"/>
                  </a:lnTo>
                  <a:lnTo>
                    <a:pt x="452374" y="162305"/>
                  </a:lnTo>
                  <a:lnTo>
                    <a:pt x="472326" y="152810"/>
                  </a:lnTo>
                  <a:lnTo>
                    <a:pt x="486457" y="136731"/>
                  </a:lnTo>
                  <a:lnTo>
                    <a:pt x="493611" y="116389"/>
                  </a:lnTo>
                  <a:lnTo>
                    <a:pt x="492633" y="94106"/>
                  </a:lnTo>
                  <a:lnTo>
                    <a:pt x="491617" y="88899"/>
                  </a:lnTo>
                  <a:lnTo>
                    <a:pt x="469900" y="4190"/>
                  </a:lnTo>
                  <a:lnTo>
                    <a:pt x="469900" y="1015"/>
                  </a:lnTo>
                  <a:lnTo>
                    <a:pt x="468884" y="0"/>
                  </a:lnTo>
                  <a:close/>
                </a:path>
              </a:pathLst>
            </a:custGeom>
            <a:solidFill>
              <a:srgbClr val="2D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2032" y="2227903"/>
              <a:ext cx="469265" cy="156210"/>
            </a:xfrm>
            <a:custGeom>
              <a:avLst/>
              <a:gdLst/>
              <a:ahLst/>
              <a:cxnLst/>
              <a:rect l="l" t="t" r="r" b="b"/>
              <a:pathLst>
                <a:path w="469265" h="156210">
                  <a:moveTo>
                    <a:pt x="423493" y="0"/>
                  </a:moveTo>
                  <a:lnTo>
                    <a:pt x="41300" y="91370"/>
                  </a:lnTo>
                  <a:lnTo>
                    <a:pt x="7867" y="115405"/>
                  </a:lnTo>
                  <a:lnTo>
                    <a:pt x="0" y="155632"/>
                  </a:lnTo>
                  <a:lnTo>
                    <a:pt x="468795" y="37522"/>
                  </a:lnTo>
                  <a:lnTo>
                    <a:pt x="458479" y="19061"/>
                  </a:lnTo>
                  <a:lnTo>
                    <a:pt x="442731" y="6232"/>
                  </a:lnTo>
                  <a:lnTo>
                    <a:pt x="423493" y="0"/>
                  </a:lnTo>
                  <a:close/>
                </a:path>
              </a:pathLst>
            </a:custGeom>
            <a:solidFill>
              <a:srgbClr val="4D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25880" y="2162556"/>
              <a:ext cx="198578" cy="1924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40180" y="2470404"/>
              <a:ext cx="4028440" cy="523240"/>
            </a:xfrm>
            <a:custGeom>
              <a:avLst/>
              <a:gdLst/>
              <a:ahLst/>
              <a:cxnLst/>
              <a:rect l="l" t="t" r="r" b="b"/>
              <a:pathLst>
                <a:path w="4028440" h="523239">
                  <a:moveTo>
                    <a:pt x="402793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027932" y="522732"/>
                  </a:lnTo>
                  <a:lnTo>
                    <a:pt x="402793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10640" y="2400300"/>
              <a:ext cx="1244346" cy="78714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87880" y="2400300"/>
              <a:ext cx="678942" cy="78714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967483" y="1821179"/>
            <a:ext cx="8636635" cy="5232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指定購項目</a:t>
            </a:r>
            <a:r>
              <a:rPr sz="2800" b="0" spc="65" dirty="0">
                <a:latin typeface="Noto Sans CJK JP Medium"/>
                <a:cs typeface="Noto Sans CJK JP Medium"/>
              </a:rPr>
              <a:t>12</a:t>
            </a:r>
            <a:r>
              <a:rPr sz="2800" b="0" spc="-5" dirty="0">
                <a:latin typeface="Noto Sans CJK JP Medium"/>
                <a:cs typeface="Noto Sans CJK JP Medium"/>
              </a:rPr>
              <a:t>項</a:t>
            </a:r>
            <a:r>
              <a:rPr sz="2800" b="0" spc="204" dirty="0">
                <a:latin typeface="Noto Sans CJK JP Medium"/>
                <a:cs typeface="Noto Sans CJK JP Medium"/>
              </a:rPr>
              <a:t>-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顯示</a:t>
            </a:r>
            <a:r>
              <a:rPr sz="28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器</a:t>
            </a:r>
            <a:r>
              <a:rPr sz="2800" b="0" spc="-5" dirty="0">
                <a:latin typeface="Noto Sans CJK JP Medium"/>
                <a:cs typeface="Noto Sans CJK JP Medium"/>
              </a:rPr>
              <a:t>，採購時請注</a:t>
            </a:r>
            <a:r>
              <a:rPr sz="2800" b="0" dirty="0">
                <a:latin typeface="Noto Sans CJK JP Medium"/>
                <a:cs typeface="Noto Sans CJK JP Medium"/>
              </a:rPr>
              <a:t>意</a:t>
            </a:r>
            <a:r>
              <a:rPr sz="2800" b="0" spc="-5" dirty="0">
                <a:latin typeface="Noto Sans CJK JP Medium"/>
                <a:cs typeface="Noto Sans CJK JP Medium"/>
              </a:rPr>
              <a:t>以下</a:t>
            </a:r>
            <a:r>
              <a:rPr sz="2800" b="0" spc="10" dirty="0">
                <a:latin typeface="Noto Sans CJK JP Medium"/>
                <a:cs typeface="Noto Sans CJK JP Medium"/>
              </a:rPr>
              <a:t>事</a:t>
            </a:r>
            <a:r>
              <a:rPr sz="2800" b="0" spc="-5" dirty="0">
                <a:latin typeface="Noto Sans CJK JP Medium"/>
                <a:cs typeface="Noto Sans CJK JP Medium"/>
              </a:rPr>
              <a:t>項：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370944" y="6242710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14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18666" y="2493644"/>
            <a:ext cx="35007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Noto Sans CJK JP Medium"/>
                <a:cs typeface="Noto Sans CJK JP Medium"/>
              </a:rPr>
              <a:t>Step1：</a:t>
            </a:r>
            <a:r>
              <a:rPr sz="2800" b="0" spc="-5" dirty="0">
                <a:latin typeface="Noto Sans CJK JP Medium"/>
                <a:cs typeface="Noto Sans CJK JP Medium"/>
              </a:rPr>
              <a:t>確認產品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類型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78955" y="3415410"/>
            <a:ext cx="3683635" cy="815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35"/>
              </a:spcBef>
            </a:pPr>
            <a:r>
              <a:rPr sz="20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屬</a:t>
            </a:r>
            <a:r>
              <a:rPr sz="32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加分採購項目</a:t>
            </a:r>
            <a:r>
              <a:rPr sz="20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第</a:t>
            </a:r>
            <a:r>
              <a:rPr sz="2000" b="0" spc="4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117</a:t>
            </a:r>
            <a:r>
              <a:rPr sz="20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項 無須購買環保標章產品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402080" y="3345179"/>
            <a:ext cx="2219325" cy="1045210"/>
            <a:chOff x="1402080" y="3345179"/>
            <a:chExt cx="2219325" cy="1045210"/>
          </a:xfrm>
        </p:grpSpPr>
        <p:sp>
          <p:nvSpPr>
            <p:cNvPr id="53" name="object 53"/>
            <p:cNvSpPr/>
            <p:nvPr/>
          </p:nvSpPr>
          <p:spPr>
            <a:xfrm>
              <a:off x="1402080" y="3345179"/>
              <a:ext cx="2219325" cy="911860"/>
            </a:xfrm>
            <a:custGeom>
              <a:avLst/>
              <a:gdLst/>
              <a:ahLst/>
              <a:cxnLst/>
              <a:rect l="l" t="t" r="r" b="b"/>
              <a:pathLst>
                <a:path w="2219325" h="911860">
                  <a:moveTo>
                    <a:pt x="2067052" y="0"/>
                  </a:moveTo>
                  <a:lnTo>
                    <a:pt x="151892" y="0"/>
                  </a:lnTo>
                  <a:lnTo>
                    <a:pt x="103859" y="7737"/>
                  </a:lnTo>
                  <a:lnTo>
                    <a:pt x="62160" y="29289"/>
                  </a:lnTo>
                  <a:lnTo>
                    <a:pt x="29289" y="62160"/>
                  </a:lnTo>
                  <a:lnTo>
                    <a:pt x="7737" y="103859"/>
                  </a:lnTo>
                  <a:lnTo>
                    <a:pt x="0" y="151891"/>
                  </a:lnTo>
                  <a:lnTo>
                    <a:pt x="0" y="759459"/>
                  </a:lnTo>
                  <a:lnTo>
                    <a:pt x="7737" y="807492"/>
                  </a:lnTo>
                  <a:lnTo>
                    <a:pt x="29289" y="849191"/>
                  </a:lnTo>
                  <a:lnTo>
                    <a:pt x="62160" y="882062"/>
                  </a:lnTo>
                  <a:lnTo>
                    <a:pt x="103859" y="903614"/>
                  </a:lnTo>
                  <a:lnTo>
                    <a:pt x="151892" y="911351"/>
                  </a:lnTo>
                  <a:lnTo>
                    <a:pt x="2067052" y="911351"/>
                  </a:lnTo>
                  <a:lnTo>
                    <a:pt x="2115084" y="903614"/>
                  </a:lnTo>
                  <a:lnTo>
                    <a:pt x="2156783" y="882062"/>
                  </a:lnTo>
                  <a:lnTo>
                    <a:pt x="2189654" y="849191"/>
                  </a:lnTo>
                  <a:lnTo>
                    <a:pt x="2211206" y="807492"/>
                  </a:lnTo>
                  <a:lnTo>
                    <a:pt x="2218944" y="759459"/>
                  </a:lnTo>
                  <a:lnTo>
                    <a:pt x="2218944" y="151891"/>
                  </a:lnTo>
                  <a:lnTo>
                    <a:pt x="2211206" y="103859"/>
                  </a:lnTo>
                  <a:lnTo>
                    <a:pt x="2189654" y="62160"/>
                  </a:lnTo>
                  <a:lnTo>
                    <a:pt x="2156783" y="29289"/>
                  </a:lnTo>
                  <a:lnTo>
                    <a:pt x="2115084" y="7737"/>
                  </a:lnTo>
                  <a:lnTo>
                    <a:pt x="2067052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42288" y="3380231"/>
              <a:ext cx="1969769" cy="10096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813305" y="3501644"/>
            <a:ext cx="139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顯示器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970020" y="3407664"/>
            <a:ext cx="2219325" cy="1045210"/>
            <a:chOff x="3970020" y="3407664"/>
            <a:chExt cx="2219325" cy="1045210"/>
          </a:xfrm>
        </p:grpSpPr>
        <p:sp>
          <p:nvSpPr>
            <p:cNvPr id="57" name="object 57"/>
            <p:cNvSpPr/>
            <p:nvPr/>
          </p:nvSpPr>
          <p:spPr>
            <a:xfrm>
              <a:off x="3970020" y="3407664"/>
              <a:ext cx="2219325" cy="911860"/>
            </a:xfrm>
            <a:custGeom>
              <a:avLst/>
              <a:gdLst/>
              <a:ahLst/>
              <a:cxnLst/>
              <a:rect l="l" t="t" r="r" b="b"/>
              <a:pathLst>
                <a:path w="2219325" h="911860">
                  <a:moveTo>
                    <a:pt x="2067052" y="0"/>
                  </a:moveTo>
                  <a:lnTo>
                    <a:pt x="151892" y="0"/>
                  </a:lnTo>
                  <a:lnTo>
                    <a:pt x="103859" y="7737"/>
                  </a:lnTo>
                  <a:lnTo>
                    <a:pt x="62160" y="29289"/>
                  </a:lnTo>
                  <a:lnTo>
                    <a:pt x="29289" y="62160"/>
                  </a:lnTo>
                  <a:lnTo>
                    <a:pt x="7737" y="103859"/>
                  </a:lnTo>
                  <a:lnTo>
                    <a:pt x="0" y="151891"/>
                  </a:lnTo>
                  <a:lnTo>
                    <a:pt x="0" y="759459"/>
                  </a:lnTo>
                  <a:lnTo>
                    <a:pt x="7737" y="807492"/>
                  </a:lnTo>
                  <a:lnTo>
                    <a:pt x="29289" y="849191"/>
                  </a:lnTo>
                  <a:lnTo>
                    <a:pt x="62160" y="882062"/>
                  </a:lnTo>
                  <a:lnTo>
                    <a:pt x="103859" y="903614"/>
                  </a:lnTo>
                  <a:lnTo>
                    <a:pt x="151892" y="911351"/>
                  </a:lnTo>
                  <a:lnTo>
                    <a:pt x="2067052" y="911351"/>
                  </a:lnTo>
                  <a:lnTo>
                    <a:pt x="2115084" y="903614"/>
                  </a:lnTo>
                  <a:lnTo>
                    <a:pt x="2156783" y="882062"/>
                  </a:lnTo>
                  <a:lnTo>
                    <a:pt x="2189654" y="849191"/>
                  </a:lnTo>
                  <a:lnTo>
                    <a:pt x="2211206" y="807492"/>
                  </a:lnTo>
                  <a:lnTo>
                    <a:pt x="2218944" y="759459"/>
                  </a:lnTo>
                  <a:lnTo>
                    <a:pt x="2218944" y="151891"/>
                  </a:lnTo>
                  <a:lnTo>
                    <a:pt x="2211206" y="103859"/>
                  </a:lnTo>
                  <a:lnTo>
                    <a:pt x="2189654" y="62160"/>
                  </a:lnTo>
                  <a:lnTo>
                    <a:pt x="2156783" y="29289"/>
                  </a:lnTo>
                  <a:lnTo>
                    <a:pt x="2115084" y="7737"/>
                  </a:lnTo>
                  <a:lnTo>
                    <a:pt x="2067052" y="0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110228" y="3442716"/>
              <a:ext cx="1969770" cy="100964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381627" y="3563188"/>
            <a:ext cx="1397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電視機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272539" y="4856988"/>
            <a:ext cx="4188460" cy="787400"/>
            <a:chOff x="1272539" y="4856988"/>
            <a:chExt cx="4188460" cy="787400"/>
          </a:xfrm>
        </p:grpSpPr>
        <p:sp>
          <p:nvSpPr>
            <p:cNvPr id="61" name="object 61"/>
            <p:cNvSpPr/>
            <p:nvPr/>
          </p:nvSpPr>
          <p:spPr>
            <a:xfrm>
              <a:off x="1402079" y="4927092"/>
              <a:ext cx="4058920" cy="523240"/>
            </a:xfrm>
            <a:custGeom>
              <a:avLst/>
              <a:gdLst/>
              <a:ahLst/>
              <a:cxnLst/>
              <a:rect l="l" t="t" r="r" b="b"/>
              <a:pathLst>
                <a:path w="4058920" h="523239">
                  <a:moveTo>
                    <a:pt x="4058412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4058412" y="522731"/>
                  </a:lnTo>
                  <a:lnTo>
                    <a:pt x="405841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72539" y="4856988"/>
              <a:ext cx="1244346" cy="78714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49779" y="4856988"/>
              <a:ext cx="678942" cy="78714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480185" y="4949774"/>
            <a:ext cx="38563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Noto Sans CJK JP Medium"/>
                <a:cs typeface="Noto Sans CJK JP Medium"/>
              </a:rPr>
              <a:t>Step2：</a:t>
            </a:r>
            <a:r>
              <a:rPr sz="2800" b="0" spc="-10" dirty="0">
                <a:latin typeface="Noto Sans CJK JP Medium"/>
                <a:cs typeface="Noto Sans CJK JP Medium"/>
              </a:rPr>
              <a:t>確認顯示器</a:t>
            </a:r>
            <a:r>
              <a:rPr sz="28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尺寸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42085" y="5632500"/>
            <a:ext cx="446087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8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28</a:t>
            </a:r>
            <a:r>
              <a:rPr sz="32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吋</a:t>
            </a:r>
            <a:r>
              <a:rPr sz="3200" b="0" spc="-1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(</a:t>
            </a:r>
            <a:r>
              <a:rPr sz="32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含</a:t>
            </a:r>
            <a:r>
              <a:rPr sz="3200" b="0" spc="-1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)</a:t>
            </a:r>
            <a:r>
              <a:rPr sz="32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以下</a:t>
            </a:r>
            <a:r>
              <a:rPr sz="20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，屬指定採購項目</a:t>
            </a:r>
            <a:endParaRPr sz="20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須購買環保標章產品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026666" y="2993898"/>
            <a:ext cx="7491095" cy="3524250"/>
            <a:chOff x="2026666" y="2993898"/>
            <a:chExt cx="7491095" cy="3524250"/>
          </a:xfrm>
        </p:grpSpPr>
        <p:sp>
          <p:nvSpPr>
            <p:cNvPr id="67" name="object 67"/>
            <p:cNvSpPr/>
            <p:nvPr/>
          </p:nvSpPr>
          <p:spPr>
            <a:xfrm>
              <a:off x="2469388" y="2993897"/>
              <a:ext cx="4760595" cy="352425"/>
            </a:xfrm>
            <a:custGeom>
              <a:avLst/>
              <a:gdLst/>
              <a:ahLst/>
              <a:cxnLst/>
              <a:rect l="l" t="t" r="r" b="b"/>
              <a:pathLst>
                <a:path w="4760595" h="352425">
                  <a:moveTo>
                    <a:pt x="4760468" y="263398"/>
                  </a:moveTo>
                  <a:lnTo>
                    <a:pt x="4731893" y="263398"/>
                  </a:lnTo>
                  <a:lnTo>
                    <a:pt x="4731893" y="188849"/>
                  </a:lnTo>
                  <a:lnTo>
                    <a:pt x="4731893" y="160274"/>
                  </a:lnTo>
                  <a:lnTo>
                    <a:pt x="999236" y="160274"/>
                  </a:lnTo>
                  <a:lnTo>
                    <a:pt x="999236" y="0"/>
                  </a:lnTo>
                  <a:lnTo>
                    <a:pt x="998982" y="0"/>
                  </a:lnTo>
                  <a:lnTo>
                    <a:pt x="970661" y="0"/>
                  </a:lnTo>
                  <a:lnTo>
                    <a:pt x="970407" y="0"/>
                  </a:lnTo>
                  <a:lnTo>
                    <a:pt x="970407" y="161671"/>
                  </a:lnTo>
                  <a:lnTo>
                    <a:pt x="28575" y="161671"/>
                  </a:lnTo>
                  <a:lnTo>
                    <a:pt x="28575" y="266319"/>
                  </a:lnTo>
                  <a:lnTo>
                    <a:pt x="0" y="266319"/>
                  </a:lnTo>
                  <a:lnTo>
                    <a:pt x="42926" y="352044"/>
                  </a:lnTo>
                  <a:lnTo>
                    <a:pt x="78613" y="280543"/>
                  </a:lnTo>
                  <a:lnTo>
                    <a:pt x="85725" y="266319"/>
                  </a:lnTo>
                  <a:lnTo>
                    <a:pt x="57150" y="266319"/>
                  </a:lnTo>
                  <a:lnTo>
                    <a:pt x="57150" y="190246"/>
                  </a:lnTo>
                  <a:lnTo>
                    <a:pt x="999236" y="190246"/>
                  </a:lnTo>
                  <a:lnTo>
                    <a:pt x="999236" y="188849"/>
                  </a:lnTo>
                  <a:lnTo>
                    <a:pt x="4703318" y="188849"/>
                  </a:lnTo>
                  <a:lnTo>
                    <a:pt x="4703318" y="263398"/>
                  </a:lnTo>
                  <a:lnTo>
                    <a:pt x="4674743" y="263398"/>
                  </a:lnTo>
                  <a:lnTo>
                    <a:pt x="4717669" y="349123"/>
                  </a:lnTo>
                  <a:lnTo>
                    <a:pt x="4753356" y="277622"/>
                  </a:lnTo>
                  <a:lnTo>
                    <a:pt x="4760468" y="26339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33016" y="4238244"/>
              <a:ext cx="949960" cy="626745"/>
            </a:xfrm>
            <a:custGeom>
              <a:avLst/>
              <a:gdLst/>
              <a:ahLst/>
              <a:cxnLst/>
              <a:rect l="l" t="t" r="r" b="b"/>
              <a:pathLst>
                <a:path w="949960" h="626745">
                  <a:moveTo>
                    <a:pt x="712089" y="0"/>
                  </a:moveTo>
                  <a:lnTo>
                    <a:pt x="237363" y="0"/>
                  </a:lnTo>
                  <a:lnTo>
                    <a:pt x="237363" y="313181"/>
                  </a:lnTo>
                  <a:lnTo>
                    <a:pt x="0" y="313181"/>
                  </a:lnTo>
                  <a:lnTo>
                    <a:pt x="474726" y="626363"/>
                  </a:lnTo>
                  <a:lnTo>
                    <a:pt x="949452" y="313181"/>
                  </a:lnTo>
                  <a:lnTo>
                    <a:pt x="712089" y="313181"/>
                  </a:lnTo>
                  <a:lnTo>
                    <a:pt x="7120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33016" y="4238244"/>
              <a:ext cx="949960" cy="626745"/>
            </a:xfrm>
            <a:custGeom>
              <a:avLst/>
              <a:gdLst/>
              <a:ahLst/>
              <a:cxnLst/>
              <a:rect l="l" t="t" r="r" b="b"/>
              <a:pathLst>
                <a:path w="949960" h="626745">
                  <a:moveTo>
                    <a:pt x="0" y="313181"/>
                  </a:moveTo>
                  <a:lnTo>
                    <a:pt x="237363" y="313181"/>
                  </a:lnTo>
                  <a:lnTo>
                    <a:pt x="237363" y="0"/>
                  </a:lnTo>
                  <a:lnTo>
                    <a:pt x="712089" y="0"/>
                  </a:lnTo>
                  <a:lnTo>
                    <a:pt x="712089" y="313181"/>
                  </a:lnTo>
                  <a:lnTo>
                    <a:pt x="949452" y="313181"/>
                  </a:lnTo>
                  <a:lnTo>
                    <a:pt x="474726" y="626363"/>
                  </a:lnTo>
                  <a:lnTo>
                    <a:pt x="0" y="31318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31507" y="4558284"/>
              <a:ext cx="2785872" cy="195986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96683" y="4657344"/>
              <a:ext cx="2278380" cy="1127760"/>
            </a:xfrm>
            <a:custGeom>
              <a:avLst/>
              <a:gdLst/>
              <a:ahLst/>
              <a:cxnLst/>
              <a:rect l="l" t="t" r="r" b="b"/>
              <a:pathLst>
                <a:path w="2278379" h="1127760">
                  <a:moveTo>
                    <a:pt x="2278379" y="0"/>
                  </a:moveTo>
                  <a:lnTo>
                    <a:pt x="0" y="0"/>
                  </a:lnTo>
                  <a:lnTo>
                    <a:pt x="0" y="1127759"/>
                  </a:lnTo>
                  <a:lnTo>
                    <a:pt x="2278379" y="1127759"/>
                  </a:lnTo>
                  <a:lnTo>
                    <a:pt x="2278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397356" y="4880317"/>
              <a:ext cx="1614805" cy="492125"/>
            </a:xfrm>
            <a:custGeom>
              <a:avLst/>
              <a:gdLst/>
              <a:ahLst/>
              <a:cxnLst/>
              <a:rect l="l" t="t" r="r" b="b"/>
              <a:pathLst>
                <a:path w="1614804" h="492125">
                  <a:moveTo>
                    <a:pt x="1614500" y="31369"/>
                  </a:moveTo>
                  <a:lnTo>
                    <a:pt x="1614030" y="20751"/>
                  </a:lnTo>
                  <a:lnTo>
                    <a:pt x="1608886" y="11176"/>
                  </a:lnTo>
                  <a:lnTo>
                    <a:pt x="1599438" y="3911"/>
                  </a:lnTo>
                  <a:lnTo>
                    <a:pt x="1587296" y="0"/>
                  </a:lnTo>
                  <a:lnTo>
                    <a:pt x="1574850" y="393"/>
                  </a:lnTo>
                  <a:lnTo>
                    <a:pt x="1563624" y="4787"/>
                  </a:lnTo>
                  <a:lnTo>
                    <a:pt x="1555115" y="12839"/>
                  </a:lnTo>
                  <a:lnTo>
                    <a:pt x="1409344" y="219862"/>
                  </a:lnTo>
                  <a:lnTo>
                    <a:pt x="1175613" y="118008"/>
                  </a:lnTo>
                  <a:lnTo>
                    <a:pt x="1174013" y="117309"/>
                  </a:lnTo>
                  <a:lnTo>
                    <a:pt x="1166609" y="115557"/>
                  </a:lnTo>
                  <a:lnTo>
                    <a:pt x="1163142" y="114592"/>
                  </a:lnTo>
                  <a:lnTo>
                    <a:pt x="1162735" y="114630"/>
                  </a:lnTo>
                  <a:lnTo>
                    <a:pt x="1161884" y="114414"/>
                  </a:lnTo>
                  <a:lnTo>
                    <a:pt x="1155674" y="115100"/>
                  </a:lnTo>
                  <a:lnTo>
                    <a:pt x="1150747" y="115430"/>
                  </a:lnTo>
                  <a:lnTo>
                    <a:pt x="1150073" y="115722"/>
                  </a:lnTo>
                  <a:lnTo>
                    <a:pt x="1149527" y="115773"/>
                  </a:lnTo>
                  <a:lnTo>
                    <a:pt x="1145870" y="117513"/>
                  </a:lnTo>
                  <a:lnTo>
                    <a:pt x="1139710" y="120129"/>
                  </a:lnTo>
                  <a:lnTo>
                    <a:pt x="1139113" y="120713"/>
                  </a:lnTo>
                  <a:lnTo>
                    <a:pt x="1138542" y="120980"/>
                  </a:lnTo>
                  <a:lnTo>
                    <a:pt x="1135875" y="123875"/>
                  </a:lnTo>
                  <a:lnTo>
                    <a:pt x="1131316" y="128308"/>
                  </a:lnTo>
                  <a:lnTo>
                    <a:pt x="1010881" y="311365"/>
                  </a:lnTo>
                  <a:lnTo>
                    <a:pt x="803402" y="81572"/>
                  </a:lnTo>
                  <a:lnTo>
                    <a:pt x="800709" y="79590"/>
                  </a:lnTo>
                  <a:lnTo>
                    <a:pt x="799820" y="78498"/>
                  </a:lnTo>
                  <a:lnTo>
                    <a:pt x="797763" y="77406"/>
                  </a:lnTo>
                  <a:lnTo>
                    <a:pt x="793508" y="74244"/>
                  </a:lnTo>
                  <a:lnTo>
                    <a:pt x="789952" y="73228"/>
                  </a:lnTo>
                  <a:lnTo>
                    <a:pt x="788885" y="72644"/>
                  </a:lnTo>
                  <a:lnTo>
                    <a:pt x="786942" y="72351"/>
                  </a:lnTo>
                  <a:lnTo>
                    <a:pt x="781735" y="70840"/>
                  </a:lnTo>
                  <a:lnTo>
                    <a:pt x="778179" y="71018"/>
                  </a:lnTo>
                  <a:lnTo>
                    <a:pt x="776579" y="70764"/>
                  </a:lnTo>
                  <a:lnTo>
                    <a:pt x="774369" y="71196"/>
                  </a:lnTo>
                  <a:lnTo>
                    <a:pt x="769505" y="71424"/>
                  </a:lnTo>
                  <a:lnTo>
                    <a:pt x="766267" y="72771"/>
                  </a:lnTo>
                  <a:lnTo>
                    <a:pt x="764717" y="73063"/>
                  </a:lnTo>
                  <a:lnTo>
                    <a:pt x="762901" y="74155"/>
                  </a:lnTo>
                  <a:lnTo>
                    <a:pt x="758266" y="76073"/>
                  </a:lnTo>
                  <a:lnTo>
                    <a:pt x="755929" y="78371"/>
                  </a:lnTo>
                  <a:lnTo>
                    <a:pt x="754672" y="79121"/>
                  </a:lnTo>
                  <a:lnTo>
                    <a:pt x="753389" y="80848"/>
                  </a:lnTo>
                  <a:lnTo>
                    <a:pt x="749668" y="84505"/>
                  </a:lnTo>
                  <a:lnTo>
                    <a:pt x="748461" y="87541"/>
                  </a:lnTo>
                  <a:lnTo>
                    <a:pt x="747788" y="88455"/>
                  </a:lnTo>
                  <a:lnTo>
                    <a:pt x="632841" y="341439"/>
                  </a:lnTo>
                  <a:lnTo>
                    <a:pt x="353390" y="159029"/>
                  </a:lnTo>
                  <a:lnTo>
                    <a:pt x="353009" y="158559"/>
                  </a:lnTo>
                  <a:lnTo>
                    <a:pt x="351701" y="157924"/>
                  </a:lnTo>
                  <a:lnTo>
                    <a:pt x="350596" y="157187"/>
                  </a:lnTo>
                  <a:lnTo>
                    <a:pt x="348449" y="156311"/>
                  </a:lnTo>
                  <a:lnTo>
                    <a:pt x="341744" y="152971"/>
                  </a:lnTo>
                  <a:lnTo>
                    <a:pt x="339915" y="152768"/>
                  </a:lnTo>
                  <a:lnTo>
                    <a:pt x="339344" y="152527"/>
                  </a:lnTo>
                  <a:lnTo>
                    <a:pt x="336600" y="152400"/>
                  </a:lnTo>
                  <a:lnTo>
                    <a:pt x="329438" y="151587"/>
                  </a:lnTo>
                  <a:lnTo>
                    <a:pt x="327723" y="151968"/>
                  </a:lnTo>
                  <a:lnTo>
                    <a:pt x="327113" y="151930"/>
                  </a:lnTo>
                  <a:lnTo>
                    <a:pt x="324815" y="152603"/>
                  </a:lnTo>
                  <a:lnTo>
                    <a:pt x="317423" y="154203"/>
                  </a:lnTo>
                  <a:lnTo>
                    <a:pt x="315823" y="155194"/>
                  </a:lnTo>
                  <a:lnTo>
                    <a:pt x="315341" y="155333"/>
                  </a:lnTo>
                  <a:lnTo>
                    <a:pt x="314020" y="156324"/>
                  </a:lnTo>
                  <a:lnTo>
                    <a:pt x="307086" y="160616"/>
                  </a:lnTo>
                  <a:lnTo>
                    <a:pt x="8153" y="445820"/>
                  </a:lnTo>
                  <a:lnTo>
                    <a:pt x="1625" y="455422"/>
                  </a:lnTo>
                  <a:lnTo>
                    <a:pt x="0" y="465924"/>
                  </a:lnTo>
                  <a:lnTo>
                    <a:pt x="3060" y="476161"/>
                  </a:lnTo>
                  <a:lnTo>
                    <a:pt x="10579" y="485000"/>
                  </a:lnTo>
                  <a:lnTo>
                    <a:pt x="17018" y="489800"/>
                  </a:lnTo>
                  <a:lnTo>
                    <a:pt x="24269" y="491858"/>
                  </a:lnTo>
                  <a:lnTo>
                    <a:pt x="32334" y="491858"/>
                  </a:lnTo>
                  <a:lnTo>
                    <a:pt x="335584" y="216636"/>
                  </a:lnTo>
                  <a:lnTo>
                    <a:pt x="627735" y="407339"/>
                  </a:lnTo>
                  <a:lnTo>
                    <a:pt x="633387" y="410768"/>
                  </a:lnTo>
                  <a:lnTo>
                    <a:pt x="639838" y="412838"/>
                  </a:lnTo>
                  <a:lnTo>
                    <a:pt x="643051" y="412838"/>
                  </a:lnTo>
                  <a:lnTo>
                    <a:pt x="647065" y="412838"/>
                  </a:lnTo>
                  <a:lnTo>
                    <a:pt x="654278" y="412178"/>
                  </a:lnTo>
                  <a:lnTo>
                    <a:pt x="656107" y="411645"/>
                  </a:lnTo>
                  <a:lnTo>
                    <a:pt x="656488" y="411594"/>
                  </a:lnTo>
                  <a:lnTo>
                    <a:pt x="656945" y="411403"/>
                  </a:lnTo>
                  <a:lnTo>
                    <a:pt x="661174" y="410171"/>
                  </a:lnTo>
                  <a:lnTo>
                    <a:pt x="667473" y="406755"/>
                  </a:lnTo>
                  <a:lnTo>
                    <a:pt x="672871" y="401840"/>
                  </a:lnTo>
                  <a:lnTo>
                    <a:pt x="676046" y="396252"/>
                  </a:lnTo>
                  <a:lnTo>
                    <a:pt x="676897" y="394957"/>
                  </a:lnTo>
                  <a:lnTo>
                    <a:pt x="677354" y="393954"/>
                  </a:lnTo>
                  <a:lnTo>
                    <a:pt x="678319" y="392252"/>
                  </a:lnTo>
                  <a:lnTo>
                    <a:pt x="678345" y="391756"/>
                  </a:lnTo>
                  <a:lnTo>
                    <a:pt x="786726" y="153250"/>
                  </a:lnTo>
                  <a:lnTo>
                    <a:pt x="989076" y="377317"/>
                  </a:lnTo>
                  <a:lnTo>
                    <a:pt x="989596" y="378193"/>
                  </a:lnTo>
                  <a:lnTo>
                    <a:pt x="991552" y="379666"/>
                  </a:lnTo>
                  <a:lnTo>
                    <a:pt x="994892" y="382701"/>
                  </a:lnTo>
                  <a:lnTo>
                    <a:pt x="997585" y="384175"/>
                  </a:lnTo>
                  <a:lnTo>
                    <a:pt x="999185" y="385356"/>
                  </a:lnTo>
                  <a:lnTo>
                    <a:pt x="1001026" y="386041"/>
                  </a:lnTo>
                  <a:lnTo>
                    <a:pt x="1001191" y="386118"/>
                  </a:lnTo>
                  <a:lnTo>
                    <a:pt x="1001560" y="386232"/>
                  </a:lnTo>
                  <a:lnTo>
                    <a:pt x="1004811" y="387413"/>
                  </a:lnTo>
                  <a:lnTo>
                    <a:pt x="1009650" y="388785"/>
                  </a:lnTo>
                  <a:lnTo>
                    <a:pt x="1015288" y="388785"/>
                  </a:lnTo>
                  <a:lnTo>
                    <a:pt x="1022540" y="388785"/>
                  </a:lnTo>
                  <a:lnTo>
                    <a:pt x="1028992" y="386715"/>
                  </a:lnTo>
                  <a:lnTo>
                    <a:pt x="1031240" y="385356"/>
                  </a:lnTo>
                  <a:lnTo>
                    <a:pt x="1031506" y="385254"/>
                  </a:lnTo>
                  <a:lnTo>
                    <a:pt x="1034338" y="383451"/>
                  </a:lnTo>
                  <a:lnTo>
                    <a:pt x="1034618" y="383286"/>
                  </a:lnTo>
                  <a:lnTo>
                    <a:pt x="1038288" y="380949"/>
                  </a:lnTo>
                  <a:lnTo>
                    <a:pt x="1043482" y="375031"/>
                  </a:lnTo>
                  <a:lnTo>
                    <a:pt x="1172565" y="178816"/>
                  </a:lnTo>
                  <a:lnTo>
                    <a:pt x="1406855" y="280885"/>
                  </a:lnTo>
                  <a:lnTo>
                    <a:pt x="1411693" y="282943"/>
                  </a:lnTo>
                  <a:lnTo>
                    <a:pt x="1414614" y="283362"/>
                  </a:lnTo>
                  <a:lnTo>
                    <a:pt x="1415719" y="283616"/>
                  </a:lnTo>
                  <a:lnTo>
                    <a:pt x="1416532" y="283616"/>
                  </a:lnTo>
                  <a:lnTo>
                    <a:pt x="1421345" y="283616"/>
                  </a:lnTo>
                  <a:lnTo>
                    <a:pt x="1429600" y="282740"/>
                  </a:lnTo>
                  <a:lnTo>
                    <a:pt x="1429854" y="282651"/>
                  </a:lnTo>
                  <a:lnTo>
                    <a:pt x="1430197" y="282613"/>
                  </a:lnTo>
                  <a:lnTo>
                    <a:pt x="1432953" y="281609"/>
                  </a:lnTo>
                  <a:lnTo>
                    <a:pt x="1437170" y="280187"/>
                  </a:lnTo>
                  <a:lnTo>
                    <a:pt x="1437589" y="279920"/>
                  </a:lnTo>
                  <a:lnTo>
                    <a:pt x="1438287" y="279666"/>
                  </a:lnTo>
                  <a:lnTo>
                    <a:pt x="1441335" y="277558"/>
                  </a:lnTo>
                  <a:lnTo>
                    <a:pt x="1443685" y="276085"/>
                  </a:lnTo>
                  <a:lnTo>
                    <a:pt x="1444028" y="275704"/>
                  </a:lnTo>
                  <a:lnTo>
                    <a:pt x="1445158" y="274929"/>
                  </a:lnTo>
                  <a:lnTo>
                    <a:pt x="1448244" y="271119"/>
                  </a:lnTo>
                  <a:lnTo>
                    <a:pt x="1448765" y="270560"/>
                  </a:lnTo>
                  <a:lnTo>
                    <a:pt x="1449146" y="270014"/>
                  </a:lnTo>
                  <a:lnTo>
                    <a:pt x="1450365" y="268516"/>
                  </a:lnTo>
                  <a:lnTo>
                    <a:pt x="1450505" y="268097"/>
                  </a:lnTo>
                  <a:lnTo>
                    <a:pt x="1609902" y="41719"/>
                  </a:lnTo>
                  <a:lnTo>
                    <a:pt x="1614500" y="31369"/>
                  </a:lnTo>
                  <a:close/>
                </a:path>
              </a:pathLst>
            </a:custGeom>
            <a:solidFill>
              <a:srgbClr val="5E7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905729" y="4844376"/>
              <a:ext cx="148253" cy="12645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741378" y="5056052"/>
              <a:ext cx="148253" cy="12643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06487" y="4940588"/>
              <a:ext cx="148253" cy="12645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445794" y="4770145"/>
              <a:ext cx="928369" cy="123825"/>
            </a:xfrm>
            <a:custGeom>
              <a:avLst/>
              <a:gdLst/>
              <a:ahLst/>
              <a:cxnLst/>
              <a:rect l="l" t="t" r="r" b="b"/>
              <a:pathLst>
                <a:path w="928370" h="123825">
                  <a:moveTo>
                    <a:pt x="174040" y="98971"/>
                  </a:moveTo>
                  <a:lnTo>
                    <a:pt x="0" y="98971"/>
                  </a:lnTo>
                  <a:lnTo>
                    <a:pt x="0" y="123710"/>
                  </a:lnTo>
                  <a:lnTo>
                    <a:pt x="174040" y="123710"/>
                  </a:lnTo>
                  <a:lnTo>
                    <a:pt x="174040" y="98971"/>
                  </a:lnTo>
                  <a:close/>
                </a:path>
                <a:path w="928370" h="123825">
                  <a:moveTo>
                    <a:pt x="232041" y="0"/>
                  </a:moveTo>
                  <a:lnTo>
                    <a:pt x="116027" y="0"/>
                  </a:lnTo>
                  <a:lnTo>
                    <a:pt x="116027" y="24739"/>
                  </a:lnTo>
                  <a:lnTo>
                    <a:pt x="232041" y="24739"/>
                  </a:lnTo>
                  <a:lnTo>
                    <a:pt x="232041" y="0"/>
                  </a:lnTo>
                  <a:close/>
                </a:path>
                <a:path w="928370" h="123825">
                  <a:moveTo>
                    <a:pt x="290055" y="98971"/>
                  </a:moveTo>
                  <a:lnTo>
                    <a:pt x="203047" y="98971"/>
                  </a:lnTo>
                  <a:lnTo>
                    <a:pt x="203047" y="123710"/>
                  </a:lnTo>
                  <a:lnTo>
                    <a:pt x="290055" y="123710"/>
                  </a:lnTo>
                  <a:lnTo>
                    <a:pt x="290055" y="98971"/>
                  </a:lnTo>
                  <a:close/>
                </a:path>
                <a:path w="928370" h="123825">
                  <a:moveTo>
                    <a:pt x="348068" y="49491"/>
                  </a:moveTo>
                  <a:lnTo>
                    <a:pt x="116027" y="49491"/>
                  </a:lnTo>
                  <a:lnTo>
                    <a:pt x="116027" y="74244"/>
                  </a:lnTo>
                  <a:lnTo>
                    <a:pt x="348068" y="74244"/>
                  </a:lnTo>
                  <a:lnTo>
                    <a:pt x="348068" y="49491"/>
                  </a:lnTo>
                  <a:close/>
                </a:path>
                <a:path w="928370" h="123825">
                  <a:moveTo>
                    <a:pt x="464083" y="49491"/>
                  </a:moveTo>
                  <a:lnTo>
                    <a:pt x="377063" y="49491"/>
                  </a:lnTo>
                  <a:lnTo>
                    <a:pt x="377063" y="74244"/>
                  </a:lnTo>
                  <a:lnTo>
                    <a:pt x="464083" y="74244"/>
                  </a:lnTo>
                  <a:lnTo>
                    <a:pt x="464083" y="49491"/>
                  </a:lnTo>
                  <a:close/>
                </a:path>
                <a:path w="928370" h="123825">
                  <a:moveTo>
                    <a:pt x="493102" y="0"/>
                  </a:moveTo>
                  <a:lnTo>
                    <a:pt x="261061" y="0"/>
                  </a:lnTo>
                  <a:lnTo>
                    <a:pt x="261061" y="24739"/>
                  </a:lnTo>
                  <a:lnTo>
                    <a:pt x="493102" y="24739"/>
                  </a:lnTo>
                  <a:lnTo>
                    <a:pt x="493102" y="0"/>
                  </a:lnTo>
                  <a:close/>
                </a:path>
                <a:path w="928370" h="123825">
                  <a:moveTo>
                    <a:pt x="609117" y="49491"/>
                  </a:moveTo>
                  <a:lnTo>
                    <a:pt x="493102" y="49491"/>
                  </a:lnTo>
                  <a:lnTo>
                    <a:pt x="493102" y="74244"/>
                  </a:lnTo>
                  <a:lnTo>
                    <a:pt x="609117" y="74244"/>
                  </a:lnTo>
                  <a:lnTo>
                    <a:pt x="609117" y="49491"/>
                  </a:lnTo>
                  <a:close/>
                </a:path>
                <a:path w="928370" h="123825">
                  <a:moveTo>
                    <a:pt x="812152" y="49491"/>
                  </a:moveTo>
                  <a:lnTo>
                    <a:pt x="638111" y="49491"/>
                  </a:lnTo>
                  <a:lnTo>
                    <a:pt x="638111" y="74244"/>
                  </a:lnTo>
                  <a:lnTo>
                    <a:pt x="812152" y="74244"/>
                  </a:lnTo>
                  <a:lnTo>
                    <a:pt x="812152" y="49491"/>
                  </a:lnTo>
                  <a:close/>
                </a:path>
                <a:path w="928370" h="123825">
                  <a:moveTo>
                    <a:pt x="928179" y="0"/>
                  </a:moveTo>
                  <a:lnTo>
                    <a:pt x="609130" y="0"/>
                  </a:lnTo>
                  <a:lnTo>
                    <a:pt x="609130" y="24739"/>
                  </a:lnTo>
                  <a:lnTo>
                    <a:pt x="928179" y="24739"/>
                  </a:lnTo>
                  <a:lnTo>
                    <a:pt x="928179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445803" y="4770153"/>
              <a:ext cx="87630" cy="74295"/>
            </a:xfrm>
            <a:custGeom>
              <a:avLst/>
              <a:gdLst/>
              <a:ahLst/>
              <a:cxnLst/>
              <a:rect l="l" t="t" r="r" b="b"/>
              <a:pathLst>
                <a:path w="87629" h="74295">
                  <a:moveTo>
                    <a:pt x="87016" y="0"/>
                  </a:moveTo>
                  <a:lnTo>
                    <a:pt x="0" y="0"/>
                  </a:lnTo>
                  <a:lnTo>
                    <a:pt x="0" y="74223"/>
                  </a:lnTo>
                  <a:lnTo>
                    <a:pt x="87016" y="74223"/>
                  </a:lnTo>
                  <a:lnTo>
                    <a:pt x="87016" y="0"/>
                  </a:lnTo>
                  <a:close/>
                </a:path>
              </a:pathLst>
            </a:custGeom>
            <a:solidFill>
              <a:srgbClr val="FF7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967913" y="4770137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58009" y="0"/>
                  </a:moveTo>
                  <a:lnTo>
                    <a:pt x="0" y="0"/>
                  </a:lnTo>
                  <a:lnTo>
                    <a:pt x="0" y="24741"/>
                  </a:lnTo>
                  <a:lnTo>
                    <a:pt x="58009" y="24741"/>
                  </a:lnTo>
                  <a:lnTo>
                    <a:pt x="58009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48552" y="5550864"/>
              <a:ext cx="87630" cy="74295"/>
            </a:xfrm>
            <a:custGeom>
              <a:avLst/>
              <a:gdLst/>
              <a:ahLst/>
              <a:cxnLst/>
              <a:rect l="l" t="t" r="r" b="b"/>
              <a:pathLst>
                <a:path w="87629" h="74295">
                  <a:moveTo>
                    <a:pt x="87016" y="0"/>
                  </a:moveTo>
                  <a:lnTo>
                    <a:pt x="0" y="0"/>
                  </a:lnTo>
                  <a:lnTo>
                    <a:pt x="0" y="74223"/>
                  </a:lnTo>
                  <a:lnTo>
                    <a:pt x="87016" y="74223"/>
                  </a:lnTo>
                  <a:lnTo>
                    <a:pt x="87016" y="0"/>
                  </a:lnTo>
                  <a:close/>
                </a:path>
              </a:pathLst>
            </a:custGeom>
            <a:solidFill>
              <a:srgbClr val="718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064583" y="5550864"/>
              <a:ext cx="87630" cy="74295"/>
            </a:xfrm>
            <a:custGeom>
              <a:avLst/>
              <a:gdLst/>
              <a:ahLst/>
              <a:cxnLst/>
              <a:rect l="l" t="t" r="r" b="b"/>
              <a:pathLst>
                <a:path w="87629" h="74295">
                  <a:moveTo>
                    <a:pt x="87016" y="0"/>
                  </a:moveTo>
                  <a:lnTo>
                    <a:pt x="0" y="0"/>
                  </a:lnTo>
                  <a:lnTo>
                    <a:pt x="0" y="74223"/>
                  </a:lnTo>
                  <a:lnTo>
                    <a:pt x="87016" y="74223"/>
                  </a:lnTo>
                  <a:lnTo>
                    <a:pt x="87016" y="0"/>
                  </a:lnTo>
                  <a:close/>
                </a:path>
              </a:pathLst>
            </a:custGeom>
            <a:solidFill>
              <a:srgbClr val="FF7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180614" y="5550864"/>
              <a:ext cx="87630" cy="74295"/>
            </a:xfrm>
            <a:custGeom>
              <a:avLst/>
              <a:gdLst/>
              <a:ahLst/>
              <a:cxnLst/>
              <a:rect l="l" t="t" r="r" b="b"/>
              <a:pathLst>
                <a:path w="87629" h="74295">
                  <a:moveTo>
                    <a:pt x="87016" y="0"/>
                  </a:moveTo>
                  <a:lnTo>
                    <a:pt x="0" y="0"/>
                  </a:lnTo>
                  <a:lnTo>
                    <a:pt x="0" y="74223"/>
                  </a:lnTo>
                  <a:lnTo>
                    <a:pt x="87016" y="74223"/>
                  </a:lnTo>
                  <a:lnTo>
                    <a:pt x="87016" y="0"/>
                  </a:lnTo>
                  <a:close/>
                </a:path>
              </a:pathLst>
            </a:custGeom>
            <a:solidFill>
              <a:srgbClr val="FFB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12647" y="5550864"/>
              <a:ext cx="87630" cy="74295"/>
            </a:xfrm>
            <a:custGeom>
              <a:avLst/>
              <a:gdLst/>
              <a:ahLst/>
              <a:cxnLst/>
              <a:rect l="l" t="t" r="r" b="b"/>
              <a:pathLst>
                <a:path w="87629" h="74295">
                  <a:moveTo>
                    <a:pt x="87016" y="0"/>
                  </a:moveTo>
                  <a:lnTo>
                    <a:pt x="0" y="0"/>
                  </a:lnTo>
                  <a:lnTo>
                    <a:pt x="0" y="74223"/>
                  </a:lnTo>
                  <a:lnTo>
                    <a:pt x="87016" y="74223"/>
                  </a:lnTo>
                  <a:lnTo>
                    <a:pt x="87016" y="0"/>
                  </a:lnTo>
                  <a:close/>
                </a:path>
              </a:pathLst>
            </a:custGeom>
            <a:solidFill>
              <a:srgbClr val="66C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28678" y="5550864"/>
              <a:ext cx="87630" cy="74295"/>
            </a:xfrm>
            <a:custGeom>
              <a:avLst/>
              <a:gdLst/>
              <a:ahLst/>
              <a:cxnLst/>
              <a:rect l="l" t="t" r="r" b="b"/>
              <a:pathLst>
                <a:path w="87629" h="74295">
                  <a:moveTo>
                    <a:pt x="87016" y="0"/>
                  </a:moveTo>
                  <a:lnTo>
                    <a:pt x="0" y="0"/>
                  </a:lnTo>
                  <a:lnTo>
                    <a:pt x="0" y="74223"/>
                  </a:lnTo>
                  <a:lnTo>
                    <a:pt x="87016" y="74223"/>
                  </a:lnTo>
                  <a:lnTo>
                    <a:pt x="87016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011401" y="5274593"/>
              <a:ext cx="516255" cy="440055"/>
            </a:xfrm>
            <a:custGeom>
              <a:avLst/>
              <a:gdLst/>
              <a:ahLst/>
              <a:cxnLst/>
              <a:rect l="l" t="t" r="r" b="b"/>
              <a:pathLst>
                <a:path w="516254" h="440054">
                  <a:moveTo>
                    <a:pt x="40292" y="0"/>
                  </a:moveTo>
                  <a:lnTo>
                    <a:pt x="25211" y="2574"/>
                  </a:lnTo>
                  <a:lnTo>
                    <a:pt x="12093" y="10298"/>
                  </a:lnTo>
                  <a:lnTo>
                    <a:pt x="3023" y="21487"/>
                  </a:lnTo>
                  <a:lnTo>
                    <a:pt x="0" y="34351"/>
                  </a:lnTo>
                  <a:lnTo>
                    <a:pt x="3023" y="47215"/>
                  </a:lnTo>
                  <a:lnTo>
                    <a:pt x="447174" y="429530"/>
                  </a:lnTo>
                  <a:lnTo>
                    <a:pt x="475373" y="439838"/>
                  </a:lnTo>
                  <a:lnTo>
                    <a:pt x="483174" y="439193"/>
                  </a:lnTo>
                  <a:lnTo>
                    <a:pt x="515665" y="405474"/>
                  </a:lnTo>
                  <a:lnTo>
                    <a:pt x="512642" y="392609"/>
                  </a:lnTo>
                  <a:lnTo>
                    <a:pt x="503571" y="381419"/>
                  </a:lnTo>
                  <a:lnTo>
                    <a:pt x="68491" y="10298"/>
                  </a:lnTo>
                  <a:lnTo>
                    <a:pt x="55373" y="2574"/>
                  </a:lnTo>
                  <a:lnTo>
                    <a:pt x="40292" y="0"/>
                  </a:lnTo>
                  <a:close/>
                </a:path>
              </a:pathLst>
            </a:custGeom>
            <a:solidFill>
              <a:srgbClr val="6C71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39525" y="5383864"/>
              <a:ext cx="128905" cy="110489"/>
            </a:xfrm>
            <a:custGeom>
              <a:avLst/>
              <a:gdLst/>
              <a:ahLst/>
              <a:cxnLst/>
              <a:rect l="l" t="t" r="r" b="b"/>
              <a:pathLst>
                <a:path w="128904" h="110489">
                  <a:moveTo>
                    <a:pt x="56397" y="0"/>
                  </a:moveTo>
                  <a:lnTo>
                    <a:pt x="0" y="48105"/>
                  </a:lnTo>
                  <a:lnTo>
                    <a:pt x="72495" y="109959"/>
                  </a:lnTo>
                  <a:lnTo>
                    <a:pt x="128892" y="61860"/>
                  </a:lnTo>
                  <a:lnTo>
                    <a:pt x="56397" y="0"/>
                  </a:lnTo>
                  <a:close/>
                </a:path>
              </a:pathLst>
            </a:custGeom>
            <a:solidFill>
              <a:srgbClr val="6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819660" y="5111024"/>
              <a:ext cx="464184" cy="396240"/>
            </a:xfrm>
            <a:custGeom>
              <a:avLst/>
              <a:gdLst/>
              <a:ahLst/>
              <a:cxnLst/>
              <a:rect l="l" t="t" r="r" b="b"/>
              <a:pathLst>
                <a:path w="464184" h="396239">
                  <a:moveTo>
                    <a:pt x="232033" y="0"/>
                  </a:moveTo>
                  <a:lnTo>
                    <a:pt x="178844" y="5229"/>
                  </a:lnTo>
                  <a:lnTo>
                    <a:pt x="130010" y="20123"/>
                  </a:lnTo>
                  <a:lnTo>
                    <a:pt x="86927" y="43493"/>
                  </a:lnTo>
                  <a:lnTo>
                    <a:pt x="50989" y="74147"/>
                  </a:lnTo>
                  <a:lnTo>
                    <a:pt x="23592" y="110897"/>
                  </a:lnTo>
                  <a:lnTo>
                    <a:pt x="6130" y="152551"/>
                  </a:lnTo>
                  <a:lnTo>
                    <a:pt x="0" y="197921"/>
                  </a:lnTo>
                  <a:lnTo>
                    <a:pt x="6130" y="243291"/>
                  </a:lnTo>
                  <a:lnTo>
                    <a:pt x="23592" y="284947"/>
                  </a:lnTo>
                  <a:lnTo>
                    <a:pt x="50989" y="321700"/>
                  </a:lnTo>
                  <a:lnTo>
                    <a:pt x="86927" y="352357"/>
                  </a:lnTo>
                  <a:lnTo>
                    <a:pt x="130010" y="375729"/>
                  </a:lnTo>
                  <a:lnTo>
                    <a:pt x="178844" y="390626"/>
                  </a:lnTo>
                  <a:lnTo>
                    <a:pt x="232033" y="395856"/>
                  </a:lnTo>
                  <a:lnTo>
                    <a:pt x="285223" y="390626"/>
                  </a:lnTo>
                  <a:lnTo>
                    <a:pt x="334056" y="375729"/>
                  </a:lnTo>
                  <a:lnTo>
                    <a:pt x="377140" y="352357"/>
                  </a:lnTo>
                  <a:lnTo>
                    <a:pt x="413078" y="321700"/>
                  </a:lnTo>
                  <a:lnTo>
                    <a:pt x="440475" y="284947"/>
                  </a:lnTo>
                  <a:lnTo>
                    <a:pt x="457937" y="243291"/>
                  </a:lnTo>
                  <a:lnTo>
                    <a:pt x="464067" y="197921"/>
                  </a:lnTo>
                  <a:lnTo>
                    <a:pt x="457937" y="152551"/>
                  </a:lnTo>
                  <a:lnTo>
                    <a:pt x="440475" y="110897"/>
                  </a:lnTo>
                  <a:lnTo>
                    <a:pt x="413078" y="74147"/>
                  </a:lnTo>
                  <a:lnTo>
                    <a:pt x="377140" y="43493"/>
                  </a:lnTo>
                  <a:lnTo>
                    <a:pt x="334056" y="20123"/>
                  </a:lnTo>
                  <a:lnTo>
                    <a:pt x="285223" y="5229"/>
                  </a:lnTo>
                  <a:lnTo>
                    <a:pt x="232033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848647" y="5135773"/>
              <a:ext cx="406400" cy="346710"/>
            </a:xfrm>
            <a:custGeom>
              <a:avLst/>
              <a:gdLst/>
              <a:ahLst/>
              <a:cxnLst/>
              <a:rect l="l" t="t" r="r" b="b"/>
              <a:pathLst>
                <a:path w="406400" h="346710">
                  <a:moveTo>
                    <a:pt x="203046" y="0"/>
                  </a:moveTo>
                  <a:lnTo>
                    <a:pt x="149124" y="6194"/>
                  </a:lnTo>
                  <a:lnTo>
                    <a:pt x="100636" y="23670"/>
                  </a:lnTo>
                  <a:lnTo>
                    <a:pt x="59531" y="50767"/>
                  </a:lnTo>
                  <a:lnTo>
                    <a:pt x="27757" y="85824"/>
                  </a:lnTo>
                  <a:lnTo>
                    <a:pt x="7264" y="127179"/>
                  </a:lnTo>
                  <a:lnTo>
                    <a:pt x="0" y="173172"/>
                  </a:lnTo>
                  <a:lnTo>
                    <a:pt x="7264" y="219174"/>
                  </a:lnTo>
                  <a:lnTo>
                    <a:pt x="27757" y="260536"/>
                  </a:lnTo>
                  <a:lnTo>
                    <a:pt x="59531" y="295597"/>
                  </a:lnTo>
                  <a:lnTo>
                    <a:pt x="100636" y="322696"/>
                  </a:lnTo>
                  <a:lnTo>
                    <a:pt x="149124" y="340173"/>
                  </a:lnTo>
                  <a:lnTo>
                    <a:pt x="203046" y="346367"/>
                  </a:lnTo>
                  <a:lnTo>
                    <a:pt x="256978" y="340173"/>
                  </a:lnTo>
                  <a:lnTo>
                    <a:pt x="305468" y="322696"/>
                  </a:lnTo>
                  <a:lnTo>
                    <a:pt x="346572" y="295597"/>
                  </a:lnTo>
                  <a:lnTo>
                    <a:pt x="378341" y="260536"/>
                  </a:lnTo>
                  <a:lnTo>
                    <a:pt x="398831" y="219174"/>
                  </a:lnTo>
                  <a:lnTo>
                    <a:pt x="406093" y="173172"/>
                  </a:lnTo>
                  <a:lnTo>
                    <a:pt x="398831" y="127179"/>
                  </a:lnTo>
                  <a:lnTo>
                    <a:pt x="378341" y="85824"/>
                  </a:lnTo>
                  <a:lnTo>
                    <a:pt x="346572" y="50767"/>
                  </a:lnTo>
                  <a:lnTo>
                    <a:pt x="305468" y="23670"/>
                  </a:lnTo>
                  <a:lnTo>
                    <a:pt x="256978" y="6194"/>
                  </a:lnTo>
                  <a:lnTo>
                    <a:pt x="20304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865829" y="5141629"/>
              <a:ext cx="316583" cy="23880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22592" y="4696968"/>
              <a:ext cx="327659" cy="4191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04837" y="4481322"/>
              <a:ext cx="949960" cy="840105"/>
            </a:xfrm>
            <a:custGeom>
              <a:avLst/>
              <a:gdLst/>
              <a:ahLst/>
              <a:cxnLst/>
              <a:rect l="l" t="t" r="r" b="b"/>
              <a:pathLst>
                <a:path w="949959" h="840104">
                  <a:moveTo>
                    <a:pt x="0" y="419861"/>
                  </a:moveTo>
                  <a:lnTo>
                    <a:pt x="2786" y="374110"/>
                  </a:lnTo>
                  <a:lnTo>
                    <a:pt x="10952" y="329786"/>
                  </a:lnTo>
                  <a:lnTo>
                    <a:pt x="24207" y="287145"/>
                  </a:lnTo>
                  <a:lnTo>
                    <a:pt x="42261" y="246445"/>
                  </a:lnTo>
                  <a:lnTo>
                    <a:pt x="64826" y="207941"/>
                  </a:lnTo>
                  <a:lnTo>
                    <a:pt x="91610" y="171888"/>
                  </a:lnTo>
                  <a:lnTo>
                    <a:pt x="122324" y="138544"/>
                  </a:lnTo>
                  <a:lnTo>
                    <a:pt x="156678" y="108164"/>
                  </a:lnTo>
                  <a:lnTo>
                    <a:pt x="194383" y="81003"/>
                  </a:lnTo>
                  <a:lnTo>
                    <a:pt x="235147" y="57319"/>
                  </a:lnTo>
                  <a:lnTo>
                    <a:pt x="278682" y="37367"/>
                  </a:lnTo>
                  <a:lnTo>
                    <a:pt x="324697" y="21403"/>
                  </a:lnTo>
                  <a:lnTo>
                    <a:pt x="372902" y="9683"/>
                  </a:lnTo>
                  <a:lnTo>
                    <a:pt x="423009" y="2463"/>
                  </a:lnTo>
                  <a:lnTo>
                    <a:pt x="474726" y="0"/>
                  </a:lnTo>
                  <a:lnTo>
                    <a:pt x="526442" y="2463"/>
                  </a:lnTo>
                  <a:lnTo>
                    <a:pt x="576549" y="9683"/>
                  </a:lnTo>
                  <a:lnTo>
                    <a:pt x="624754" y="21403"/>
                  </a:lnTo>
                  <a:lnTo>
                    <a:pt x="670769" y="37367"/>
                  </a:lnTo>
                  <a:lnTo>
                    <a:pt x="714304" y="57319"/>
                  </a:lnTo>
                  <a:lnTo>
                    <a:pt x="755068" y="81003"/>
                  </a:lnTo>
                  <a:lnTo>
                    <a:pt x="792773" y="108164"/>
                  </a:lnTo>
                  <a:lnTo>
                    <a:pt x="827127" y="138544"/>
                  </a:lnTo>
                  <a:lnTo>
                    <a:pt x="857841" y="171888"/>
                  </a:lnTo>
                  <a:lnTo>
                    <a:pt x="884625" y="207941"/>
                  </a:lnTo>
                  <a:lnTo>
                    <a:pt x="907190" y="246445"/>
                  </a:lnTo>
                  <a:lnTo>
                    <a:pt x="925244" y="287145"/>
                  </a:lnTo>
                  <a:lnTo>
                    <a:pt x="938499" y="329786"/>
                  </a:lnTo>
                  <a:lnTo>
                    <a:pt x="946665" y="374110"/>
                  </a:lnTo>
                  <a:lnTo>
                    <a:pt x="949452" y="419861"/>
                  </a:lnTo>
                  <a:lnTo>
                    <a:pt x="946665" y="465613"/>
                  </a:lnTo>
                  <a:lnTo>
                    <a:pt x="938499" y="509937"/>
                  </a:lnTo>
                  <a:lnTo>
                    <a:pt x="925244" y="552578"/>
                  </a:lnTo>
                  <a:lnTo>
                    <a:pt x="907190" y="593278"/>
                  </a:lnTo>
                  <a:lnTo>
                    <a:pt x="884625" y="631782"/>
                  </a:lnTo>
                  <a:lnTo>
                    <a:pt x="857841" y="667835"/>
                  </a:lnTo>
                  <a:lnTo>
                    <a:pt x="827127" y="701179"/>
                  </a:lnTo>
                  <a:lnTo>
                    <a:pt x="792773" y="731559"/>
                  </a:lnTo>
                  <a:lnTo>
                    <a:pt x="755068" y="758720"/>
                  </a:lnTo>
                  <a:lnTo>
                    <a:pt x="714304" y="782404"/>
                  </a:lnTo>
                  <a:lnTo>
                    <a:pt x="670769" y="802356"/>
                  </a:lnTo>
                  <a:lnTo>
                    <a:pt x="624754" y="818320"/>
                  </a:lnTo>
                  <a:lnTo>
                    <a:pt x="576549" y="830040"/>
                  </a:lnTo>
                  <a:lnTo>
                    <a:pt x="526442" y="837260"/>
                  </a:lnTo>
                  <a:lnTo>
                    <a:pt x="474726" y="839723"/>
                  </a:lnTo>
                  <a:lnTo>
                    <a:pt x="423009" y="837260"/>
                  </a:lnTo>
                  <a:lnTo>
                    <a:pt x="372902" y="830040"/>
                  </a:lnTo>
                  <a:lnTo>
                    <a:pt x="324697" y="818320"/>
                  </a:lnTo>
                  <a:lnTo>
                    <a:pt x="278682" y="802356"/>
                  </a:lnTo>
                  <a:lnTo>
                    <a:pt x="235147" y="782404"/>
                  </a:lnTo>
                  <a:lnTo>
                    <a:pt x="194383" y="758720"/>
                  </a:lnTo>
                  <a:lnTo>
                    <a:pt x="156678" y="731559"/>
                  </a:lnTo>
                  <a:lnTo>
                    <a:pt x="122324" y="701179"/>
                  </a:lnTo>
                  <a:lnTo>
                    <a:pt x="91610" y="667835"/>
                  </a:lnTo>
                  <a:lnTo>
                    <a:pt x="64826" y="631782"/>
                  </a:lnTo>
                  <a:lnTo>
                    <a:pt x="42261" y="593278"/>
                  </a:lnTo>
                  <a:lnTo>
                    <a:pt x="24207" y="552578"/>
                  </a:lnTo>
                  <a:lnTo>
                    <a:pt x="10952" y="509937"/>
                  </a:lnTo>
                  <a:lnTo>
                    <a:pt x="2786" y="465613"/>
                  </a:lnTo>
                  <a:lnTo>
                    <a:pt x="0" y="41986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2652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(8/52)</a:t>
            </a:r>
            <a:endParaRPr sz="2600"/>
          </a:p>
        </p:txBody>
      </p:sp>
      <p:grpSp>
        <p:nvGrpSpPr>
          <p:cNvPr id="92" name="object 92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93" name="object 93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6176" y="1138427"/>
            <a:ext cx="603885" cy="401320"/>
            <a:chOff x="646176" y="1138427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46176" y="11384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6676" y="11384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4796" y="11384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711195" y="1037844"/>
            <a:ext cx="8622030" cy="734060"/>
            <a:chOff x="2711195" y="1037844"/>
            <a:chExt cx="8622030" cy="734060"/>
          </a:xfrm>
        </p:grpSpPr>
        <p:sp>
          <p:nvSpPr>
            <p:cNvPr id="7" name="object 7"/>
            <p:cNvSpPr/>
            <p:nvPr/>
          </p:nvSpPr>
          <p:spPr>
            <a:xfrm>
              <a:off x="2711195" y="1037844"/>
              <a:ext cx="1098042" cy="7338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2611" y="1037844"/>
              <a:ext cx="640841" cy="7338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5887" y="1037844"/>
              <a:ext cx="3412998" cy="7338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2260" y="1037844"/>
              <a:ext cx="564642" cy="7338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80275" y="1037844"/>
              <a:ext cx="1096518" cy="7338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40167" y="1037844"/>
              <a:ext cx="640842" cy="7338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44383" y="1037844"/>
              <a:ext cx="1427226" cy="7338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34983" y="1037844"/>
              <a:ext cx="842009" cy="7338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40367" y="1037844"/>
              <a:ext cx="1427226" cy="7338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30967" y="1037844"/>
              <a:ext cx="843533" cy="7338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37876" y="1037844"/>
              <a:ext cx="767333" cy="7338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68583" y="1037844"/>
              <a:ext cx="564642" cy="7338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47929" y="3152216"/>
            <a:ext cx="8495665" cy="1420495"/>
            <a:chOff x="247929" y="3152216"/>
            <a:chExt cx="8495665" cy="1420495"/>
          </a:xfrm>
        </p:grpSpPr>
        <p:sp>
          <p:nvSpPr>
            <p:cNvPr id="20" name="object 20"/>
            <p:cNvSpPr/>
            <p:nvPr/>
          </p:nvSpPr>
          <p:spPr>
            <a:xfrm>
              <a:off x="247929" y="4557902"/>
              <a:ext cx="8495665" cy="0"/>
            </a:xfrm>
            <a:custGeom>
              <a:avLst/>
              <a:gdLst/>
              <a:ahLst/>
              <a:cxnLst/>
              <a:rect l="l" t="t" r="r" b="b"/>
              <a:pathLst>
                <a:path w="8495665">
                  <a:moveTo>
                    <a:pt x="0" y="0"/>
                  </a:moveTo>
                  <a:lnTo>
                    <a:pt x="8495512" y="0"/>
                  </a:lnTo>
                </a:path>
              </a:pathLst>
            </a:custGeom>
            <a:ln w="285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45842" y="3152216"/>
              <a:ext cx="1426210" cy="1352550"/>
            </a:xfrm>
            <a:custGeom>
              <a:avLst/>
              <a:gdLst/>
              <a:ahLst/>
              <a:cxnLst/>
              <a:rect l="l" t="t" r="r" b="b"/>
              <a:pathLst>
                <a:path w="1426210" h="1352550">
                  <a:moveTo>
                    <a:pt x="721128" y="0"/>
                  </a:moveTo>
                  <a:lnTo>
                    <a:pt x="675084" y="1987"/>
                  </a:lnTo>
                  <a:lnTo>
                    <a:pt x="629410" y="7039"/>
                  </a:lnTo>
                  <a:lnTo>
                    <a:pt x="584274" y="15128"/>
                  </a:lnTo>
                  <a:lnTo>
                    <a:pt x="539841" y="26227"/>
                  </a:lnTo>
                  <a:lnTo>
                    <a:pt x="496278" y="40308"/>
                  </a:lnTo>
                  <a:lnTo>
                    <a:pt x="453753" y="57343"/>
                  </a:lnTo>
                  <a:lnTo>
                    <a:pt x="412430" y="77303"/>
                  </a:lnTo>
                  <a:lnTo>
                    <a:pt x="372478" y="100162"/>
                  </a:lnTo>
                  <a:lnTo>
                    <a:pt x="334063" y="125892"/>
                  </a:lnTo>
                  <a:lnTo>
                    <a:pt x="297351" y="154464"/>
                  </a:lnTo>
                  <a:lnTo>
                    <a:pt x="262509" y="185851"/>
                  </a:lnTo>
                  <a:lnTo>
                    <a:pt x="0" y="162102"/>
                  </a:lnTo>
                  <a:lnTo>
                    <a:pt x="115062" y="399211"/>
                  </a:lnTo>
                  <a:lnTo>
                    <a:pt x="98031" y="442905"/>
                  </a:lnTo>
                  <a:lnTo>
                    <a:pt x="84294" y="487352"/>
                  </a:lnTo>
                  <a:lnTo>
                    <a:pt x="73817" y="532385"/>
                  </a:lnTo>
                  <a:lnTo>
                    <a:pt x="66569" y="577841"/>
                  </a:lnTo>
                  <a:lnTo>
                    <a:pt x="62515" y="623552"/>
                  </a:lnTo>
                  <a:lnTo>
                    <a:pt x="61624" y="669354"/>
                  </a:lnTo>
                  <a:lnTo>
                    <a:pt x="63862" y="715081"/>
                  </a:lnTo>
                  <a:lnTo>
                    <a:pt x="69197" y="760567"/>
                  </a:lnTo>
                  <a:lnTo>
                    <a:pt x="77596" y="805648"/>
                  </a:lnTo>
                  <a:lnTo>
                    <a:pt x="89026" y="850156"/>
                  </a:lnTo>
                  <a:lnTo>
                    <a:pt x="103455" y="893927"/>
                  </a:lnTo>
                  <a:lnTo>
                    <a:pt x="120850" y="936796"/>
                  </a:lnTo>
                  <a:lnTo>
                    <a:pt x="141177" y="978596"/>
                  </a:lnTo>
                  <a:lnTo>
                    <a:pt x="164405" y="1019162"/>
                  </a:lnTo>
                  <a:lnTo>
                    <a:pt x="190499" y="1058329"/>
                  </a:lnTo>
                  <a:lnTo>
                    <a:pt x="219429" y="1095931"/>
                  </a:lnTo>
                  <a:lnTo>
                    <a:pt x="251161" y="1131802"/>
                  </a:lnTo>
                  <a:lnTo>
                    <a:pt x="285661" y="1165777"/>
                  </a:lnTo>
                  <a:lnTo>
                    <a:pt x="322898" y="1197691"/>
                  </a:lnTo>
                  <a:lnTo>
                    <a:pt x="362839" y="1227378"/>
                  </a:lnTo>
                  <a:lnTo>
                    <a:pt x="404210" y="1253912"/>
                  </a:lnTo>
                  <a:lnTo>
                    <a:pt x="446685" y="1277210"/>
                  </a:lnTo>
                  <a:lnTo>
                    <a:pt x="490103" y="1297300"/>
                  </a:lnTo>
                  <a:lnTo>
                    <a:pt x="534304" y="1314209"/>
                  </a:lnTo>
                  <a:lnTo>
                    <a:pt x="579127" y="1327963"/>
                  </a:lnTo>
                  <a:lnTo>
                    <a:pt x="624412" y="1338590"/>
                  </a:lnTo>
                  <a:lnTo>
                    <a:pt x="670000" y="1346116"/>
                  </a:lnTo>
                  <a:lnTo>
                    <a:pt x="715729" y="1350569"/>
                  </a:lnTo>
                  <a:lnTo>
                    <a:pt x="761440" y="1351976"/>
                  </a:lnTo>
                  <a:lnTo>
                    <a:pt x="806972" y="1350364"/>
                  </a:lnTo>
                  <a:lnTo>
                    <a:pt x="852165" y="1345760"/>
                  </a:lnTo>
                  <a:lnTo>
                    <a:pt x="896860" y="1338191"/>
                  </a:lnTo>
                  <a:lnTo>
                    <a:pt x="940895" y="1327684"/>
                  </a:lnTo>
                  <a:lnTo>
                    <a:pt x="984111" y="1314266"/>
                  </a:lnTo>
                  <a:lnTo>
                    <a:pt x="1026348" y="1297964"/>
                  </a:lnTo>
                  <a:lnTo>
                    <a:pt x="1067444" y="1278805"/>
                  </a:lnTo>
                  <a:lnTo>
                    <a:pt x="1107241" y="1256817"/>
                  </a:lnTo>
                  <a:lnTo>
                    <a:pt x="1145578" y="1232026"/>
                  </a:lnTo>
                  <a:lnTo>
                    <a:pt x="1182294" y="1204459"/>
                  </a:lnTo>
                  <a:lnTo>
                    <a:pt x="1217229" y="1174144"/>
                  </a:lnTo>
                  <a:lnTo>
                    <a:pt x="1250224" y="1141107"/>
                  </a:lnTo>
                  <a:lnTo>
                    <a:pt x="1281118" y="1105375"/>
                  </a:lnTo>
                  <a:lnTo>
                    <a:pt x="1309751" y="1066977"/>
                  </a:lnTo>
                  <a:lnTo>
                    <a:pt x="1335525" y="1026630"/>
                  </a:lnTo>
                  <a:lnTo>
                    <a:pt x="1358007" y="985108"/>
                  </a:lnTo>
                  <a:lnTo>
                    <a:pt x="1377227" y="942572"/>
                  </a:lnTo>
                  <a:lnTo>
                    <a:pt x="1393215" y="899181"/>
                  </a:lnTo>
                  <a:lnTo>
                    <a:pt x="1406004" y="855095"/>
                  </a:lnTo>
                  <a:lnTo>
                    <a:pt x="1415625" y="810473"/>
                  </a:lnTo>
                  <a:lnTo>
                    <a:pt x="1422109" y="765476"/>
                  </a:lnTo>
                  <a:lnTo>
                    <a:pt x="1425487" y="720261"/>
                  </a:lnTo>
                  <a:lnTo>
                    <a:pt x="1425791" y="674990"/>
                  </a:lnTo>
                  <a:lnTo>
                    <a:pt x="1423051" y="629822"/>
                  </a:lnTo>
                  <a:lnTo>
                    <a:pt x="1417299" y="584917"/>
                  </a:lnTo>
                  <a:lnTo>
                    <a:pt x="1408566" y="540433"/>
                  </a:lnTo>
                  <a:lnTo>
                    <a:pt x="1396884" y="496532"/>
                  </a:lnTo>
                  <a:lnTo>
                    <a:pt x="1382283" y="453372"/>
                  </a:lnTo>
                  <a:lnTo>
                    <a:pt x="1364796" y="411113"/>
                  </a:lnTo>
                  <a:lnTo>
                    <a:pt x="1344452" y="369914"/>
                  </a:lnTo>
                  <a:lnTo>
                    <a:pt x="1321284" y="329936"/>
                  </a:lnTo>
                  <a:lnTo>
                    <a:pt x="1295323" y="291339"/>
                  </a:lnTo>
                  <a:lnTo>
                    <a:pt x="1266600" y="254280"/>
                  </a:lnTo>
                  <a:lnTo>
                    <a:pt x="1235146" y="218921"/>
                  </a:lnTo>
                  <a:lnTo>
                    <a:pt x="1200992" y="185421"/>
                  </a:lnTo>
                  <a:lnTo>
                    <a:pt x="1164170" y="153940"/>
                  </a:lnTo>
                  <a:lnTo>
                    <a:pt x="1124712" y="124637"/>
                  </a:lnTo>
                  <a:lnTo>
                    <a:pt x="1082829" y="97786"/>
                  </a:lnTo>
                  <a:lnTo>
                    <a:pt x="1039818" y="74251"/>
                  </a:lnTo>
                  <a:lnTo>
                    <a:pt x="995845" y="54003"/>
                  </a:lnTo>
                  <a:lnTo>
                    <a:pt x="951076" y="37015"/>
                  </a:lnTo>
                  <a:lnTo>
                    <a:pt x="905678" y="23259"/>
                  </a:lnTo>
                  <a:lnTo>
                    <a:pt x="859818" y="12707"/>
                  </a:lnTo>
                  <a:lnTo>
                    <a:pt x="813662" y="5332"/>
                  </a:lnTo>
                  <a:lnTo>
                    <a:pt x="767376" y="1105"/>
                  </a:lnTo>
                  <a:lnTo>
                    <a:pt x="721128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24381" y="1729676"/>
          <a:ext cx="11730989" cy="47837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2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351">
                <a:tc rowSpan="2"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2080" marB="0"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指定採購項目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208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非屬「指定採購項目」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9455">
                        <a:lnSpc>
                          <a:spcPts val="2075"/>
                        </a:lnSpc>
                      </a:pPr>
                      <a:r>
                        <a:rPr sz="1800" b="0" spc="-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2245">
                        <a:lnSpc>
                          <a:spcPts val="207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3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總有效內容</a:t>
                      </a:r>
                      <a:r>
                        <a:rPr sz="1800" b="0" spc="-10" dirty="0">
                          <a:latin typeface="Noto Sans CJK JP Medium"/>
                          <a:cs typeface="Noto Sans CJK JP Medium"/>
                        </a:rPr>
                        <a:t>積</a:t>
                      </a:r>
                      <a:r>
                        <a:rPr sz="2000" b="1" spc="5" dirty="0">
                          <a:solidFill>
                            <a:srgbClr val="4471C4"/>
                          </a:solidFill>
                          <a:latin typeface="Times New Roman"/>
                          <a:cs typeface="Times New Roman"/>
                        </a:rPr>
                        <a:t>610</a:t>
                      </a: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公升</a:t>
                      </a:r>
                      <a:r>
                        <a:rPr sz="2000" b="1" spc="5" dirty="0">
                          <a:solidFill>
                            <a:srgbClr val="4471C4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b="0" spc="-15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含</a:t>
                      </a:r>
                      <a:r>
                        <a:rPr sz="2000" b="1" spc="-10" dirty="0">
                          <a:solidFill>
                            <a:srgbClr val="4471C4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以下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電冰箱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冷凍櫃、儲藏櫃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2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97180" marR="287020" indent="11430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家電 產品 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445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D4EEE8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電冰箱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2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165735" algn="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390"/>
                        </a:lnSpc>
                        <a:spcBef>
                          <a:spcPts val="2165"/>
                        </a:spcBef>
                      </a:pPr>
                      <a:r>
                        <a:rPr sz="2000" b="1" spc="5" dirty="0">
                          <a:solidFill>
                            <a:srgbClr val="4471C4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千瓦</a:t>
                      </a:r>
                      <a:r>
                        <a:rPr sz="2000" b="1" dirty="0">
                          <a:solidFill>
                            <a:srgbClr val="4471C4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含</a:t>
                      </a:r>
                      <a:r>
                        <a:rPr sz="2000" b="1" spc="-10" dirty="0">
                          <a:solidFill>
                            <a:srgbClr val="4471C4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以</a:t>
                      </a:r>
                      <a:r>
                        <a:rPr sz="2000" b="0" spc="-15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下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窗型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分離式冷氣</a:t>
                      </a:r>
                      <a:r>
                        <a:rPr sz="1800" b="0" spc="-10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endParaRPr sz="1800" dirty="0">
                        <a:latin typeface="Noto Sans CJK JP Medium"/>
                        <a:cs typeface="Noto Sans CJK JP Medium"/>
                      </a:endParaRPr>
                    </a:p>
                    <a:p>
                      <a:pPr marL="16510">
                        <a:lnSpc>
                          <a:spcPts val="2870"/>
                        </a:lnSpc>
                        <a:tabLst>
                          <a:tab pos="2045970" algn="l"/>
                        </a:tabLst>
                      </a:pPr>
                      <a:r>
                        <a:rPr sz="24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水冷式冷氣	</a:t>
                      </a:r>
                      <a:r>
                        <a:rPr sz="3600" b="0" spc="157" baseline="-42824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110</a:t>
                      </a:r>
                      <a:r>
                        <a:rPr sz="3600" b="0" baseline="-42824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年</a:t>
                      </a:r>
                      <a:endParaRPr sz="3600" baseline="-42824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749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7145" marR="8255">
                        <a:lnSpc>
                          <a:spcPts val="2150"/>
                        </a:lnSpc>
                        <a:spcBef>
                          <a:spcPts val="5"/>
                        </a:spcBef>
                      </a:pPr>
                      <a:r>
                        <a:rPr sz="1800" b="0" spc="114" dirty="0">
                          <a:latin typeface="Noto Sans CJK JP Medium"/>
                          <a:cs typeface="Noto Sans CJK JP Medium"/>
                        </a:rPr>
                        <a:t>隱藏</a:t>
                      </a:r>
                      <a:r>
                        <a:rPr sz="1800" b="0" spc="105" dirty="0">
                          <a:latin typeface="Noto Sans CJK JP Medium"/>
                          <a:cs typeface="Noto Sans CJK JP Medium"/>
                        </a:rPr>
                        <a:t>式</a:t>
                      </a:r>
                      <a:r>
                        <a:rPr sz="1800" b="0" spc="114" dirty="0">
                          <a:latin typeface="Noto Sans CJK JP Medium"/>
                          <a:cs typeface="Noto Sans CJK JP Medium"/>
                        </a:rPr>
                        <a:t>空</a:t>
                      </a:r>
                      <a:r>
                        <a:rPr sz="1800" b="0" spc="125" dirty="0">
                          <a:latin typeface="Noto Sans CJK JP Medium"/>
                          <a:cs typeface="Noto Sans CJK JP Medium"/>
                        </a:rPr>
                        <a:t>調</a:t>
                      </a:r>
                      <a:r>
                        <a:rPr sz="1800" b="0" spc="10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120" dirty="0">
                          <a:latin typeface="Noto Sans CJK JP Medium"/>
                          <a:cs typeface="Noto Sans CJK JP Medium"/>
                        </a:rPr>
                        <a:t>吊隱</a:t>
                      </a:r>
                      <a:r>
                        <a:rPr sz="1800" b="0" spc="105" dirty="0">
                          <a:latin typeface="Noto Sans CJK JP Medium"/>
                          <a:cs typeface="Noto Sans CJK JP Medium"/>
                        </a:rPr>
                        <a:t>式</a:t>
                      </a:r>
                      <a:r>
                        <a:rPr sz="1800" b="0" spc="12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114" dirty="0">
                          <a:latin typeface="Noto Sans CJK JP Medium"/>
                          <a:cs typeface="Noto Sans CJK JP Medium"/>
                        </a:rPr>
                        <a:t>崁</a:t>
                      </a:r>
                      <a:r>
                        <a:rPr sz="1800" b="0" spc="105" dirty="0">
                          <a:latin typeface="Noto Sans CJK JP Medium"/>
                          <a:cs typeface="Noto Sans CJK JP Medium"/>
                        </a:rPr>
                        <a:t>入</a:t>
                      </a:r>
                      <a:r>
                        <a:rPr sz="1800" b="0" spc="120" dirty="0">
                          <a:latin typeface="Noto Sans CJK JP Medium"/>
                          <a:cs typeface="Noto Sans CJK JP Medium"/>
                        </a:rPr>
                        <a:t>式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 氣冷式箱型、移動式冷氣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0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D4EE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冷氣機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98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643"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425"/>
                        </a:lnSpc>
                        <a:tabLst>
                          <a:tab pos="1870710" algn="l"/>
                        </a:tabLst>
                      </a:pPr>
                      <a:r>
                        <a:rPr sz="2700" b="0" baseline="-15432" dirty="0">
                          <a:latin typeface="Noto Sans CJK JP Medium"/>
                          <a:cs typeface="Noto Sans CJK JP Medium"/>
                        </a:rPr>
                        <a:t>洗衣機	</a:t>
                      </a: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新增項目</a:t>
                      </a:r>
                      <a:endParaRPr sz="24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脫水機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D4EE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洗衣機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87">
                <a:tc rowSpan="2">
                  <a:txBody>
                    <a:bodyPr/>
                    <a:lstStyle/>
                    <a:p>
                      <a:pPr marL="17208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D5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除濕機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F8E3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C7E7F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D4EE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77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除濕機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D5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C7E7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00"/>
                      </a:solidFill>
                      <a:prstDash val="solid"/>
                    </a:lnL>
                    <a:lnR w="95779">
                      <a:solidFill>
                        <a:srgbClr val="FFFF00"/>
                      </a:solidFill>
                      <a:prstDash val="solid"/>
                    </a:lnR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77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373"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340"/>
                        </a:lnSpc>
                      </a:pPr>
                      <a:r>
                        <a:rPr sz="2000" b="0" spc="5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天花板循環</a:t>
                      </a:r>
                      <a:r>
                        <a:rPr sz="2000" b="0" spc="-1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扇</a:t>
                      </a:r>
                      <a:r>
                        <a:rPr sz="2000" b="1" spc="-10" dirty="0">
                          <a:solidFill>
                            <a:srgbClr val="4471C4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0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循環吸頂扇</a:t>
                      </a:r>
                      <a:endParaRPr sz="20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立扇、壁扇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2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00"/>
                      </a:solidFill>
                      <a:prstDash val="solid"/>
                    </a:lnL>
                    <a:lnR w="95779">
                      <a:solidFill>
                        <a:srgbClr val="FFFF00"/>
                      </a:solidFill>
                      <a:prstDash val="solid"/>
                    </a:lnR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77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電風扇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2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067"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81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二段式省水馬桶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81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81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1480">
                        <a:lnSpc>
                          <a:spcPts val="20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省水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297180">
                        <a:lnSpc>
                          <a:spcPts val="21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兩段式省水馬桶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81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165735" algn="r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飲水機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21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省電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67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飲水供應機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165735" algn="r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貯備型電熱水器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7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貯備型電熱水器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165735" algn="r">
                        <a:lnSpc>
                          <a:spcPts val="206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貯備型電開水器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7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2060"/>
                        </a:lnSpc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貯備型電開水器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165735" algn="r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206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LED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平板燈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7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2060"/>
                        </a:lnSpc>
                        <a:tabLst>
                          <a:tab pos="1547495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室內照明燈具	</a:t>
                      </a:r>
                      <a:r>
                        <a:rPr sz="4200" b="0" spc="97" baseline="-38690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15</a:t>
                      </a:r>
                      <a:endParaRPr sz="4200" baseline="-3869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29308" y="83028"/>
            <a:ext cx="9789160" cy="1462405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739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(9/52)</a:t>
            </a:r>
            <a:endParaRPr sz="2600"/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800" spc="-5" dirty="0">
                <a:solidFill>
                  <a:srgbClr val="000000"/>
                </a:solidFill>
              </a:rPr>
              <a:t>原始分數</a:t>
            </a:r>
            <a:r>
              <a:rPr sz="2800" spc="220" dirty="0">
                <a:solidFill>
                  <a:srgbClr val="000000"/>
                </a:solidFill>
              </a:rPr>
              <a:t>-</a:t>
            </a:r>
            <a:r>
              <a:rPr sz="2600" dirty="0">
                <a:solidFill>
                  <a:srgbClr val="000000"/>
                </a:solidFill>
              </a:rPr>
              <a:t>附表</a:t>
            </a:r>
            <a:r>
              <a:rPr sz="2600" spc="120" dirty="0">
                <a:solidFill>
                  <a:srgbClr val="000000"/>
                </a:solidFill>
              </a:rPr>
              <a:t>1</a:t>
            </a:r>
            <a:r>
              <a:rPr sz="2600" spc="20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指定採購項目一覽表</a:t>
            </a:r>
            <a:r>
              <a:rPr sz="2600" spc="85" dirty="0">
                <a:solidFill>
                  <a:srgbClr val="000000"/>
                </a:solidFill>
              </a:rPr>
              <a:t>(</a:t>
            </a:r>
            <a:r>
              <a:rPr sz="2600" dirty="0">
                <a:solidFill>
                  <a:srgbClr val="000000"/>
                </a:solidFill>
              </a:rPr>
              <a:t>項</a:t>
            </a:r>
            <a:r>
              <a:rPr sz="2600" spc="-15" dirty="0">
                <a:solidFill>
                  <a:srgbClr val="000000"/>
                </a:solidFill>
              </a:rPr>
              <a:t>次</a:t>
            </a:r>
            <a:r>
              <a:rPr sz="2600" spc="120" dirty="0">
                <a:solidFill>
                  <a:srgbClr val="000000"/>
                </a:solidFill>
              </a:rPr>
              <a:t>1</a:t>
            </a:r>
            <a:r>
              <a:rPr sz="2600" spc="-15" dirty="0">
                <a:solidFill>
                  <a:srgbClr val="000000"/>
                </a:solidFill>
              </a:rPr>
              <a:t>至</a:t>
            </a:r>
            <a:r>
              <a:rPr sz="2600" dirty="0">
                <a:solidFill>
                  <a:srgbClr val="000000"/>
                </a:solidFill>
              </a:rPr>
              <a:t>項次</a:t>
            </a:r>
            <a:r>
              <a:rPr sz="2600" spc="75" dirty="0">
                <a:solidFill>
                  <a:srgbClr val="000000"/>
                </a:solidFill>
              </a:rPr>
              <a:t>49，</a:t>
            </a:r>
            <a:r>
              <a:rPr sz="2600" dirty="0">
                <a:solidFill>
                  <a:srgbClr val="000000"/>
                </a:solidFill>
              </a:rPr>
              <a:t>共</a:t>
            </a:r>
            <a:r>
              <a:rPr sz="2600" spc="-15" dirty="0">
                <a:solidFill>
                  <a:srgbClr val="000000"/>
                </a:solidFill>
              </a:rPr>
              <a:t>計</a:t>
            </a:r>
            <a:r>
              <a:rPr sz="2600" spc="114" dirty="0">
                <a:solidFill>
                  <a:srgbClr val="000000"/>
                </a:solidFill>
              </a:rPr>
              <a:t>49</a:t>
            </a:r>
            <a:r>
              <a:rPr sz="2600" dirty="0">
                <a:solidFill>
                  <a:srgbClr val="000000"/>
                </a:solidFill>
              </a:rPr>
              <a:t>項</a:t>
            </a:r>
            <a:r>
              <a:rPr sz="2600" spc="90" dirty="0">
                <a:solidFill>
                  <a:srgbClr val="000000"/>
                </a:solidFill>
              </a:rPr>
              <a:t>)</a:t>
            </a:r>
            <a:endParaRPr sz="2600"/>
          </a:p>
        </p:txBody>
      </p:sp>
      <p:grpSp>
        <p:nvGrpSpPr>
          <p:cNvPr id="24" name="object 24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5" name="object 25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41364" y="6342888"/>
            <a:ext cx="5104130" cy="241300"/>
            <a:chOff x="6341364" y="6342888"/>
            <a:chExt cx="5104130" cy="241300"/>
          </a:xfrm>
        </p:grpSpPr>
        <p:sp>
          <p:nvSpPr>
            <p:cNvPr id="3" name="object 3"/>
            <p:cNvSpPr/>
            <p:nvPr/>
          </p:nvSpPr>
          <p:spPr>
            <a:xfrm>
              <a:off x="6341364" y="6342888"/>
              <a:ext cx="2745105" cy="241300"/>
            </a:xfrm>
            <a:custGeom>
              <a:avLst/>
              <a:gdLst/>
              <a:ahLst/>
              <a:cxnLst/>
              <a:rect l="l" t="t" r="r" b="b"/>
              <a:pathLst>
                <a:path w="2745104" h="241300">
                  <a:moveTo>
                    <a:pt x="2624328" y="0"/>
                  </a:moveTo>
                  <a:lnTo>
                    <a:pt x="120396" y="0"/>
                  </a:lnTo>
                  <a:lnTo>
                    <a:pt x="73509" y="9460"/>
                  </a:lnTo>
                  <a:lnTo>
                    <a:pt x="35242" y="35261"/>
                  </a:lnTo>
                  <a:lnTo>
                    <a:pt x="9453" y="73530"/>
                  </a:lnTo>
                  <a:lnTo>
                    <a:pt x="0" y="120396"/>
                  </a:lnTo>
                  <a:lnTo>
                    <a:pt x="9453" y="167261"/>
                  </a:lnTo>
                  <a:lnTo>
                    <a:pt x="35242" y="205530"/>
                  </a:lnTo>
                  <a:lnTo>
                    <a:pt x="73509" y="231331"/>
                  </a:lnTo>
                  <a:lnTo>
                    <a:pt x="120396" y="240792"/>
                  </a:lnTo>
                  <a:lnTo>
                    <a:pt x="2624328" y="240792"/>
                  </a:lnTo>
                  <a:lnTo>
                    <a:pt x="2671214" y="231331"/>
                  </a:lnTo>
                  <a:lnTo>
                    <a:pt x="2709481" y="205530"/>
                  </a:lnTo>
                  <a:lnTo>
                    <a:pt x="2735270" y="167261"/>
                  </a:lnTo>
                  <a:lnTo>
                    <a:pt x="2744724" y="120396"/>
                  </a:lnTo>
                  <a:lnTo>
                    <a:pt x="2735270" y="73530"/>
                  </a:lnTo>
                  <a:lnTo>
                    <a:pt x="2709481" y="35261"/>
                  </a:lnTo>
                  <a:lnTo>
                    <a:pt x="2671214" y="9460"/>
                  </a:lnTo>
                  <a:lnTo>
                    <a:pt x="2624328" y="0"/>
                  </a:lnTo>
                  <a:close/>
                </a:path>
              </a:pathLst>
            </a:custGeom>
            <a:solidFill>
              <a:srgbClr val="76707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00516" y="6342888"/>
              <a:ext cx="2745105" cy="241300"/>
            </a:xfrm>
            <a:custGeom>
              <a:avLst/>
              <a:gdLst/>
              <a:ahLst/>
              <a:cxnLst/>
              <a:rect l="l" t="t" r="r" b="b"/>
              <a:pathLst>
                <a:path w="2745104" h="241300">
                  <a:moveTo>
                    <a:pt x="2624328" y="0"/>
                  </a:moveTo>
                  <a:lnTo>
                    <a:pt x="120396" y="0"/>
                  </a:lnTo>
                  <a:lnTo>
                    <a:pt x="73509" y="9460"/>
                  </a:lnTo>
                  <a:lnTo>
                    <a:pt x="35242" y="35261"/>
                  </a:lnTo>
                  <a:lnTo>
                    <a:pt x="9453" y="73530"/>
                  </a:lnTo>
                  <a:lnTo>
                    <a:pt x="0" y="120396"/>
                  </a:lnTo>
                  <a:lnTo>
                    <a:pt x="9453" y="167261"/>
                  </a:lnTo>
                  <a:lnTo>
                    <a:pt x="35242" y="205530"/>
                  </a:lnTo>
                  <a:lnTo>
                    <a:pt x="73509" y="231331"/>
                  </a:lnTo>
                  <a:lnTo>
                    <a:pt x="120396" y="240792"/>
                  </a:lnTo>
                  <a:lnTo>
                    <a:pt x="2624328" y="240792"/>
                  </a:lnTo>
                  <a:lnTo>
                    <a:pt x="2671214" y="231331"/>
                  </a:lnTo>
                  <a:lnTo>
                    <a:pt x="2709481" y="205530"/>
                  </a:lnTo>
                  <a:lnTo>
                    <a:pt x="2735270" y="167261"/>
                  </a:lnTo>
                  <a:lnTo>
                    <a:pt x="2744724" y="120396"/>
                  </a:lnTo>
                  <a:lnTo>
                    <a:pt x="2735270" y="73530"/>
                  </a:lnTo>
                  <a:lnTo>
                    <a:pt x="2709481" y="35261"/>
                  </a:lnTo>
                  <a:lnTo>
                    <a:pt x="2671214" y="9460"/>
                  </a:lnTo>
                  <a:lnTo>
                    <a:pt x="2624328" y="0"/>
                  </a:lnTo>
                  <a:close/>
                </a:path>
              </a:pathLst>
            </a:custGeom>
            <a:solidFill>
              <a:srgbClr val="FFD2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443227" y="1188719"/>
            <a:ext cx="10264140" cy="5408930"/>
            <a:chOff x="1443227" y="1188719"/>
            <a:chExt cx="10264140" cy="5408930"/>
          </a:xfrm>
        </p:grpSpPr>
        <p:sp>
          <p:nvSpPr>
            <p:cNvPr id="6" name="object 6"/>
            <p:cNvSpPr/>
            <p:nvPr/>
          </p:nvSpPr>
          <p:spPr>
            <a:xfrm>
              <a:off x="1469135" y="6355079"/>
              <a:ext cx="2581910" cy="242570"/>
            </a:xfrm>
            <a:custGeom>
              <a:avLst/>
              <a:gdLst/>
              <a:ahLst/>
              <a:cxnLst/>
              <a:rect l="l" t="t" r="r" b="b"/>
              <a:pathLst>
                <a:path w="2581910" h="242570">
                  <a:moveTo>
                    <a:pt x="2460498" y="0"/>
                  </a:moveTo>
                  <a:lnTo>
                    <a:pt x="121157" y="0"/>
                  </a:lnTo>
                  <a:lnTo>
                    <a:pt x="73991" y="9520"/>
                  </a:lnTo>
                  <a:lnTo>
                    <a:pt x="35480" y="35485"/>
                  </a:lnTo>
                  <a:lnTo>
                    <a:pt x="9519" y="73996"/>
                  </a:lnTo>
                  <a:lnTo>
                    <a:pt x="0" y="121158"/>
                  </a:lnTo>
                  <a:lnTo>
                    <a:pt x="9519" y="168319"/>
                  </a:lnTo>
                  <a:lnTo>
                    <a:pt x="35480" y="206830"/>
                  </a:lnTo>
                  <a:lnTo>
                    <a:pt x="73991" y="232795"/>
                  </a:lnTo>
                  <a:lnTo>
                    <a:pt x="121157" y="242316"/>
                  </a:lnTo>
                  <a:lnTo>
                    <a:pt x="2460498" y="242316"/>
                  </a:lnTo>
                  <a:lnTo>
                    <a:pt x="2507664" y="232795"/>
                  </a:lnTo>
                  <a:lnTo>
                    <a:pt x="2546175" y="206830"/>
                  </a:lnTo>
                  <a:lnTo>
                    <a:pt x="2572136" y="168319"/>
                  </a:lnTo>
                  <a:lnTo>
                    <a:pt x="2581656" y="121158"/>
                  </a:lnTo>
                  <a:lnTo>
                    <a:pt x="2572136" y="73996"/>
                  </a:lnTo>
                  <a:lnTo>
                    <a:pt x="2546175" y="35485"/>
                  </a:lnTo>
                  <a:lnTo>
                    <a:pt x="2507664" y="9520"/>
                  </a:lnTo>
                  <a:lnTo>
                    <a:pt x="2460498" y="0"/>
                  </a:lnTo>
                  <a:close/>
                </a:path>
              </a:pathLst>
            </a:custGeom>
            <a:solidFill>
              <a:srgbClr val="76707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8079" y="6355079"/>
              <a:ext cx="2583180" cy="242570"/>
            </a:xfrm>
            <a:custGeom>
              <a:avLst/>
              <a:gdLst/>
              <a:ahLst/>
              <a:cxnLst/>
              <a:rect l="l" t="t" r="r" b="b"/>
              <a:pathLst>
                <a:path w="2583179" h="242570">
                  <a:moveTo>
                    <a:pt x="2462022" y="0"/>
                  </a:moveTo>
                  <a:lnTo>
                    <a:pt x="121157" y="0"/>
                  </a:lnTo>
                  <a:lnTo>
                    <a:pt x="73991" y="9520"/>
                  </a:lnTo>
                  <a:lnTo>
                    <a:pt x="35480" y="35485"/>
                  </a:lnTo>
                  <a:lnTo>
                    <a:pt x="9519" y="73996"/>
                  </a:lnTo>
                  <a:lnTo>
                    <a:pt x="0" y="121158"/>
                  </a:lnTo>
                  <a:lnTo>
                    <a:pt x="9519" y="168319"/>
                  </a:lnTo>
                  <a:lnTo>
                    <a:pt x="35480" y="206830"/>
                  </a:lnTo>
                  <a:lnTo>
                    <a:pt x="73991" y="232795"/>
                  </a:lnTo>
                  <a:lnTo>
                    <a:pt x="121157" y="242316"/>
                  </a:lnTo>
                  <a:lnTo>
                    <a:pt x="2462022" y="242316"/>
                  </a:lnTo>
                  <a:lnTo>
                    <a:pt x="2509188" y="232795"/>
                  </a:lnTo>
                  <a:lnTo>
                    <a:pt x="2547699" y="206830"/>
                  </a:lnTo>
                  <a:lnTo>
                    <a:pt x="2573660" y="168319"/>
                  </a:lnTo>
                  <a:lnTo>
                    <a:pt x="2583180" y="121158"/>
                  </a:lnTo>
                  <a:lnTo>
                    <a:pt x="2573660" y="73996"/>
                  </a:lnTo>
                  <a:lnTo>
                    <a:pt x="2547699" y="35485"/>
                  </a:lnTo>
                  <a:lnTo>
                    <a:pt x="2509188" y="9520"/>
                  </a:lnTo>
                  <a:lnTo>
                    <a:pt x="2462022" y="0"/>
                  </a:lnTo>
                  <a:close/>
                </a:path>
              </a:pathLst>
            </a:custGeom>
            <a:solidFill>
              <a:srgbClr val="FFD2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77439" y="5129784"/>
              <a:ext cx="1341119" cy="133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76927" y="5035296"/>
              <a:ext cx="1507236" cy="1408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16239" y="5091684"/>
              <a:ext cx="1440179" cy="1367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0883" y="5091684"/>
              <a:ext cx="1877567" cy="14081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84703" y="1188719"/>
              <a:ext cx="1101090" cy="7368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46120" y="1188719"/>
              <a:ext cx="643890" cy="7368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49395" y="1188719"/>
              <a:ext cx="2423922" cy="7368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43227" y="1830323"/>
              <a:ext cx="10264140" cy="889000"/>
            </a:xfrm>
            <a:custGeom>
              <a:avLst/>
              <a:gdLst/>
              <a:ahLst/>
              <a:cxnLst/>
              <a:rect l="l" t="t" r="r" b="b"/>
              <a:pathLst>
                <a:path w="10264140" h="889000">
                  <a:moveTo>
                    <a:pt x="10264140" y="0"/>
                  </a:moveTo>
                  <a:lnTo>
                    <a:pt x="0" y="0"/>
                  </a:lnTo>
                  <a:lnTo>
                    <a:pt x="0" y="888491"/>
                  </a:lnTo>
                  <a:lnTo>
                    <a:pt x="10264140" y="888491"/>
                  </a:lnTo>
                  <a:lnTo>
                    <a:pt x="102641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528047" y="4995672"/>
              <a:ext cx="1016507" cy="14554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16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9683" y="1240536"/>
            <a:ext cx="603885" cy="401320"/>
            <a:chOff x="519683" y="1240536"/>
            <a:chExt cx="603885" cy="401320"/>
          </a:xfrm>
        </p:grpSpPr>
        <p:sp>
          <p:nvSpPr>
            <p:cNvPr id="19" name="object 19"/>
            <p:cNvSpPr/>
            <p:nvPr/>
          </p:nvSpPr>
          <p:spPr>
            <a:xfrm>
              <a:off x="519683" y="12405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865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677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86511" y="1896284"/>
            <a:ext cx="1066800" cy="838835"/>
            <a:chOff x="286511" y="1896284"/>
            <a:chExt cx="1066800" cy="838835"/>
          </a:xfrm>
        </p:grpSpPr>
        <p:sp>
          <p:nvSpPr>
            <p:cNvPr id="23" name="object 23"/>
            <p:cNvSpPr/>
            <p:nvPr/>
          </p:nvSpPr>
          <p:spPr>
            <a:xfrm>
              <a:off x="577595" y="1906524"/>
              <a:ext cx="775970" cy="772795"/>
            </a:xfrm>
            <a:custGeom>
              <a:avLst/>
              <a:gdLst/>
              <a:ahLst/>
              <a:cxnLst/>
              <a:rect l="l" t="t" r="r" b="b"/>
              <a:pathLst>
                <a:path w="775969" h="772794">
                  <a:moveTo>
                    <a:pt x="387858" y="0"/>
                  </a:moveTo>
                  <a:lnTo>
                    <a:pt x="339205" y="3010"/>
                  </a:lnTo>
                  <a:lnTo>
                    <a:pt x="292356" y="11799"/>
                  </a:lnTo>
                  <a:lnTo>
                    <a:pt x="247674" y="26005"/>
                  </a:lnTo>
                  <a:lnTo>
                    <a:pt x="205522" y="45266"/>
                  </a:lnTo>
                  <a:lnTo>
                    <a:pt x="166265" y="69219"/>
                  </a:lnTo>
                  <a:lnTo>
                    <a:pt x="130264" y="97504"/>
                  </a:lnTo>
                  <a:lnTo>
                    <a:pt x="97885" y="129756"/>
                  </a:lnTo>
                  <a:lnTo>
                    <a:pt x="69490" y="165615"/>
                  </a:lnTo>
                  <a:lnTo>
                    <a:pt x="45443" y="204719"/>
                  </a:lnTo>
                  <a:lnTo>
                    <a:pt x="26106" y="246704"/>
                  </a:lnTo>
                  <a:lnTo>
                    <a:pt x="11845" y="291210"/>
                  </a:lnTo>
                  <a:lnTo>
                    <a:pt x="3021" y="337874"/>
                  </a:lnTo>
                  <a:lnTo>
                    <a:pt x="0" y="386334"/>
                  </a:lnTo>
                  <a:lnTo>
                    <a:pt x="3021" y="434793"/>
                  </a:lnTo>
                  <a:lnTo>
                    <a:pt x="11845" y="481457"/>
                  </a:lnTo>
                  <a:lnTo>
                    <a:pt x="26106" y="525963"/>
                  </a:lnTo>
                  <a:lnTo>
                    <a:pt x="45443" y="567948"/>
                  </a:lnTo>
                  <a:lnTo>
                    <a:pt x="69490" y="607052"/>
                  </a:lnTo>
                  <a:lnTo>
                    <a:pt x="97885" y="642911"/>
                  </a:lnTo>
                  <a:lnTo>
                    <a:pt x="130264" y="675163"/>
                  </a:lnTo>
                  <a:lnTo>
                    <a:pt x="166265" y="703448"/>
                  </a:lnTo>
                  <a:lnTo>
                    <a:pt x="205522" y="727401"/>
                  </a:lnTo>
                  <a:lnTo>
                    <a:pt x="247674" y="746662"/>
                  </a:lnTo>
                  <a:lnTo>
                    <a:pt x="292356" y="760868"/>
                  </a:lnTo>
                  <a:lnTo>
                    <a:pt x="339205" y="769657"/>
                  </a:lnTo>
                  <a:lnTo>
                    <a:pt x="387858" y="772668"/>
                  </a:lnTo>
                  <a:lnTo>
                    <a:pt x="436510" y="769657"/>
                  </a:lnTo>
                  <a:lnTo>
                    <a:pt x="483359" y="760868"/>
                  </a:lnTo>
                  <a:lnTo>
                    <a:pt x="528041" y="746662"/>
                  </a:lnTo>
                  <a:lnTo>
                    <a:pt x="570193" y="727401"/>
                  </a:lnTo>
                  <a:lnTo>
                    <a:pt x="609450" y="703448"/>
                  </a:lnTo>
                  <a:lnTo>
                    <a:pt x="645451" y="675163"/>
                  </a:lnTo>
                  <a:lnTo>
                    <a:pt x="677830" y="642911"/>
                  </a:lnTo>
                  <a:lnTo>
                    <a:pt x="706225" y="607052"/>
                  </a:lnTo>
                  <a:lnTo>
                    <a:pt x="730272" y="567948"/>
                  </a:lnTo>
                  <a:lnTo>
                    <a:pt x="749609" y="525963"/>
                  </a:lnTo>
                  <a:lnTo>
                    <a:pt x="763870" y="481457"/>
                  </a:lnTo>
                  <a:lnTo>
                    <a:pt x="772694" y="434793"/>
                  </a:lnTo>
                  <a:lnTo>
                    <a:pt x="775716" y="386334"/>
                  </a:lnTo>
                  <a:lnTo>
                    <a:pt x="772694" y="337874"/>
                  </a:lnTo>
                  <a:lnTo>
                    <a:pt x="763870" y="291210"/>
                  </a:lnTo>
                  <a:lnTo>
                    <a:pt x="749609" y="246704"/>
                  </a:lnTo>
                  <a:lnTo>
                    <a:pt x="730272" y="204719"/>
                  </a:lnTo>
                  <a:lnTo>
                    <a:pt x="706225" y="165615"/>
                  </a:lnTo>
                  <a:lnTo>
                    <a:pt x="677830" y="129756"/>
                  </a:lnTo>
                  <a:lnTo>
                    <a:pt x="645451" y="97504"/>
                  </a:lnTo>
                  <a:lnTo>
                    <a:pt x="609450" y="69219"/>
                  </a:lnTo>
                  <a:lnTo>
                    <a:pt x="570193" y="45266"/>
                  </a:lnTo>
                  <a:lnTo>
                    <a:pt x="528041" y="26005"/>
                  </a:lnTo>
                  <a:lnTo>
                    <a:pt x="483359" y="11799"/>
                  </a:lnTo>
                  <a:lnTo>
                    <a:pt x="436510" y="3010"/>
                  </a:lnTo>
                  <a:lnTo>
                    <a:pt x="387858" y="0"/>
                  </a:lnTo>
                  <a:close/>
                </a:path>
              </a:pathLst>
            </a:custGeom>
            <a:solidFill>
              <a:srgbClr val="93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036" y="2147316"/>
              <a:ext cx="260604" cy="268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1060" y="2010156"/>
              <a:ext cx="302260" cy="315595"/>
            </a:xfrm>
            <a:custGeom>
              <a:avLst/>
              <a:gdLst/>
              <a:ahLst/>
              <a:cxnLst/>
              <a:rect l="l" t="t" r="r" b="b"/>
              <a:pathLst>
                <a:path w="302259" h="315594">
                  <a:moveTo>
                    <a:pt x="217589" y="0"/>
                  </a:moveTo>
                  <a:lnTo>
                    <a:pt x="172689" y="43744"/>
                  </a:lnTo>
                  <a:lnTo>
                    <a:pt x="123702" y="78839"/>
                  </a:lnTo>
                  <a:lnTo>
                    <a:pt x="75406" y="105777"/>
                  </a:lnTo>
                  <a:lnTo>
                    <a:pt x="32579" y="125053"/>
                  </a:lnTo>
                  <a:lnTo>
                    <a:pt x="0" y="137159"/>
                  </a:lnTo>
                  <a:lnTo>
                    <a:pt x="56451" y="315467"/>
                  </a:lnTo>
                  <a:lnTo>
                    <a:pt x="131120" y="294211"/>
                  </a:lnTo>
                  <a:lnTo>
                    <a:pt x="186438" y="281342"/>
                  </a:lnTo>
                  <a:lnTo>
                    <a:pt x="245401" y="270930"/>
                  </a:lnTo>
                  <a:lnTo>
                    <a:pt x="301752" y="265938"/>
                  </a:lnTo>
                  <a:lnTo>
                    <a:pt x="217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5924" y="2275332"/>
              <a:ext cx="269875" cy="88900"/>
            </a:xfrm>
            <a:custGeom>
              <a:avLst/>
              <a:gdLst/>
              <a:ahLst/>
              <a:cxnLst/>
              <a:rect l="l" t="t" r="r" b="b"/>
              <a:pathLst>
                <a:path w="269875" h="88900">
                  <a:moveTo>
                    <a:pt x="247015" y="0"/>
                  </a:moveTo>
                  <a:lnTo>
                    <a:pt x="190268" y="4971"/>
                  </a:lnTo>
                  <a:lnTo>
                    <a:pt x="130894" y="15447"/>
                  </a:lnTo>
                  <a:lnTo>
                    <a:pt x="75191" y="28428"/>
                  </a:lnTo>
                  <a:lnTo>
                    <a:pt x="29460" y="40916"/>
                  </a:lnTo>
                  <a:lnTo>
                    <a:pt x="0" y="49911"/>
                  </a:lnTo>
                  <a:lnTo>
                    <a:pt x="12407" y="88392"/>
                  </a:lnTo>
                  <a:lnTo>
                    <a:pt x="46012" y="79225"/>
                  </a:lnTo>
                  <a:lnTo>
                    <a:pt x="92269" y="70047"/>
                  </a:lnTo>
                  <a:lnTo>
                    <a:pt x="147458" y="64105"/>
                  </a:lnTo>
                  <a:lnTo>
                    <a:pt x="207858" y="64650"/>
                  </a:lnTo>
                  <a:lnTo>
                    <a:pt x="269748" y="74930"/>
                  </a:lnTo>
                  <a:lnTo>
                    <a:pt x="247015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00911" y="2071116"/>
              <a:ext cx="77172" cy="1493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80515" y="1896284"/>
              <a:ext cx="175260" cy="347345"/>
            </a:xfrm>
            <a:custGeom>
              <a:avLst/>
              <a:gdLst/>
              <a:ahLst/>
              <a:cxnLst/>
              <a:rect l="l" t="t" r="r" b="b"/>
              <a:pathLst>
                <a:path w="175259" h="347344">
                  <a:moveTo>
                    <a:pt x="43041" y="0"/>
                  </a:moveTo>
                  <a:lnTo>
                    <a:pt x="28660" y="5252"/>
                  </a:lnTo>
                  <a:lnTo>
                    <a:pt x="22542" y="8969"/>
                  </a:lnTo>
                  <a:lnTo>
                    <a:pt x="18302" y="25558"/>
                  </a:lnTo>
                  <a:lnTo>
                    <a:pt x="13195" y="41481"/>
                  </a:lnTo>
                  <a:lnTo>
                    <a:pt x="7126" y="56832"/>
                  </a:lnTo>
                  <a:lnTo>
                    <a:pt x="0" y="71707"/>
                  </a:lnTo>
                  <a:lnTo>
                    <a:pt x="85064" y="343995"/>
                  </a:lnTo>
                  <a:lnTo>
                    <a:pt x="175260" y="347043"/>
                  </a:lnTo>
                  <a:lnTo>
                    <a:pt x="169113" y="325453"/>
                  </a:lnTo>
                  <a:lnTo>
                    <a:pt x="72771" y="20272"/>
                  </a:lnTo>
                  <a:lnTo>
                    <a:pt x="59731" y="2057"/>
                  </a:lnTo>
                  <a:lnTo>
                    <a:pt x="43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65859" y="2240280"/>
              <a:ext cx="140366" cy="1772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72895" y="1984248"/>
              <a:ext cx="102235" cy="281940"/>
            </a:xfrm>
            <a:custGeom>
              <a:avLst/>
              <a:gdLst/>
              <a:ahLst/>
              <a:cxnLst/>
              <a:rect l="l" t="t" r="r" b="b"/>
              <a:pathLst>
                <a:path w="102234" h="281939">
                  <a:moveTo>
                    <a:pt x="11455" y="0"/>
                  </a:moveTo>
                  <a:lnTo>
                    <a:pt x="8331" y="6223"/>
                  </a:lnTo>
                  <a:lnTo>
                    <a:pt x="0" y="16510"/>
                  </a:lnTo>
                  <a:lnTo>
                    <a:pt x="84391" y="280924"/>
                  </a:lnTo>
                  <a:lnTo>
                    <a:pt x="102108" y="28194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006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56715" y="2266188"/>
              <a:ext cx="48895" cy="97790"/>
            </a:xfrm>
            <a:custGeom>
              <a:avLst/>
              <a:gdLst/>
              <a:ahLst/>
              <a:cxnLst/>
              <a:rect l="l" t="t" r="r" b="b"/>
              <a:pathLst>
                <a:path w="48894" h="97789">
                  <a:moveTo>
                    <a:pt x="0" y="0"/>
                  </a:moveTo>
                  <a:lnTo>
                    <a:pt x="29057" y="91313"/>
                  </a:lnTo>
                  <a:lnTo>
                    <a:pt x="35280" y="93472"/>
                  </a:lnTo>
                  <a:lnTo>
                    <a:pt x="42545" y="95504"/>
                  </a:lnTo>
                  <a:lnTo>
                    <a:pt x="48768" y="97536"/>
                  </a:lnTo>
                  <a:lnTo>
                    <a:pt x="17640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7323" y="2393695"/>
              <a:ext cx="286955" cy="2275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6511" y="2482595"/>
              <a:ext cx="492125" cy="252729"/>
            </a:xfrm>
            <a:custGeom>
              <a:avLst/>
              <a:gdLst/>
              <a:ahLst/>
              <a:cxnLst/>
              <a:rect l="l" t="t" r="r" b="b"/>
              <a:pathLst>
                <a:path w="492125" h="252730">
                  <a:moveTo>
                    <a:pt x="467461" y="0"/>
                  </a:moveTo>
                  <a:lnTo>
                    <a:pt x="0" y="117221"/>
                  </a:lnTo>
                  <a:lnTo>
                    <a:pt x="0" y="119253"/>
                  </a:lnTo>
                  <a:lnTo>
                    <a:pt x="1028" y="120269"/>
                  </a:lnTo>
                  <a:lnTo>
                    <a:pt x="21628" y="205613"/>
                  </a:lnTo>
                  <a:lnTo>
                    <a:pt x="22656" y="210820"/>
                  </a:lnTo>
                  <a:lnTo>
                    <a:pt x="32546" y="230768"/>
                  </a:lnTo>
                  <a:lnTo>
                    <a:pt x="48520" y="245062"/>
                  </a:lnTo>
                  <a:lnTo>
                    <a:pt x="68551" y="252235"/>
                  </a:lnTo>
                  <a:lnTo>
                    <a:pt x="90614" y="250825"/>
                  </a:lnTo>
                  <a:lnTo>
                    <a:pt x="450989" y="161417"/>
                  </a:lnTo>
                  <a:lnTo>
                    <a:pt x="470872" y="151945"/>
                  </a:lnTo>
                  <a:lnTo>
                    <a:pt x="484963" y="135937"/>
                  </a:lnTo>
                  <a:lnTo>
                    <a:pt x="492103" y="115714"/>
                  </a:lnTo>
                  <a:lnTo>
                    <a:pt x="491134" y="93599"/>
                  </a:lnTo>
                  <a:lnTo>
                    <a:pt x="490105" y="88392"/>
                  </a:lnTo>
                  <a:lnTo>
                    <a:pt x="468490" y="4064"/>
                  </a:lnTo>
                  <a:lnTo>
                    <a:pt x="468490" y="1016"/>
                  </a:lnTo>
                  <a:lnTo>
                    <a:pt x="467461" y="0"/>
                  </a:lnTo>
                  <a:close/>
                </a:path>
              </a:pathLst>
            </a:custGeom>
            <a:solidFill>
              <a:srgbClr val="2D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7083" y="2444311"/>
              <a:ext cx="467359" cy="156210"/>
            </a:xfrm>
            <a:custGeom>
              <a:avLst/>
              <a:gdLst/>
              <a:ahLst/>
              <a:cxnLst/>
              <a:rect l="l" t="t" r="r" b="b"/>
              <a:pathLst>
                <a:path w="467359" h="156210">
                  <a:moveTo>
                    <a:pt x="422135" y="0"/>
                  </a:moveTo>
                  <a:lnTo>
                    <a:pt x="41173" y="91370"/>
                  </a:lnTo>
                  <a:lnTo>
                    <a:pt x="7851" y="115405"/>
                  </a:lnTo>
                  <a:lnTo>
                    <a:pt x="0" y="155632"/>
                  </a:lnTo>
                  <a:lnTo>
                    <a:pt x="467296" y="37522"/>
                  </a:lnTo>
                  <a:lnTo>
                    <a:pt x="457005" y="19061"/>
                  </a:lnTo>
                  <a:lnTo>
                    <a:pt x="441307" y="6232"/>
                  </a:lnTo>
                  <a:lnTo>
                    <a:pt x="422135" y="0"/>
                  </a:lnTo>
                  <a:close/>
                </a:path>
              </a:pathLst>
            </a:custGeom>
            <a:solidFill>
              <a:srgbClr val="4D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9431" y="2378963"/>
              <a:ext cx="198560" cy="1925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202232" y="1077041"/>
            <a:ext cx="7117715" cy="158940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原始分</a:t>
            </a:r>
            <a:r>
              <a:rPr sz="2800" b="0" spc="-5" dirty="0">
                <a:latin typeface="Noto Sans CJK JP Medium"/>
                <a:cs typeface="Noto Sans CJK JP Medium"/>
              </a:rPr>
              <a:t>數</a:t>
            </a:r>
            <a:r>
              <a:rPr sz="2800" b="0" spc="220" dirty="0">
                <a:latin typeface="Noto Sans CJK JP Medium"/>
                <a:cs typeface="Noto Sans CJK JP Medium"/>
              </a:rPr>
              <a:t>-</a:t>
            </a:r>
            <a:r>
              <a:rPr sz="2600" b="0" dirty="0">
                <a:latin typeface="Noto Sans CJK JP Medium"/>
                <a:cs typeface="Noto Sans CJK JP Medium"/>
              </a:rPr>
              <a:t>附表</a:t>
            </a:r>
            <a:r>
              <a:rPr sz="2600" b="0" spc="125" dirty="0">
                <a:latin typeface="Noto Sans CJK JP Medium"/>
                <a:cs typeface="Noto Sans CJK JP Medium"/>
              </a:rPr>
              <a:t>1</a:t>
            </a:r>
            <a:r>
              <a:rPr sz="2600" b="0" spc="185" dirty="0">
                <a:latin typeface="Noto Sans CJK JP Medium"/>
                <a:cs typeface="Noto Sans CJK JP Medium"/>
              </a:rPr>
              <a:t> </a:t>
            </a:r>
            <a:r>
              <a:rPr sz="2600" b="0" dirty="0">
                <a:latin typeface="Noto Sans CJK JP Medium"/>
                <a:cs typeface="Noto Sans CJK JP Medium"/>
              </a:rPr>
              <a:t>指定採購項目</a:t>
            </a:r>
            <a:r>
              <a:rPr sz="32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常見問題</a:t>
            </a:r>
            <a:endParaRPr sz="3200">
              <a:latin typeface="Noto Sans CJK JP Medium"/>
              <a:cs typeface="Noto Sans CJK JP Medium"/>
            </a:endParaRPr>
          </a:p>
          <a:p>
            <a:pPr marL="332105" marR="5080">
              <a:lnSpc>
                <a:spcPct val="101099"/>
              </a:lnSpc>
              <a:spcBef>
                <a:spcPts val="760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指定購項</a:t>
            </a:r>
            <a:r>
              <a:rPr sz="2800" b="0" spc="-15" dirty="0">
                <a:latin typeface="Noto Sans CJK JP Medium"/>
                <a:cs typeface="Noto Sans CJK JP Medium"/>
              </a:rPr>
              <a:t>目</a:t>
            </a:r>
            <a:r>
              <a:rPr sz="2800" b="0" spc="65" dirty="0">
                <a:latin typeface="Noto Sans CJK JP Medium"/>
                <a:cs typeface="Noto Sans CJK JP Medium"/>
              </a:rPr>
              <a:t>24</a:t>
            </a:r>
            <a:r>
              <a:rPr sz="2800" b="0" spc="-5" dirty="0">
                <a:latin typeface="Noto Sans CJK JP Medium"/>
                <a:cs typeface="Noto Sans CJK JP Medium"/>
              </a:rPr>
              <a:t>項</a:t>
            </a:r>
            <a:r>
              <a:rPr sz="2800" b="0" spc="204" dirty="0">
                <a:latin typeface="Noto Sans CJK JP Medium"/>
                <a:cs typeface="Noto Sans CJK JP Medium"/>
              </a:rPr>
              <a:t>-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天花板循環扇</a:t>
            </a:r>
            <a:r>
              <a:rPr sz="2800" b="0" spc="1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/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循環吸頂扇 </a:t>
            </a:r>
            <a:r>
              <a:rPr sz="2800" b="0" spc="-5" dirty="0">
                <a:latin typeface="Noto Sans CJK JP Medium"/>
                <a:cs typeface="Noto Sans CJK JP Medium"/>
              </a:rPr>
              <a:t>採</a:t>
            </a:r>
            <a:r>
              <a:rPr sz="2800" b="0" spc="-10" dirty="0">
                <a:latin typeface="Noto Sans CJK JP Medium"/>
                <a:cs typeface="Noto Sans CJK JP Medium"/>
              </a:rPr>
              <a:t>購時請注意以下事項：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91940" y="2769107"/>
            <a:ext cx="4028440" cy="524510"/>
          </a:xfrm>
          <a:custGeom>
            <a:avLst/>
            <a:gdLst/>
            <a:ahLst/>
            <a:cxnLst/>
            <a:rect l="l" t="t" r="r" b="b"/>
            <a:pathLst>
              <a:path w="4028440" h="524510">
                <a:moveTo>
                  <a:pt x="4027932" y="0"/>
                </a:moveTo>
                <a:lnTo>
                  <a:pt x="0" y="0"/>
                </a:lnTo>
                <a:lnTo>
                  <a:pt x="0" y="524256"/>
                </a:lnTo>
                <a:lnTo>
                  <a:pt x="4027932" y="524256"/>
                </a:lnTo>
                <a:lnTo>
                  <a:pt x="4027932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091940" y="2769107"/>
            <a:ext cx="4028440" cy="5245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15390">
              <a:lnSpc>
                <a:spcPct val="100000"/>
              </a:lnSpc>
              <a:spcBef>
                <a:spcPts val="275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確認產品</a:t>
            </a:r>
            <a:r>
              <a:rPr sz="28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類型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847088" y="2695955"/>
            <a:ext cx="9170035" cy="2266315"/>
            <a:chOff x="1847088" y="2695955"/>
            <a:chExt cx="9170035" cy="2266315"/>
          </a:xfrm>
        </p:grpSpPr>
        <p:sp>
          <p:nvSpPr>
            <p:cNvPr id="40" name="object 40"/>
            <p:cNvSpPr/>
            <p:nvPr/>
          </p:nvSpPr>
          <p:spPr>
            <a:xfrm>
              <a:off x="4536948" y="2695955"/>
              <a:ext cx="551688" cy="5516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47088" y="3628644"/>
              <a:ext cx="4063365" cy="1333500"/>
            </a:xfrm>
            <a:custGeom>
              <a:avLst/>
              <a:gdLst/>
              <a:ahLst/>
              <a:cxnLst/>
              <a:rect l="l" t="t" r="r" b="b"/>
              <a:pathLst>
                <a:path w="4063365" h="1333500">
                  <a:moveTo>
                    <a:pt x="3840734" y="0"/>
                  </a:moveTo>
                  <a:lnTo>
                    <a:pt x="222250" y="0"/>
                  </a:lnTo>
                  <a:lnTo>
                    <a:pt x="177477" y="4517"/>
                  </a:lnTo>
                  <a:lnTo>
                    <a:pt x="135766" y="17474"/>
                  </a:lnTo>
                  <a:lnTo>
                    <a:pt x="98015" y="37973"/>
                  </a:lnTo>
                  <a:lnTo>
                    <a:pt x="65119" y="65119"/>
                  </a:lnTo>
                  <a:lnTo>
                    <a:pt x="37973" y="98015"/>
                  </a:lnTo>
                  <a:lnTo>
                    <a:pt x="17474" y="135766"/>
                  </a:lnTo>
                  <a:lnTo>
                    <a:pt x="4517" y="177477"/>
                  </a:lnTo>
                  <a:lnTo>
                    <a:pt x="0" y="222249"/>
                  </a:lnTo>
                  <a:lnTo>
                    <a:pt x="0" y="1111249"/>
                  </a:lnTo>
                  <a:lnTo>
                    <a:pt x="4517" y="1156022"/>
                  </a:lnTo>
                  <a:lnTo>
                    <a:pt x="17474" y="1197733"/>
                  </a:lnTo>
                  <a:lnTo>
                    <a:pt x="37973" y="1235484"/>
                  </a:lnTo>
                  <a:lnTo>
                    <a:pt x="65119" y="1268380"/>
                  </a:lnTo>
                  <a:lnTo>
                    <a:pt x="98015" y="1295526"/>
                  </a:lnTo>
                  <a:lnTo>
                    <a:pt x="135766" y="1316025"/>
                  </a:lnTo>
                  <a:lnTo>
                    <a:pt x="177477" y="1328982"/>
                  </a:lnTo>
                  <a:lnTo>
                    <a:pt x="222250" y="1333499"/>
                  </a:lnTo>
                  <a:lnTo>
                    <a:pt x="3840734" y="1333499"/>
                  </a:lnTo>
                  <a:lnTo>
                    <a:pt x="3885506" y="1328982"/>
                  </a:lnTo>
                  <a:lnTo>
                    <a:pt x="3927217" y="1316025"/>
                  </a:lnTo>
                  <a:lnTo>
                    <a:pt x="3964968" y="1295526"/>
                  </a:lnTo>
                  <a:lnTo>
                    <a:pt x="3997864" y="1268380"/>
                  </a:lnTo>
                  <a:lnTo>
                    <a:pt x="4025010" y="1235484"/>
                  </a:lnTo>
                  <a:lnTo>
                    <a:pt x="4045509" y="1197733"/>
                  </a:lnTo>
                  <a:lnTo>
                    <a:pt x="4058466" y="1156022"/>
                  </a:lnTo>
                  <a:lnTo>
                    <a:pt x="4062984" y="1111249"/>
                  </a:lnTo>
                  <a:lnTo>
                    <a:pt x="4062984" y="222249"/>
                  </a:lnTo>
                  <a:lnTo>
                    <a:pt x="4058466" y="177477"/>
                  </a:lnTo>
                  <a:lnTo>
                    <a:pt x="4045509" y="135766"/>
                  </a:lnTo>
                  <a:lnTo>
                    <a:pt x="4025010" y="98015"/>
                  </a:lnTo>
                  <a:lnTo>
                    <a:pt x="3997864" y="65119"/>
                  </a:lnTo>
                  <a:lnTo>
                    <a:pt x="3964968" y="37973"/>
                  </a:lnTo>
                  <a:lnTo>
                    <a:pt x="3927217" y="17474"/>
                  </a:lnTo>
                  <a:lnTo>
                    <a:pt x="3885506" y="4517"/>
                  </a:lnTo>
                  <a:lnTo>
                    <a:pt x="3840734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79191" y="3517391"/>
              <a:ext cx="2420874" cy="7338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45308" y="3913631"/>
              <a:ext cx="2090166" cy="73380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36416" y="3294125"/>
              <a:ext cx="2285365" cy="336550"/>
            </a:xfrm>
            <a:custGeom>
              <a:avLst/>
              <a:gdLst/>
              <a:ahLst/>
              <a:cxnLst/>
              <a:rect l="l" t="t" r="r" b="b"/>
              <a:pathLst>
                <a:path w="2285365" h="336550">
                  <a:moveTo>
                    <a:pt x="28575" y="250825"/>
                  </a:moveTo>
                  <a:lnTo>
                    <a:pt x="0" y="250825"/>
                  </a:lnTo>
                  <a:lnTo>
                    <a:pt x="42925" y="336550"/>
                  </a:lnTo>
                  <a:lnTo>
                    <a:pt x="78623" y="265049"/>
                  </a:lnTo>
                  <a:lnTo>
                    <a:pt x="28575" y="265049"/>
                  </a:lnTo>
                  <a:lnTo>
                    <a:pt x="28575" y="250825"/>
                  </a:lnTo>
                  <a:close/>
                </a:path>
                <a:path w="2285365" h="336550">
                  <a:moveTo>
                    <a:pt x="2256663" y="153924"/>
                  </a:moveTo>
                  <a:lnTo>
                    <a:pt x="28575" y="153924"/>
                  </a:lnTo>
                  <a:lnTo>
                    <a:pt x="28575" y="265049"/>
                  </a:lnTo>
                  <a:lnTo>
                    <a:pt x="57150" y="265049"/>
                  </a:lnTo>
                  <a:lnTo>
                    <a:pt x="57150" y="182499"/>
                  </a:lnTo>
                  <a:lnTo>
                    <a:pt x="42925" y="182499"/>
                  </a:lnTo>
                  <a:lnTo>
                    <a:pt x="57150" y="168275"/>
                  </a:lnTo>
                  <a:lnTo>
                    <a:pt x="2256663" y="168275"/>
                  </a:lnTo>
                  <a:lnTo>
                    <a:pt x="2256663" y="153924"/>
                  </a:lnTo>
                  <a:close/>
                </a:path>
                <a:path w="2285365" h="336550">
                  <a:moveTo>
                    <a:pt x="85725" y="250825"/>
                  </a:moveTo>
                  <a:lnTo>
                    <a:pt x="57150" y="250825"/>
                  </a:lnTo>
                  <a:lnTo>
                    <a:pt x="57150" y="265049"/>
                  </a:lnTo>
                  <a:lnTo>
                    <a:pt x="78623" y="265049"/>
                  </a:lnTo>
                  <a:lnTo>
                    <a:pt x="85725" y="250825"/>
                  </a:lnTo>
                  <a:close/>
                </a:path>
                <a:path w="2285365" h="336550">
                  <a:moveTo>
                    <a:pt x="57150" y="168275"/>
                  </a:moveTo>
                  <a:lnTo>
                    <a:pt x="42925" y="182499"/>
                  </a:lnTo>
                  <a:lnTo>
                    <a:pt x="57150" y="182499"/>
                  </a:lnTo>
                  <a:lnTo>
                    <a:pt x="57150" y="168275"/>
                  </a:lnTo>
                  <a:close/>
                </a:path>
                <a:path w="2285365" h="336550">
                  <a:moveTo>
                    <a:pt x="2285238" y="153924"/>
                  </a:moveTo>
                  <a:lnTo>
                    <a:pt x="2271014" y="153924"/>
                  </a:lnTo>
                  <a:lnTo>
                    <a:pt x="2256663" y="168275"/>
                  </a:lnTo>
                  <a:lnTo>
                    <a:pt x="57150" y="168275"/>
                  </a:lnTo>
                  <a:lnTo>
                    <a:pt x="57150" y="182499"/>
                  </a:lnTo>
                  <a:lnTo>
                    <a:pt x="2285238" y="182499"/>
                  </a:lnTo>
                  <a:lnTo>
                    <a:pt x="2285238" y="153924"/>
                  </a:lnTo>
                  <a:close/>
                </a:path>
                <a:path w="2285365" h="336550">
                  <a:moveTo>
                    <a:pt x="2285238" y="0"/>
                  </a:moveTo>
                  <a:lnTo>
                    <a:pt x="2256663" y="0"/>
                  </a:lnTo>
                  <a:lnTo>
                    <a:pt x="2256663" y="168275"/>
                  </a:lnTo>
                  <a:lnTo>
                    <a:pt x="2271014" y="153924"/>
                  </a:lnTo>
                  <a:lnTo>
                    <a:pt x="2285238" y="153924"/>
                  </a:lnTo>
                  <a:lnTo>
                    <a:pt x="22852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08776" y="3628644"/>
              <a:ext cx="4808220" cy="1333500"/>
            </a:xfrm>
            <a:custGeom>
              <a:avLst/>
              <a:gdLst/>
              <a:ahLst/>
              <a:cxnLst/>
              <a:rect l="l" t="t" r="r" b="b"/>
              <a:pathLst>
                <a:path w="4808220" h="1333500">
                  <a:moveTo>
                    <a:pt x="4585970" y="0"/>
                  </a:moveTo>
                  <a:lnTo>
                    <a:pt x="222250" y="0"/>
                  </a:lnTo>
                  <a:lnTo>
                    <a:pt x="177477" y="4517"/>
                  </a:lnTo>
                  <a:lnTo>
                    <a:pt x="135766" y="17474"/>
                  </a:lnTo>
                  <a:lnTo>
                    <a:pt x="98015" y="37973"/>
                  </a:lnTo>
                  <a:lnTo>
                    <a:pt x="65119" y="65119"/>
                  </a:lnTo>
                  <a:lnTo>
                    <a:pt x="37973" y="98015"/>
                  </a:lnTo>
                  <a:lnTo>
                    <a:pt x="17474" y="135766"/>
                  </a:lnTo>
                  <a:lnTo>
                    <a:pt x="4517" y="177477"/>
                  </a:lnTo>
                  <a:lnTo>
                    <a:pt x="0" y="222249"/>
                  </a:lnTo>
                  <a:lnTo>
                    <a:pt x="0" y="1111249"/>
                  </a:lnTo>
                  <a:lnTo>
                    <a:pt x="4517" y="1156022"/>
                  </a:lnTo>
                  <a:lnTo>
                    <a:pt x="17474" y="1197733"/>
                  </a:lnTo>
                  <a:lnTo>
                    <a:pt x="37973" y="1235484"/>
                  </a:lnTo>
                  <a:lnTo>
                    <a:pt x="65119" y="1268380"/>
                  </a:lnTo>
                  <a:lnTo>
                    <a:pt x="98015" y="1295526"/>
                  </a:lnTo>
                  <a:lnTo>
                    <a:pt x="135766" y="1316025"/>
                  </a:lnTo>
                  <a:lnTo>
                    <a:pt x="177477" y="1328982"/>
                  </a:lnTo>
                  <a:lnTo>
                    <a:pt x="222250" y="1333499"/>
                  </a:lnTo>
                  <a:lnTo>
                    <a:pt x="4585970" y="1333499"/>
                  </a:lnTo>
                  <a:lnTo>
                    <a:pt x="4630742" y="1328982"/>
                  </a:lnTo>
                  <a:lnTo>
                    <a:pt x="4672453" y="1316025"/>
                  </a:lnTo>
                  <a:lnTo>
                    <a:pt x="4710204" y="1295526"/>
                  </a:lnTo>
                  <a:lnTo>
                    <a:pt x="4743100" y="1268380"/>
                  </a:lnTo>
                  <a:lnTo>
                    <a:pt x="4770246" y="1235484"/>
                  </a:lnTo>
                  <a:lnTo>
                    <a:pt x="4790745" y="1197733"/>
                  </a:lnTo>
                  <a:lnTo>
                    <a:pt x="4803702" y="1156022"/>
                  </a:lnTo>
                  <a:lnTo>
                    <a:pt x="4808220" y="1111249"/>
                  </a:lnTo>
                  <a:lnTo>
                    <a:pt x="4808220" y="222249"/>
                  </a:lnTo>
                  <a:lnTo>
                    <a:pt x="4803702" y="177477"/>
                  </a:lnTo>
                  <a:lnTo>
                    <a:pt x="4790745" y="135766"/>
                  </a:lnTo>
                  <a:lnTo>
                    <a:pt x="4770246" y="98015"/>
                  </a:lnTo>
                  <a:lnTo>
                    <a:pt x="4743100" y="65119"/>
                  </a:lnTo>
                  <a:lnTo>
                    <a:pt x="4710204" y="37973"/>
                  </a:lnTo>
                  <a:lnTo>
                    <a:pt x="4672453" y="17474"/>
                  </a:lnTo>
                  <a:lnTo>
                    <a:pt x="4630742" y="4517"/>
                  </a:lnTo>
                  <a:lnTo>
                    <a:pt x="4585970" y="0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49667" y="3593591"/>
              <a:ext cx="2751581" cy="73380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23659" y="3989831"/>
              <a:ext cx="4403597" cy="73380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93078" y="3294125"/>
              <a:ext cx="2564130" cy="336550"/>
            </a:xfrm>
            <a:custGeom>
              <a:avLst/>
              <a:gdLst/>
              <a:ahLst/>
              <a:cxnLst/>
              <a:rect l="l" t="t" r="r" b="b"/>
              <a:pathLst>
                <a:path w="2564129" h="336550">
                  <a:moveTo>
                    <a:pt x="2506472" y="250825"/>
                  </a:moveTo>
                  <a:lnTo>
                    <a:pt x="2477897" y="250825"/>
                  </a:lnTo>
                  <a:lnTo>
                    <a:pt x="2520823" y="336550"/>
                  </a:lnTo>
                  <a:lnTo>
                    <a:pt x="2556520" y="265049"/>
                  </a:lnTo>
                  <a:lnTo>
                    <a:pt x="2506472" y="265049"/>
                  </a:lnTo>
                  <a:lnTo>
                    <a:pt x="2506472" y="250825"/>
                  </a:lnTo>
                  <a:close/>
                </a:path>
                <a:path w="2564129" h="336550">
                  <a:moveTo>
                    <a:pt x="2506472" y="168275"/>
                  </a:moveTo>
                  <a:lnTo>
                    <a:pt x="2506472" y="265049"/>
                  </a:lnTo>
                  <a:lnTo>
                    <a:pt x="2535047" y="265049"/>
                  </a:lnTo>
                  <a:lnTo>
                    <a:pt x="2535047" y="182499"/>
                  </a:lnTo>
                  <a:lnTo>
                    <a:pt x="2520823" y="182499"/>
                  </a:lnTo>
                  <a:lnTo>
                    <a:pt x="2506472" y="168275"/>
                  </a:lnTo>
                  <a:close/>
                </a:path>
                <a:path w="2564129" h="336550">
                  <a:moveTo>
                    <a:pt x="2563622" y="250825"/>
                  </a:moveTo>
                  <a:lnTo>
                    <a:pt x="2535047" y="250825"/>
                  </a:lnTo>
                  <a:lnTo>
                    <a:pt x="2535047" y="265049"/>
                  </a:lnTo>
                  <a:lnTo>
                    <a:pt x="2556520" y="265049"/>
                  </a:lnTo>
                  <a:lnTo>
                    <a:pt x="2563622" y="250825"/>
                  </a:lnTo>
                  <a:close/>
                </a:path>
                <a:path w="2564129" h="336550">
                  <a:moveTo>
                    <a:pt x="28575" y="0"/>
                  </a:moveTo>
                  <a:lnTo>
                    <a:pt x="0" y="0"/>
                  </a:lnTo>
                  <a:lnTo>
                    <a:pt x="0" y="182499"/>
                  </a:lnTo>
                  <a:lnTo>
                    <a:pt x="2506472" y="182499"/>
                  </a:lnTo>
                  <a:lnTo>
                    <a:pt x="2506472" y="168275"/>
                  </a:lnTo>
                  <a:lnTo>
                    <a:pt x="28575" y="168275"/>
                  </a:lnTo>
                  <a:lnTo>
                    <a:pt x="14350" y="153924"/>
                  </a:lnTo>
                  <a:lnTo>
                    <a:pt x="28575" y="153924"/>
                  </a:lnTo>
                  <a:lnTo>
                    <a:pt x="28575" y="0"/>
                  </a:lnTo>
                  <a:close/>
                </a:path>
                <a:path w="2564129" h="336550">
                  <a:moveTo>
                    <a:pt x="2535047" y="153924"/>
                  </a:moveTo>
                  <a:lnTo>
                    <a:pt x="28575" y="153924"/>
                  </a:lnTo>
                  <a:lnTo>
                    <a:pt x="28575" y="168275"/>
                  </a:lnTo>
                  <a:lnTo>
                    <a:pt x="2506472" y="168275"/>
                  </a:lnTo>
                  <a:lnTo>
                    <a:pt x="2520823" y="182499"/>
                  </a:lnTo>
                  <a:lnTo>
                    <a:pt x="2535047" y="182499"/>
                  </a:lnTo>
                  <a:lnTo>
                    <a:pt x="2535047" y="153924"/>
                  </a:lnTo>
                  <a:close/>
                </a:path>
                <a:path w="2564129" h="336550">
                  <a:moveTo>
                    <a:pt x="28575" y="153924"/>
                  </a:moveTo>
                  <a:lnTo>
                    <a:pt x="14350" y="153924"/>
                  </a:lnTo>
                  <a:lnTo>
                    <a:pt x="28575" y="168275"/>
                  </a:lnTo>
                  <a:lnTo>
                    <a:pt x="28575" y="15392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345682" y="3679063"/>
            <a:ext cx="4502150" cy="1223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00"/>
              </a:spcBef>
            </a:pPr>
            <a:r>
              <a:rPr sz="2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浴室通風用電扇</a:t>
            </a:r>
            <a:endParaRPr sz="2600">
              <a:latin typeface="Noto Sans CJK JP Medium"/>
              <a:cs typeface="Noto Sans CJK JP Medium"/>
            </a:endParaRPr>
          </a:p>
          <a:p>
            <a:pPr marL="33655" algn="ctr">
              <a:lnSpc>
                <a:spcPct val="100000"/>
              </a:lnSpc>
            </a:pPr>
            <a:r>
              <a:rPr sz="2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壁式通風電扇、立扇、</a:t>
            </a:r>
            <a:r>
              <a:rPr sz="2600" b="0" spc="-1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壁</a:t>
            </a:r>
            <a:r>
              <a:rPr sz="2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扇</a:t>
            </a:r>
            <a:endParaRPr sz="26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800" b="0" dirty="0">
                <a:latin typeface="Noto Sans CJK JP Medium"/>
                <a:cs typeface="Noto Sans CJK JP Medium"/>
              </a:rPr>
              <a:t>屬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加分採購項目</a:t>
            </a:r>
            <a:r>
              <a:rPr sz="2600" b="0" spc="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115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項</a:t>
            </a:r>
            <a:r>
              <a:rPr sz="1800" b="0" dirty="0">
                <a:latin typeface="Noto Sans CJK JP Medium"/>
                <a:cs typeface="Noto Sans CJK JP Medium"/>
              </a:rPr>
              <a:t>，無須採購環保標章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28189" y="3602863"/>
            <a:ext cx="3683000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0" marR="833755" algn="ctr">
              <a:lnSpc>
                <a:spcPct val="100000"/>
              </a:lnSpc>
              <a:spcBef>
                <a:spcPts val="100"/>
              </a:spcBef>
            </a:pPr>
            <a:r>
              <a:rPr sz="2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天花板循環扇 循環吸頂扇</a:t>
            </a:r>
            <a:endParaRPr sz="26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800" b="0" dirty="0">
                <a:latin typeface="Noto Sans CJK JP Medium"/>
                <a:cs typeface="Noto Sans CJK JP Medium"/>
              </a:rPr>
              <a:t>屬</a:t>
            </a:r>
            <a:r>
              <a:rPr sz="1800" b="0" u="heavy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指定採購項目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應採購環保標章產品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921764" y="5062728"/>
            <a:ext cx="2921635" cy="923925"/>
            <a:chOff x="1921764" y="5062728"/>
            <a:chExt cx="2921635" cy="923925"/>
          </a:xfrm>
        </p:grpSpPr>
        <p:sp>
          <p:nvSpPr>
            <p:cNvPr id="52" name="object 52"/>
            <p:cNvSpPr/>
            <p:nvPr/>
          </p:nvSpPr>
          <p:spPr>
            <a:xfrm>
              <a:off x="2258568" y="5343144"/>
              <a:ext cx="327660" cy="4206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940814" y="5127498"/>
              <a:ext cx="949960" cy="840105"/>
            </a:xfrm>
            <a:custGeom>
              <a:avLst/>
              <a:gdLst/>
              <a:ahLst/>
              <a:cxnLst/>
              <a:rect l="l" t="t" r="r" b="b"/>
              <a:pathLst>
                <a:path w="949960" h="840104">
                  <a:moveTo>
                    <a:pt x="0" y="419861"/>
                  </a:moveTo>
                  <a:lnTo>
                    <a:pt x="2786" y="374110"/>
                  </a:lnTo>
                  <a:lnTo>
                    <a:pt x="10952" y="329786"/>
                  </a:lnTo>
                  <a:lnTo>
                    <a:pt x="24207" y="287145"/>
                  </a:lnTo>
                  <a:lnTo>
                    <a:pt x="42261" y="246445"/>
                  </a:lnTo>
                  <a:lnTo>
                    <a:pt x="64826" y="207941"/>
                  </a:lnTo>
                  <a:lnTo>
                    <a:pt x="91610" y="171888"/>
                  </a:lnTo>
                  <a:lnTo>
                    <a:pt x="122324" y="138544"/>
                  </a:lnTo>
                  <a:lnTo>
                    <a:pt x="156678" y="108164"/>
                  </a:lnTo>
                  <a:lnTo>
                    <a:pt x="194383" y="81003"/>
                  </a:lnTo>
                  <a:lnTo>
                    <a:pt x="235147" y="57319"/>
                  </a:lnTo>
                  <a:lnTo>
                    <a:pt x="278682" y="37367"/>
                  </a:lnTo>
                  <a:lnTo>
                    <a:pt x="324697" y="21403"/>
                  </a:lnTo>
                  <a:lnTo>
                    <a:pt x="372902" y="9683"/>
                  </a:lnTo>
                  <a:lnTo>
                    <a:pt x="423009" y="2463"/>
                  </a:lnTo>
                  <a:lnTo>
                    <a:pt x="474726" y="0"/>
                  </a:lnTo>
                  <a:lnTo>
                    <a:pt x="526442" y="2463"/>
                  </a:lnTo>
                  <a:lnTo>
                    <a:pt x="576549" y="9683"/>
                  </a:lnTo>
                  <a:lnTo>
                    <a:pt x="624754" y="21403"/>
                  </a:lnTo>
                  <a:lnTo>
                    <a:pt x="670769" y="37367"/>
                  </a:lnTo>
                  <a:lnTo>
                    <a:pt x="714304" y="57319"/>
                  </a:lnTo>
                  <a:lnTo>
                    <a:pt x="755068" y="81003"/>
                  </a:lnTo>
                  <a:lnTo>
                    <a:pt x="792773" y="108164"/>
                  </a:lnTo>
                  <a:lnTo>
                    <a:pt x="827127" y="138544"/>
                  </a:lnTo>
                  <a:lnTo>
                    <a:pt x="857841" y="171888"/>
                  </a:lnTo>
                  <a:lnTo>
                    <a:pt x="884625" y="207941"/>
                  </a:lnTo>
                  <a:lnTo>
                    <a:pt x="907190" y="246445"/>
                  </a:lnTo>
                  <a:lnTo>
                    <a:pt x="925244" y="287145"/>
                  </a:lnTo>
                  <a:lnTo>
                    <a:pt x="938499" y="329786"/>
                  </a:lnTo>
                  <a:lnTo>
                    <a:pt x="946665" y="374110"/>
                  </a:lnTo>
                  <a:lnTo>
                    <a:pt x="949452" y="419861"/>
                  </a:lnTo>
                  <a:lnTo>
                    <a:pt x="946665" y="465611"/>
                  </a:lnTo>
                  <a:lnTo>
                    <a:pt x="938499" y="509934"/>
                  </a:lnTo>
                  <a:lnTo>
                    <a:pt x="925244" y="552573"/>
                  </a:lnTo>
                  <a:lnTo>
                    <a:pt x="907190" y="593272"/>
                  </a:lnTo>
                  <a:lnTo>
                    <a:pt x="884625" y="631777"/>
                  </a:lnTo>
                  <a:lnTo>
                    <a:pt x="857841" y="667829"/>
                  </a:lnTo>
                  <a:lnTo>
                    <a:pt x="827127" y="701174"/>
                  </a:lnTo>
                  <a:lnTo>
                    <a:pt x="792773" y="731555"/>
                  </a:lnTo>
                  <a:lnTo>
                    <a:pt x="755068" y="758716"/>
                  </a:lnTo>
                  <a:lnTo>
                    <a:pt x="714304" y="782401"/>
                  </a:lnTo>
                  <a:lnTo>
                    <a:pt x="670769" y="802354"/>
                  </a:lnTo>
                  <a:lnTo>
                    <a:pt x="624754" y="818319"/>
                  </a:lnTo>
                  <a:lnTo>
                    <a:pt x="576549" y="830040"/>
                  </a:lnTo>
                  <a:lnTo>
                    <a:pt x="526442" y="837260"/>
                  </a:lnTo>
                  <a:lnTo>
                    <a:pt x="474726" y="839723"/>
                  </a:lnTo>
                  <a:lnTo>
                    <a:pt x="423009" y="837260"/>
                  </a:lnTo>
                  <a:lnTo>
                    <a:pt x="372902" y="830040"/>
                  </a:lnTo>
                  <a:lnTo>
                    <a:pt x="324697" y="818319"/>
                  </a:lnTo>
                  <a:lnTo>
                    <a:pt x="278682" y="802354"/>
                  </a:lnTo>
                  <a:lnTo>
                    <a:pt x="235147" y="782401"/>
                  </a:lnTo>
                  <a:lnTo>
                    <a:pt x="194383" y="758716"/>
                  </a:lnTo>
                  <a:lnTo>
                    <a:pt x="156678" y="731555"/>
                  </a:lnTo>
                  <a:lnTo>
                    <a:pt x="122324" y="701174"/>
                  </a:lnTo>
                  <a:lnTo>
                    <a:pt x="91610" y="667829"/>
                  </a:lnTo>
                  <a:lnTo>
                    <a:pt x="64826" y="631777"/>
                  </a:lnTo>
                  <a:lnTo>
                    <a:pt x="42261" y="593272"/>
                  </a:lnTo>
                  <a:lnTo>
                    <a:pt x="24207" y="552573"/>
                  </a:lnTo>
                  <a:lnTo>
                    <a:pt x="10952" y="509934"/>
                  </a:lnTo>
                  <a:lnTo>
                    <a:pt x="2786" y="465611"/>
                  </a:lnTo>
                  <a:lnTo>
                    <a:pt x="0" y="41986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92524" y="5297424"/>
              <a:ext cx="329184" cy="42062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74770" y="5081778"/>
              <a:ext cx="949960" cy="840105"/>
            </a:xfrm>
            <a:custGeom>
              <a:avLst/>
              <a:gdLst/>
              <a:ahLst/>
              <a:cxnLst/>
              <a:rect l="l" t="t" r="r" b="b"/>
              <a:pathLst>
                <a:path w="949960" h="840104">
                  <a:moveTo>
                    <a:pt x="0" y="419862"/>
                  </a:moveTo>
                  <a:lnTo>
                    <a:pt x="2786" y="374110"/>
                  </a:lnTo>
                  <a:lnTo>
                    <a:pt x="10952" y="329786"/>
                  </a:lnTo>
                  <a:lnTo>
                    <a:pt x="24207" y="287145"/>
                  </a:lnTo>
                  <a:lnTo>
                    <a:pt x="42261" y="246445"/>
                  </a:lnTo>
                  <a:lnTo>
                    <a:pt x="64826" y="207941"/>
                  </a:lnTo>
                  <a:lnTo>
                    <a:pt x="91610" y="171888"/>
                  </a:lnTo>
                  <a:lnTo>
                    <a:pt x="122324" y="138544"/>
                  </a:lnTo>
                  <a:lnTo>
                    <a:pt x="156678" y="108164"/>
                  </a:lnTo>
                  <a:lnTo>
                    <a:pt x="194383" y="81003"/>
                  </a:lnTo>
                  <a:lnTo>
                    <a:pt x="235147" y="57319"/>
                  </a:lnTo>
                  <a:lnTo>
                    <a:pt x="278682" y="37367"/>
                  </a:lnTo>
                  <a:lnTo>
                    <a:pt x="324697" y="21403"/>
                  </a:lnTo>
                  <a:lnTo>
                    <a:pt x="372902" y="9683"/>
                  </a:lnTo>
                  <a:lnTo>
                    <a:pt x="423009" y="2463"/>
                  </a:lnTo>
                  <a:lnTo>
                    <a:pt x="474726" y="0"/>
                  </a:lnTo>
                  <a:lnTo>
                    <a:pt x="526442" y="2463"/>
                  </a:lnTo>
                  <a:lnTo>
                    <a:pt x="576549" y="9683"/>
                  </a:lnTo>
                  <a:lnTo>
                    <a:pt x="624754" y="21403"/>
                  </a:lnTo>
                  <a:lnTo>
                    <a:pt x="670769" y="37367"/>
                  </a:lnTo>
                  <a:lnTo>
                    <a:pt x="714304" y="57319"/>
                  </a:lnTo>
                  <a:lnTo>
                    <a:pt x="755068" y="81003"/>
                  </a:lnTo>
                  <a:lnTo>
                    <a:pt x="792773" y="108164"/>
                  </a:lnTo>
                  <a:lnTo>
                    <a:pt x="827127" y="138544"/>
                  </a:lnTo>
                  <a:lnTo>
                    <a:pt x="857841" y="171888"/>
                  </a:lnTo>
                  <a:lnTo>
                    <a:pt x="884625" y="207941"/>
                  </a:lnTo>
                  <a:lnTo>
                    <a:pt x="907190" y="246445"/>
                  </a:lnTo>
                  <a:lnTo>
                    <a:pt x="925244" y="287145"/>
                  </a:lnTo>
                  <a:lnTo>
                    <a:pt x="938499" y="329786"/>
                  </a:lnTo>
                  <a:lnTo>
                    <a:pt x="946665" y="374110"/>
                  </a:lnTo>
                  <a:lnTo>
                    <a:pt x="949452" y="419862"/>
                  </a:lnTo>
                  <a:lnTo>
                    <a:pt x="946665" y="465611"/>
                  </a:lnTo>
                  <a:lnTo>
                    <a:pt x="938499" y="509934"/>
                  </a:lnTo>
                  <a:lnTo>
                    <a:pt x="925244" y="552573"/>
                  </a:lnTo>
                  <a:lnTo>
                    <a:pt x="907190" y="593272"/>
                  </a:lnTo>
                  <a:lnTo>
                    <a:pt x="884625" y="631777"/>
                  </a:lnTo>
                  <a:lnTo>
                    <a:pt x="857841" y="667829"/>
                  </a:lnTo>
                  <a:lnTo>
                    <a:pt x="827127" y="701174"/>
                  </a:lnTo>
                  <a:lnTo>
                    <a:pt x="792773" y="731555"/>
                  </a:lnTo>
                  <a:lnTo>
                    <a:pt x="755068" y="758716"/>
                  </a:lnTo>
                  <a:lnTo>
                    <a:pt x="714304" y="782401"/>
                  </a:lnTo>
                  <a:lnTo>
                    <a:pt x="670769" y="802354"/>
                  </a:lnTo>
                  <a:lnTo>
                    <a:pt x="624754" y="818319"/>
                  </a:lnTo>
                  <a:lnTo>
                    <a:pt x="576549" y="830040"/>
                  </a:lnTo>
                  <a:lnTo>
                    <a:pt x="526442" y="837260"/>
                  </a:lnTo>
                  <a:lnTo>
                    <a:pt x="474726" y="839724"/>
                  </a:lnTo>
                  <a:lnTo>
                    <a:pt x="423009" y="837260"/>
                  </a:lnTo>
                  <a:lnTo>
                    <a:pt x="372902" y="830040"/>
                  </a:lnTo>
                  <a:lnTo>
                    <a:pt x="324697" y="818319"/>
                  </a:lnTo>
                  <a:lnTo>
                    <a:pt x="278682" y="802354"/>
                  </a:lnTo>
                  <a:lnTo>
                    <a:pt x="235147" y="782401"/>
                  </a:lnTo>
                  <a:lnTo>
                    <a:pt x="194383" y="758716"/>
                  </a:lnTo>
                  <a:lnTo>
                    <a:pt x="156678" y="731555"/>
                  </a:lnTo>
                  <a:lnTo>
                    <a:pt x="122324" y="701174"/>
                  </a:lnTo>
                  <a:lnTo>
                    <a:pt x="91610" y="667829"/>
                  </a:lnTo>
                  <a:lnTo>
                    <a:pt x="64826" y="631777"/>
                  </a:lnTo>
                  <a:lnTo>
                    <a:pt x="42261" y="593272"/>
                  </a:lnTo>
                  <a:lnTo>
                    <a:pt x="24207" y="552573"/>
                  </a:lnTo>
                  <a:lnTo>
                    <a:pt x="10952" y="509934"/>
                  </a:lnTo>
                  <a:lnTo>
                    <a:pt x="2786" y="465611"/>
                  </a:lnTo>
                  <a:lnTo>
                    <a:pt x="0" y="41986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(10/52)</a:t>
            </a:r>
            <a:endParaRPr sz="2600"/>
          </a:p>
        </p:txBody>
      </p:sp>
      <p:grpSp>
        <p:nvGrpSpPr>
          <p:cNvPr id="57" name="object 57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58" name="object 58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6176" y="1138427"/>
            <a:ext cx="603885" cy="401320"/>
            <a:chOff x="646176" y="1138427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46176" y="11384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6676" y="11384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4796" y="11384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711195" y="1037844"/>
            <a:ext cx="8622030" cy="734060"/>
            <a:chOff x="2711195" y="1037844"/>
            <a:chExt cx="8622030" cy="734060"/>
          </a:xfrm>
        </p:grpSpPr>
        <p:sp>
          <p:nvSpPr>
            <p:cNvPr id="7" name="object 7"/>
            <p:cNvSpPr/>
            <p:nvPr/>
          </p:nvSpPr>
          <p:spPr>
            <a:xfrm>
              <a:off x="2711195" y="1037844"/>
              <a:ext cx="1098042" cy="7338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2611" y="1037844"/>
              <a:ext cx="640841" cy="7338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5887" y="1037844"/>
              <a:ext cx="3412998" cy="7338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2260" y="1037844"/>
              <a:ext cx="564642" cy="7338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80275" y="1037844"/>
              <a:ext cx="1096518" cy="7338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40167" y="1037844"/>
              <a:ext cx="640842" cy="7338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44383" y="1037844"/>
              <a:ext cx="1427226" cy="7338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34983" y="1037844"/>
              <a:ext cx="842009" cy="7338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40367" y="1037844"/>
              <a:ext cx="1427226" cy="7338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30967" y="1037844"/>
              <a:ext cx="843533" cy="7338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37876" y="1037844"/>
              <a:ext cx="767333" cy="7338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68583" y="1037844"/>
              <a:ext cx="564642" cy="7338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090417" y="3537948"/>
            <a:ext cx="1542415" cy="1344295"/>
          </a:xfrm>
          <a:custGeom>
            <a:avLst/>
            <a:gdLst/>
            <a:ahLst/>
            <a:cxnLst/>
            <a:rect l="l" t="t" r="r" b="b"/>
            <a:pathLst>
              <a:path w="1542414" h="1344295">
                <a:moveTo>
                  <a:pt x="876497" y="0"/>
                </a:moveTo>
                <a:lnTo>
                  <a:pt x="829608" y="945"/>
                </a:lnTo>
                <a:lnTo>
                  <a:pt x="782452" y="5095"/>
                </a:lnTo>
                <a:lnTo>
                  <a:pt x="735174" y="12522"/>
                </a:lnTo>
                <a:lnTo>
                  <a:pt x="687922" y="23294"/>
                </a:lnTo>
                <a:lnTo>
                  <a:pt x="640842" y="37482"/>
                </a:lnTo>
                <a:lnTo>
                  <a:pt x="594318" y="55088"/>
                </a:lnTo>
                <a:lnTo>
                  <a:pt x="549782" y="75576"/>
                </a:lnTo>
                <a:lnTo>
                  <a:pt x="507311" y="98794"/>
                </a:lnTo>
                <a:lnTo>
                  <a:pt x="466981" y="124594"/>
                </a:lnTo>
                <a:lnTo>
                  <a:pt x="428869" y="152823"/>
                </a:lnTo>
                <a:lnTo>
                  <a:pt x="393052" y="183334"/>
                </a:lnTo>
                <a:lnTo>
                  <a:pt x="359607" y="215976"/>
                </a:lnTo>
                <a:lnTo>
                  <a:pt x="328610" y="250598"/>
                </a:lnTo>
                <a:lnTo>
                  <a:pt x="300140" y="287051"/>
                </a:lnTo>
                <a:lnTo>
                  <a:pt x="274272" y="325184"/>
                </a:lnTo>
                <a:lnTo>
                  <a:pt x="251083" y="364849"/>
                </a:lnTo>
                <a:lnTo>
                  <a:pt x="230651" y="405893"/>
                </a:lnTo>
                <a:lnTo>
                  <a:pt x="213052" y="448169"/>
                </a:lnTo>
                <a:lnTo>
                  <a:pt x="198362" y="491525"/>
                </a:lnTo>
                <a:lnTo>
                  <a:pt x="186660" y="535812"/>
                </a:lnTo>
                <a:lnTo>
                  <a:pt x="178021" y="580879"/>
                </a:lnTo>
                <a:lnTo>
                  <a:pt x="172523" y="626577"/>
                </a:lnTo>
                <a:lnTo>
                  <a:pt x="170242" y="672755"/>
                </a:lnTo>
                <a:lnTo>
                  <a:pt x="171256" y="719264"/>
                </a:lnTo>
                <a:lnTo>
                  <a:pt x="175641" y="765954"/>
                </a:lnTo>
                <a:lnTo>
                  <a:pt x="0" y="962550"/>
                </a:lnTo>
                <a:lnTo>
                  <a:pt x="258953" y="1011572"/>
                </a:lnTo>
                <a:lnTo>
                  <a:pt x="283871" y="1051304"/>
                </a:lnTo>
                <a:lnTo>
                  <a:pt x="311358" y="1088841"/>
                </a:lnTo>
                <a:lnTo>
                  <a:pt x="341260" y="1124112"/>
                </a:lnTo>
                <a:lnTo>
                  <a:pt x="373424" y="1157044"/>
                </a:lnTo>
                <a:lnTo>
                  <a:pt x="407699" y="1187564"/>
                </a:lnTo>
                <a:lnTo>
                  <a:pt x="443932" y="1215601"/>
                </a:lnTo>
                <a:lnTo>
                  <a:pt x="481970" y="1241081"/>
                </a:lnTo>
                <a:lnTo>
                  <a:pt x="521662" y="1263934"/>
                </a:lnTo>
                <a:lnTo>
                  <a:pt x="562853" y="1284086"/>
                </a:lnTo>
                <a:lnTo>
                  <a:pt x="605393" y="1301465"/>
                </a:lnTo>
                <a:lnTo>
                  <a:pt x="649127" y="1315999"/>
                </a:lnTo>
                <a:lnTo>
                  <a:pt x="693905" y="1327616"/>
                </a:lnTo>
                <a:lnTo>
                  <a:pt x="739573" y="1336243"/>
                </a:lnTo>
                <a:lnTo>
                  <a:pt x="785979" y="1341808"/>
                </a:lnTo>
                <a:lnTo>
                  <a:pt x="832971" y="1344238"/>
                </a:lnTo>
                <a:lnTo>
                  <a:pt x="880395" y="1343462"/>
                </a:lnTo>
                <a:lnTo>
                  <a:pt x="928100" y="1339407"/>
                </a:lnTo>
                <a:lnTo>
                  <a:pt x="975932" y="1332001"/>
                </a:lnTo>
                <a:lnTo>
                  <a:pt x="1023740" y="1321172"/>
                </a:lnTo>
                <a:lnTo>
                  <a:pt x="1071372" y="1306847"/>
                </a:lnTo>
                <a:lnTo>
                  <a:pt x="1117356" y="1289472"/>
                </a:lnTo>
                <a:lnTo>
                  <a:pt x="1161401" y="1269281"/>
                </a:lnTo>
                <a:lnTo>
                  <a:pt x="1203433" y="1246420"/>
                </a:lnTo>
                <a:lnTo>
                  <a:pt x="1243378" y="1221033"/>
                </a:lnTo>
                <a:lnTo>
                  <a:pt x="1281162" y="1193264"/>
                </a:lnTo>
                <a:lnTo>
                  <a:pt x="1316712" y="1163260"/>
                </a:lnTo>
                <a:lnTo>
                  <a:pt x="1349953" y="1131163"/>
                </a:lnTo>
                <a:lnTo>
                  <a:pt x="1380812" y="1097120"/>
                </a:lnTo>
                <a:lnTo>
                  <a:pt x="1409215" y="1061274"/>
                </a:lnTo>
                <a:lnTo>
                  <a:pt x="1435088" y="1023771"/>
                </a:lnTo>
                <a:lnTo>
                  <a:pt x="1458357" y="984755"/>
                </a:lnTo>
                <a:lnTo>
                  <a:pt x="1478949" y="944371"/>
                </a:lnTo>
                <a:lnTo>
                  <a:pt x="1496789" y="902763"/>
                </a:lnTo>
                <a:lnTo>
                  <a:pt x="1511804" y="860077"/>
                </a:lnTo>
                <a:lnTo>
                  <a:pt x="1523920" y="816457"/>
                </a:lnTo>
                <a:lnTo>
                  <a:pt x="1533063" y="772048"/>
                </a:lnTo>
                <a:lnTo>
                  <a:pt x="1539159" y="726995"/>
                </a:lnTo>
                <a:lnTo>
                  <a:pt x="1542134" y="681442"/>
                </a:lnTo>
                <a:lnTo>
                  <a:pt x="1541915" y="635534"/>
                </a:lnTo>
                <a:lnTo>
                  <a:pt x="1538427" y="589416"/>
                </a:lnTo>
                <a:lnTo>
                  <a:pt x="1531598" y="543232"/>
                </a:lnTo>
                <a:lnTo>
                  <a:pt x="1521352" y="497128"/>
                </a:lnTo>
                <a:lnTo>
                  <a:pt x="1507617" y="451248"/>
                </a:lnTo>
                <a:lnTo>
                  <a:pt x="1490610" y="406476"/>
                </a:lnTo>
                <a:lnTo>
                  <a:pt x="1470697" y="363649"/>
                </a:lnTo>
                <a:lnTo>
                  <a:pt x="1448025" y="322836"/>
                </a:lnTo>
                <a:lnTo>
                  <a:pt x="1422741" y="284107"/>
                </a:lnTo>
                <a:lnTo>
                  <a:pt x="1394990" y="247533"/>
                </a:lnTo>
                <a:lnTo>
                  <a:pt x="1364920" y="213183"/>
                </a:lnTo>
                <a:lnTo>
                  <a:pt x="1332677" y="181128"/>
                </a:lnTo>
                <a:lnTo>
                  <a:pt x="1298408" y="151437"/>
                </a:lnTo>
                <a:lnTo>
                  <a:pt x="1262258" y="124181"/>
                </a:lnTo>
                <a:lnTo>
                  <a:pt x="1224375" y="99429"/>
                </a:lnTo>
                <a:lnTo>
                  <a:pt x="1184905" y="77253"/>
                </a:lnTo>
                <a:lnTo>
                  <a:pt x="1143995" y="57721"/>
                </a:lnTo>
                <a:lnTo>
                  <a:pt x="1101792" y="40905"/>
                </a:lnTo>
                <a:lnTo>
                  <a:pt x="1058441" y="26873"/>
                </a:lnTo>
                <a:lnTo>
                  <a:pt x="1014089" y="15697"/>
                </a:lnTo>
                <a:lnTo>
                  <a:pt x="968884" y="7446"/>
                </a:lnTo>
                <a:lnTo>
                  <a:pt x="922971" y="2190"/>
                </a:lnTo>
                <a:lnTo>
                  <a:pt x="876497" y="0"/>
                </a:lnTo>
                <a:close/>
              </a:path>
            </a:pathLst>
          </a:custGeom>
          <a:solidFill>
            <a:srgbClr val="DB4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45211" y="1697799"/>
          <a:ext cx="11889103" cy="4921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6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7654">
                <a:tc rowSpan="2"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2875" marB="0">
                    <a:solidFill>
                      <a:srgbClr val="44536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指定採購項目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2875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4770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非屬「指定採購項目」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28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80440">
                        <a:lnSpc>
                          <a:spcPts val="215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2875" marB="0">
                    <a:solidFill>
                      <a:srgbClr val="44536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28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28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ts val="215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ts val="215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27"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>
                        <a:lnSpc>
                          <a:spcPts val="2155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A4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A3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及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B4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白色用紙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15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彩色用紙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(OA)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8430" marR="130175" algn="ctr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辦公室用具 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215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辦公室用紙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4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>
                        <a:lnSpc>
                          <a:spcPts val="21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數位複印機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1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21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數位複印機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>
                        <a:lnSpc>
                          <a:spcPts val="21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數位複印機版紙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21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21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數位複印機版紙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電動碎紙機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電動碎紙機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數位複印機油墨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油墨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有機質肥料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595630" algn="ctr">
                        <a:lnSpc>
                          <a:spcPts val="1850"/>
                        </a:lnSpc>
                        <a:spcBef>
                          <a:spcPts val="315"/>
                        </a:spcBef>
                      </a:pPr>
                      <a:r>
                        <a:rPr sz="2400" b="0" spc="10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110</a:t>
                      </a: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年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0005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7030" marR="358775" indent="1143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有機 資材類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堆肥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注射液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596900" algn="ctr">
                        <a:lnSpc>
                          <a:spcPts val="1230"/>
                        </a:lnSpc>
                        <a:spcBef>
                          <a:spcPts val="930"/>
                        </a:spcBef>
                      </a:pP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新增項目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811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塑膠類藥用輸液容器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>
                        <a:lnSpc>
                          <a:spcPts val="2400"/>
                        </a:lnSpc>
                      </a:pPr>
                      <a:r>
                        <a:rPr sz="20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壓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b="0" spc="-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亞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0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克力面</a:t>
                      </a:r>
                      <a:r>
                        <a:rPr sz="2000" b="0" spc="-2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材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0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樹脂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6703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建材類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塗料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陶瓷面磚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窯燒類資源化建材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50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 marR="889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地磚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植</a:t>
                      </a:r>
                      <a:r>
                        <a:rPr sz="1800" b="0" spc="25" dirty="0">
                          <a:latin typeface="Noto Sans CJK JP Medium"/>
                          <a:cs typeface="Noto Sans CJK JP Medium"/>
                        </a:rPr>
                        <a:t>草磚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、透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水</a:t>
                      </a:r>
                      <a:r>
                        <a:rPr sz="1800" b="0" spc="15" dirty="0">
                          <a:latin typeface="Noto Sans CJK JP Medium"/>
                          <a:cs typeface="Noto Sans CJK JP Medium"/>
                        </a:rPr>
                        <a:t>磚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水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泥</a:t>
                      </a:r>
                      <a:r>
                        <a:rPr sz="1800" b="0" spc="15" dirty="0">
                          <a:latin typeface="Noto Sans CJK JP Medium"/>
                          <a:cs typeface="Noto Sans CJK JP Medium"/>
                        </a:rPr>
                        <a:t>板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矽酸 鈣板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空</a:t>
                      </a:r>
                      <a:r>
                        <a:rPr sz="1800" b="0" spc="25" dirty="0">
                          <a:latin typeface="Noto Sans CJK JP Medium"/>
                          <a:cs typeface="Noto Sans CJK JP Medium"/>
                        </a:rPr>
                        <a:t>心磚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、路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緣</a:t>
                      </a:r>
                      <a:r>
                        <a:rPr sz="1800" b="0" spc="15" dirty="0">
                          <a:latin typeface="Noto Sans CJK JP Medium"/>
                          <a:cs typeface="Noto Sans CJK JP Medium"/>
                        </a:rPr>
                        <a:t>石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緣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石、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石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粉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 </a:t>
                      </a:r>
                      <a:r>
                        <a:rPr sz="1800" b="0" spc="5" dirty="0">
                          <a:latin typeface="Noto Sans CJK JP Medium"/>
                          <a:cs typeface="Noto Sans CJK JP Medium"/>
                        </a:rPr>
                        <a:t>石膏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板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石磚</a:t>
                      </a:r>
                      <a:r>
                        <a:rPr sz="1800" b="0" spc="5" dirty="0">
                          <a:latin typeface="Noto Sans CJK JP Medium"/>
                          <a:cs typeface="Noto Sans CJK JP Medium"/>
                        </a:rPr>
                        <a:t>、圍</a:t>
                      </a:r>
                      <a:r>
                        <a:rPr sz="1800" b="0" spc="15" dirty="0">
                          <a:latin typeface="Noto Sans CJK JP Medium"/>
                          <a:cs typeface="Noto Sans CJK JP Medium"/>
                        </a:rPr>
                        <a:t>牆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磚</a:t>
                      </a:r>
                      <a:r>
                        <a:rPr sz="1800" b="0" spc="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15" dirty="0">
                          <a:latin typeface="Noto Sans CJK JP Medium"/>
                          <a:cs typeface="Noto Sans CJK JP Medium"/>
                        </a:rPr>
                        <a:t>隔</a:t>
                      </a:r>
                      <a:r>
                        <a:rPr sz="1800" b="0" spc="5" dirty="0">
                          <a:latin typeface="Noto Sans CJK JP Medium"/>
                          <a:cs typeface="Noto Sans CJK JP Medium"/>
                        </a:rPr>
                        <a:t>熱</a:t>
                      </a:r>
                      <a:r>
                        <a:rPr sz="1800" b="0" spc="15" dirty="0">
                          <a:latin typeface="Noto Sans CJK JP Medium"/>
                          <a:cs typeface="Noto Sans CJK JP Medium"/>
                        </a:rPr>
                        <a:t>磚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5" dirty="0">
                          <a:latin typeface="Noto Sans CJK JP Medium"/>
                          <a:cs typeface="Noto Sans CJK JP Medium"/>
                        </a:rPr>
                        <a:t>環保 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磚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非窯燒類資源化建材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52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41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 marR="107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聚乙烯塑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膠管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一般用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聚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乙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烯塑膠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管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 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自來水用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41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塑膠類管材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4145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2885"/>
                        </a:lnSpc>
                        <a:spcBef>
                          <a:spcPts val="1540"/>
                        </a:spcBef>
                      </a:pPr>
                      <a:r>
                        <a:rPr sz="2800" b="0" spc="65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17</a:t>
                      </a:r>
                      <a:endParaRPr sz="2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558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329308" y="83028"/>
            <a:ext cx="9789160" cy="1462405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739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(11/52)</a:t>
            </a:r>
            <a:endParaRPr sz="2600"/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800" spc="-5" dirty="0">
                <a:solidFill>
                  <a:srgbClr val="000000"/>
                </a:solidFill>
              </a:rPr>
              <a:t>原始分數</a:t>
            </a:r>
            <a:r>
              <a:rPr sz="2800" spc="220" dirty="0">
                <a:solidFill>
                  <a:srgbClr val="000000"/>
                </a:solidFill>
              </a:rPr>
              <a:t>-</a:t>
            </a:r>
            <a:r>
              <a:rPr sz="2600" dirty="0">
                <a:solidFill>
                  <a:srgbClr val="000000"/>
                </a:solidFill>
              </a:rPr>
              <a:t>附表</a:t>
            </a:r>
            <a:r>
              <a:rPr sz="2600" spc="120" dirty="0">
                <a:solidFill>
                  <a:srgbClr val="000000"/>
                </a:solidFill>
              </a:rPr>
              <a:t>1</a:t>
            </a:r>
            <a:r>
              <a:rPr sz="2600" spc="20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指定採購項目一覽表</a:t>
            </a:r>
            <a:r>
              <a:rPr sz="2600" spc="85" dirty="0">
                <a:solidFill>
                  <a:srgbClr val="000000"/>
                </a:solidFill>
              </a:rPr>
              <a:t>(</a:t>
            </a:r>
            <a:r>
              <a:rPr sz="2600" dirty="0">
                <a:solidFill>
                  <a:srgbClr val="000000"/>
                </a:solidFill>
              </a:rPr>
              <a:t>項</a:t>
            </a:r>
            <a:r>
              <a:rPr sz="2600" spc="-15" dirty="0">
                <a:solidFill>
                  <a:srgbClr val="000000"/>
                </a:solidFill>
              </a:rPr>
              <a:t>次</a:t>
            </a:r>
            <a:r>
              <a:rPr sz="2600" spc="120" dirty="0">
                <a:solidFill>
                  <a:srgbClr val="000000"/>
                </a:solidFill>
              </a:rPr>
              <a:t>1</a:t>
            </a:r>
            <a:r>
              <a:rPr sz="2600" spc="-15" dirty="0">
                <a:solidFill>
                  <a:srgbClr val="000000"/>
                </a:solidFill>
              </a:rPr>
              <a:t>至</a:t>
            </a:r>
            <a:r>
              <a:rPr sz="2600" dirty="0">
                <a:solidFill>
                  <a:srgbClr val="000000"/>
                </a:solidFill>
              </a:rPr>
              <a:t>項次</a:t>
            </a:r>
            <a:r>
              <a:rPr sz="2600" spc="75" dirty="0">
                <a:solidFill>
                  <a:srgbClr val="000000"/>
                </a:solidFill>
              </a:rPr>
              <a:t>49，</a:t>
            </a:r>
            <a:r>
              <a:rPr sz="2600" dirty="0">
                <a:solidFill>
                  <a:srgbClr val="000000"/>
                </a:solidFill>
              </a:rPr>
              <a:t>共</a:t>
            </a:r>
            <a:r>
              <a:rPr sz="2600" spc="-15" dirty="0">
                <a:solidFill>
                  <a:srgbClr val="000000"/>
                </a:solidFill>
              </a:rPr>
              <a:t>計</a:t>
            </a:r>
            <a:r>
              <a:rPr sz="2600" spc="114" dirty="0">
                <a:solidFill>
                  <a:srgbClr val="000000"/>
                </a:solidFill>
              </a:rPr>
              <a:t>49</a:t>
            </a:r>
            <a:r>
              <a:rPr sz="2600" dirty="0">
                <a:solidFill>
                  <a:srgbClr val="000000"/>
                </a:solidFill>
              </a:rPr>
              <a:t>項</a:t>
            </a:r>
            <a:r>
              <a:rPr sz="2600" spc="90" dirty="0">
                <a:solidFill>
                  <a:srgbClr val="000000"/>
                </a:solidFill>
              </a:rPr>
              <a:t>)</a:t>
            </a:r>
            <a:endParaRPr sz="2600"/>
          </a:p>
        </p:txBody>
      </p:sp>
      <p:grpSp>
        <p:nvGrpSpPr>
          <p:cNvPr id="22" name="object 22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3" name="object 23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6176" y="1138427"/>
            <a:ext cx="603885" cy="401320"/>
            <a:chOff x="646176" y="1138427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46176" y="11384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6676" y="11384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4796" y="11384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711195" y="1037844"/>
            <a:ext cx="8622030" cy="734060"/>
            <a:chOff x="2711195" y="1037844"/>
            <a:chExt cx="8622030" cy="734060"/>
          </a:xfrm>
        </p:grpSpPr>
        <p:sp>
          <p:nvSpPr>
            <p:cNvPr id="7" name="object 7"/>
            <p:cNvSpPr/>
            <p:nvPr/>
          </p:nvSpPr>
          <p:spPr>
            <a:xfrm>
              <a:off x="2711195" y="1037844"/>
              <a:ext cx="1098042" cy="7338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2611" y="1037844"/>
              <a:ext cx="640841" cy="7338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5887" y="1037844"/>
              <a:ext cx="3412998" cy="7338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2260" y="1037844"/>
              <a:ext cx="564642" cy="7338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80275" y="1037844"/>
              <a:ext cx="1096518" cy="7338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40167" y="1037844"/>
              <a:ext cx="640842" cy="7338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44383" y="1037844"/>
              <a:ext cx="1427226" cy="7338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34983" y="1037844"/>
              <a:ext cx="842009" cy="7338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40367" y="1037844"/>
              <a:ext cx="1427226" cy="7338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30967" y="1037844"/>
              <a:ext cx="843533" cy="7338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37876" y="1037844"/>
              <a:ext cx="767333" cy="7338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68583" y="1037844"/>
              <a:ext cx="564642" cy="7338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46954" y="5500188"/>
            <a:ext cx="99695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800" b="0" spc="135" dirty="0">
                <a:latin typeface="Noto Sans CJK JP Medium"/>
                <a:cs typeface="Noto Sans CJK JP Medium"/>
              </a:rPr>
              <a:t>-</a:t>
            </a:r>
            <a:endParaRPr sz="18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800" b="0" spc="135" dirty="0">
                <a:latin typeface="Noto Sans CJK JP Medium"/>
                <a:cs typeface="Noto Sans CJK JP Medium"/>
              </a:rPr>
              <a:t>-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61744" y="4726795"/>
            <a:ext cx="1542415" cy="1344295"/>
          </a:xfrm>
          <a:custGeom>
            <a:avLst/>
            <a:gdLst/>
            <a:ahLst/>
            <a:cxnLst/>
            <a:rect l="l" t="t" r="r" b="b"/>
            <a:pathLst>
              <a:path w="1542414" h="1344295">
                <a:moveTo>
                  <a:pt x="876573" y="0"/>
                </a:moveTo>
                <a:lnTo>
                  <a:pt x="829690" y="945"/>
                </a:lnTo>
                <a:lnTo>
                  <a:pt x="782541" y="5095"/>
                </a:lnTo>
                <a:lnTo>
                  <a:pt x="735274" y="12522"/>
                </a:lnTo>
                <a:lnTo>
                  <a:pt x="688034" y="23294"/>
                </a:lnTo>
                <a:lnTo>
                  <a:pt x="640969" y="37482"/>
                </a:lnTo>
                <a:lnTo>
                  <a:pt x="594427" y="55088"/>
                </a:lnTo>
                <a:lnTo>
                  <a:pt x="549875" y="75576"/>
                </a:lnTo>
                <a:lnTo>
                  <a:pt x="507389" y="98794"/>
                </a:lnTo>
                <a:lnTo>
                  <a:pt x="467047" y="124594"/>
                </a:lnTo>
                <a:lnTo>
                  <a:pt x="428924" y="152823"/>
                </a:lnTo>
                <a:lnTo>
                  <a:pt x="393099" y="183334"/>
                </a:lnTo>
                <a:lnTo>
                  <a:pt x="359647" y="215976"/>
                </a:lnTo>
                <a:lnTo>
                  <a:pt x="328646" y="250598"/>
                </a:lnTo>
                <a:lnTo>
                  <a:pt x="300173" y="287051"/>
                </a:lnTo>
                <a:lnTo>
                  <a:pt x="274304" y="325184"/>
                </a:lnTo>
                <a:lnTo>
                  <a:pt x="251116" y="364849"/>
                </a:lnTo>
                <a:lnTo>
                  <a:pt x="230686" y="405893"/>
                </a:lnTo>
                <a:lnTo>
                  <a:pt x="213092" y="448169"/>
                </a:lnTo>
                <a:lnTo>
                  <a:pt x="198409" y="491525"/>
                </a:lnTo>
                <a:lnTo>
                  <a:pt x="186715" y="535812"/>
                </a:lnTo>
                <a:lnTo>
                  <a:pt x="178087" y="580879"/>
                </a:lnTo>
                <a:lnTo>
                  <a:pt x="172601" y="626577"/>
                </a:lnTo>
                <a:lnTo>
                  <a:pt x="170335" y="672755"/>
                </a:lnTo>
                <a:lnTo>
                  <a:pt x="171365" y="719264"/>
                </a:lnTo>
                <a:lnTo>
                  <a:pt x="175768" y="765954"/>
                </a:lnTo>
                <a:lnTo>
                  <a:pt x="0" y="962537"/>
                </a:lnTo>
                <a:lnTo>
                  <a:pt x="259079" y="1011622"/>
                </a:lnTo>
                <a:lnTo>
                  <a:pt x="283997" y="1051355"/>
                </a:lnTo>
                <a:lnTo>
                  <a:pt x="311481" y="1088892"/>
                </a:lnTo>
                <a:lnTo>
                  <a:pt x="341379" y="1124163"/>
                </a:lnTo>
                <a:lnTo>
                  <a:pt x="373539" y="1157095"/>
                </a:lnTo>
                <a:lnTo>
                  <a:pt x="407808" y="1187615"/>
                </a:lnTo>
                <a:lnTo>
                  <a:pt x="444035" y="1215652"/>
                </a:lnTo>
                <a:lnTo>
                  <a:pt x="482067" y="1241132"/>
                </a:lnTo>
                <a:lnTo>
                  <a:pt x="521752" y="1263984"/>
                </a:lnTo>
                <a:lnTo>
                  <a:pt x="562938" y="1284135"/>
                </a:lnTo>
                <a:lnTo>
                  <a:pt x="605472" y="1301513"/>
                </a:lnTo>
                <a:lnTo>
                  <a:pt x="649203" y="1316045"/>
                </a:lnTo>
                <a:lnTo>
                  <a:pt x="693977" y="1327658"/>
                </a:lnTo>
                <a:lnTo>
                  <a:pt x="739644" y="1336282"/>
                </a:lnTo>
                <a:lnTo>
                  <a:pt x="786050" y="1341842"/>
                </a:lnTo>
                <a:lnTo>
                  <a:pt x="833044" y="1344268"/>
                </a:lnTo>
                <a:lnTo>
                  <a:pt x="880473" y="1343485"/>
                </a:lnTo>
                <a:lnTo>
                  <a:pt x="928185" y="1339423"/>
                </a:lnTo>
                <a:lnTo>
                  <a:pt x="976029" y="1332009"/>
                </a:lnTo>
                <a:lnTo>
                  <a:pt x="1023850" y="1321170"/>
                </a:lnTo>
                <a:lnTo>
                  <a:pt x="1071499" y="1306834"/>
                </a:lnTo>
                <a:lnTo>
                  <a:pt x="1117483" y="1289460"/>
                </a:lnTo>
                <a:lnTo>
                  <a:pt x="1161528" y="1269271"/>
                </a:lnTo>
                <a:lnTo>
                  <a:pt x="1203560" y="1246412"/>
                </a:lnTo>
                <a:lnTo>
                  <a:pt x="1243505" y="1221026"/>
                </a:lnTo>
                <a:lnTo>
                  <a:pt x="1281289" y="1193258"/>
                </a:lnTo>
                <a:lnTo>
                  <a:pt x="1316839" y="1163255"/>
                </a:lnTo>
                <a:lnTo>
                  <a:pt x="1350080" y="1131159"/>
                </a:lnTo>
                <a:lnTo>
                  <a:pt x="1380939" y="1097116"/>
                </a:lnTo>
                <a:lnTo>
                  <a:pt x="1409342" y="1061271"/>
                </a:lnTo>
                <a:lnTo>
                  <a:pt x="1435215" y="1023768"/>
                </a:lnTo>
                <a:lnTo>
                  <a:pt x="1458484" y="984753"/>
                </a:lnTo>
                <a:lnTo>
                  <a:pt x="1479076" y="944369"/>
                </a:lnTo>
                <a:lnTo>
                  <a:pt x="1496916" y="902762"/>
                </a:lnTo>
                <a:lnTo>
                  <a:pt x="1511931" y="860076"/>
                </a:lnTo>
                <a:lnTo>
                  <a:pt x="1524047" y="816457"/>
                </a:lnTo>
                <a:lnTo>
                  <a:pt x="1533190" y="772048"/>
                </a:lnTo>
                <a:lnTo>
                  <a:pt x="1539286" y="726995"/>
                </a:lnTo>
                <a:lnTo>
                  <a:pt x="1542261" y="681442"/>
                </a:lnTo>
                <a:lnTo>
                  <a:pt x="1542042" y="635534"/>
                </a:lnTo>
                <a:lnTo>
                  <a:pt x="1538554" y="589416"/>
                </a:lnTo>
                <a:lnTo>
                  <a:pt x="1531725" y="543232"/>
                </a:lnTo>
                <a:lnTo>
                  <a:pt x="1521479" y="497128"/>
                </a:lnTo>
                <a:lnTo>
                  <a:pt x="1507744" y="451248"/>
                </a:lnTo>
                <a:lnTo>
                  <a:pt x="1490736" y="406476"/>
                </a:lnTo>
                <a:lnTo>
                  <a:pt x="1470822" y="363649"/>
                </a:lnTo>
                <a:lnTo>
                  <a:pt x="1448147" y="322836"/>
                </a:lnTo>
                <a:lnTo>
                  <a:pt x="1422858" y="284107"/>
                </a:lnTo>
                <a:lnTo>
                  <a:pt x="1395103" y="247533"/>
                </a:lnTo>
                <a:lnTo>
                  <a:pt x="1365028" y="213183"/>
                </a:lnTo>
                <a:lnTo>
                  <a:pt x="1332780" y="181128"/>
                </a:lnTo>
                <a:lnTo>
                  <a:pt x="1298504" y="151437"/>
                </a:lnTo>
                <a:lnTo>
                  <a:pt x="1262349" y="124181"/>
                </a:lnTo>
                <a:lnTo>
                  <a:pt x="1224461" y="99429"/>
                </a:lnTo>
                <a:lnTo>
                  <a:pt x="1184987" y="77253"/>
                </a:lnTo>
                <a:lnTo>
                  <a:pt x="1144073" y="57721"/>
                </a:lnTo>
                <a:lnTo>
                  <a:pt x="1101866" y="40905"/>
                </a:lnTo>
                <a:lnTo>
                  <a:pt x="1058513" y="26873"/>
                </a:lnTo>
                <a:lnTo>
                  <a:pt x="1014160" y="15697"/>
                </a:lnTo>
                <a:lnTo>
                  <a:pt x="968955" y="7446"/>
                </a:lnTo>
                <a:lnTo>
                  <a:pt x="923043" y="2190"/>
                </a:lnTo>
                <a:lnTo>
                  <a:pt x="876573" y="0"/>
                </a:lnTo>
                <a:close/>
              </a:path>
            </a:pathLst>
          </a:custGeom>
          <a:solidFill>
            <a:srgbClr val="DB4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61944" y="5428488"/>
            <a:ext cx="3092450" cy="646430"/>
          </a:xfrm>
          <a:custGeom>
            <a:avLst/>
            <a:gdLst/>
            <a:ahLst/>
            <a:cxnLst/>
            <a:rect l="l" t="t" r="r" b="b"/>
            <a:pathLst>
              <a:path w="3092450" h="646429">
                <a:moveTo>
                  <a:pt x="3092196" y="0"/>
                </a:moveTo>
                <a:lnTo>
                  <a:pt x="0" y="0"/>
                </a:lnTo>
                <a:lnTo>
                  <a:pt x="0" y="646176"/>
                </a:lnTo>
                <a:lnTo>
                  <a:pt x="3092196" y="646176"/>
                </a:lnTo>
                <a:lnTo>
                  <a:pt x="3092196" y="0"/>
                </a:lnTo>
                <a:close/>
              </a:path>
            </a:pathLst>
          </a:custGeom>
          <a:solidFill>
            <a:srgbClr val="FFD966">
              <a:alpha val="9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3" name="object 23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99165" y="1715960"/>
          <a:ext cx="11816079" cy="4964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5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1084">
                <a:tc rowSpan="2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7955" marB="0">
                    <a:solidFill>
                      <a:srgbClr val="44536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240155" marR="22225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指定採購項目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7955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非屬「指定採購項目」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79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302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solidFill>
                      <a:srgbClr val="44536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206E8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41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 marR="2222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電動機車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-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日常用品類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445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電動機車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87"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  <a:spcBef>
                          <a:spcPts val="20"/>
                        </a:spcBef>
                      </a:pP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42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53975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 marR="222250">
                        <a:lnSpc>
                          <a:spcPts val="2075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機車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145">
                        <a:lnSpc>
                          <a:spcPts val="2075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-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2075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機車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43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FFFF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 marR="222250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1800" b="0" spc="9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旅行式</a:t>
                      </a:r>
                      <a:r>
                        <a:rPr sz="1800" b="0" spc="18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/</a:t>
                      </a:r>
                      <a:r>
                        <a:rPr sz="1800" b="0" spc="9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廂式</a:t>
                      </a:r>
                      <a:r>
                        <a:rPr sz="1800" b="0" spc="75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小</a:t>
                      </a:r>
                      <a:r>
                        <a:rPr sz="1800" b="0" spc="9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客貨兩</a:t>
                      </a:r>
                      <a:r>
                        <a:rPr sz="1800" b="0" spc="75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用</a:t>
                      </a:r>
                      <a:r>
                        <a:rPr sz="1800" b="0" spc="105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車</a:t>
                      </a:r>
                      <a:r>
                        <a:rPr sz="1800" b="0" spc="8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9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轎式</a:t>
                      </a:r>
                      <a:r>
                        <a:rPr sz="1800" b="0" spc="18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/</a:t>
                      </a:r>
                      <a:r>
                        <a:rPr sz="18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旅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16510" marR="222250">
                        <a:lnSpc>
                          <a:spcPts val="216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行</a:t>
                      </a:r>
                      <a:r>
                        <a:rPr sz="1800" b="0" spc="-5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式</a:t>
                      </a:r>
                      <a:r>
                        <a:rPr sz="1800" b="0" spc="85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/</a:t>
                      </a:r>
                      <a:r>
                        <a:rPr sz="18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廂式小客車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16510" marR="240665" algn="just">
                        <a:lnSpc>
                          <a:spcPts val="1920"/>
                        </a:lnSpc>
                        <a:spcBef>
                          <a:spcPts val="60"/>
                        </a:spcBef>
                      </a:pPr>
                      <a:r>
                        <a:rPr sz="1600" b="0" spc="35" dirty="0">
                          <a:latin typeface="Noto Sans CJK JP Medium"/>
                          <a:cs typeface="Noto Sans CJK JP Medium"/>
                        </a:rPr>
                        <a:t>*如</a:t>
                      </a:r>
                      <a:r>
                        <a:rPr sz="1600" b="0" spc="20" dirty="0">
                          <a:latin typeface="Noto Sans CJK JP Medium"/>
                          <a:cs typeface="Noto Sans CJK JP Medium"/>
                        </a:rPr>
                        <a:t>無</a:t>
                      </a:r>
                      <a:r>
                        <a:rPr sz="1600" b="0" spc="35" dirty="0">
                          <a:latin typeface="Noto Sans CJK JP Medium"/>
                          <a:cs typeface="Noto Sans CJK JP Medium"/>
                        </a:rPr>
                        <a:t>法確認</a:t>
                      </a:r>
                      <a:r>
                        <a:rPr sz="1600" b="0" spc="20" dirty="0">
                          <a:latin typeface="Noto Sans CJK JP Medium"/>
                          <a:cs typeface="Noto Sans CJK JP Medium"/>
                        </a:rPr>
                        <a:t>車</a:t>
                      </a:r>
                      <a:r>
                        <a:rPr sz="1600" b="0" spc="35" dirty="0">
                          <a:latin typeface="Noto Sans CJK JP Medium"/>
                          <a:cs typeface="Noto Sans CJK JP Medium"/>
                        </a:rPr>
                        <a:t>輛</a:t>
                      </a:r>
                      <a:r>
                        <a:rPr sz="1600" b="0" spc="20" dirty="0">
                          <a:latin typeface="Noto Sans CJK JP Medium"/>
                          <a:cs typeface="Noto Sans CJK JP Medium"/>
                        </a:rPr>
                        <a:t>種</a:t>
                      </a:r>
                      <a:r>
                        <a:rPr sz="1600" b="0" spc="45" dirty="0">
                          <a:latin typeface="Noto Sans CJK JP Medium"/>
                          <a:cs typeface="Noto Sans CJK JP Medium"/>
                        </a:rPr>
                        <a:t>類</a:t>
                      </a:r>
                      <a:r>
                        <a:rPr sz="1600" b="0" spc="35" dirty="0">
                          <a:latin typeface="Noto Sans CJK JP Medium"/>
                          <a:cs typeface="Noto Sans CJK JP Medium"/>
                        </a:rPr>
                        <a:t>，可</a:t>
                      </a:r>
                      <a:r>
                        <a:rPr sz="1600" b="0" spc="20" dirty="0">
                          <a:latin typeface="Noto Sans CJK JP Medium"/>
                          <a:cs typeface="Noto Sans CJK JP Medium"/>
                        </a:rPr>
                        <a:t>請</a:t>
                      </a:r>
                      <a:r>
                        <a:rPr sz="1600" b="0" spc="35" dirty="0">
                          <a:latin typeface="Noto Sans CJK JP Medium"/>
                          <a:cs typeface="Noto Sans CJK JP Medium"/>
                        </a:rPr>
                        <a:t>廠商</a:t>
                      </a:r>
                      <a:r>
                        <a:rPr sz="1600" b="0" spc="20" dirty="0">
                          <a:latin typeface="Noto Sans CJK JP Medium"/>
                          <a:cs typeface="Noto Sans CJK JP Medium"/>
                        </a:rPr>
                        <a:t>提</a:t>
                      </a:r>
                      <a:r>
                        <a:rPr sz="1600" b="0" spc="35" dirty="0">
                          <a:latin typeface="Noto Sans CJK JP Medium"/>
                          <a:cs typeface="Noto Sans CJK JP Medium"/>
                        </a:rPr>
                        <a:t>供交</a:t>
                      </a: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通 </a:t>
                      </a:r>
                      <a:r>
                        <a:rPr sz="1600" b="0" spc="175" dirty="0">
                          <a:latin typeface="Noto Sans CJK JP Medium"/>
                          <a:cs typeface="Noto Sans CJK JP Medium"/>
                        </a:rPr>
                        <a:t>部所核</a:t>
                      </a:r>
                      <a:r>
                        <a:rPr sz="1600" b="0" spc="185" dirty="0">
                          <a:latin typeface="Noto Sans CJK JP Medium"/>
                          <a:cs typeface="Noto Sans CJK JP Medium"/>
                        </a:rPr>
                        <a:t>發之</a:t>
                      </a:r>
                      <a:r>
                        <a:rPr sz="1600" b="0" spc="190" dirty="0">
                          <a:latin typeface="Noto Sans CJK JP Medium"/>
                          <a:cs typeface="Noto Sans CJK JP Medium"/>
                        </a:rPr>
                        <a:t>「</a:t>
                      </a:r>
                      <a:r>
                        <a:rPr sz="1600" b="0" spc="175" dirty="0">
                          <a:latin typeface="Noto Sans CJK JP Medium"/>
                          <a:cs typeface="Noto Sans CJK JP Medium"/>
                        </a:rPr>
                        <a:t>車輛型式</a:t>
                      </a:r>
                      <a:r>
                        <a:rPr sz="1600" b="0" spc="185" dirty="0">
                          <a:latin typeface="Noto Sans CJK JP Medium"/>
                          <a:cs typeface="Noto Sans CJK JP Medium"/>
                        </a:rPr>
                        <a:t>安全</a:t>
                      </a:r>
                      <a:r>
                        <a:rPr sz="1600" b="0" spc="175" dirty="0">
                          <a:latin typeface="Noto Sans CJK JP Medium"/>
                          <a:cs typeface="Noto Sans CJK JP Medium"/>
                        </a:rPr>
                        <a:t>審驗合格</a:t>
                      </a: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證 </a:t>
                      </a:r>
                      <a:r>
                        <a:rPr sz="1600" b="0" spc="70" dirty="0">
                          <a:latin typeface="Noto Sans CJK JP Medium"/>
                          <a:cs typeface="Noto Sans CJK JP Medium"/>
                        </a:rPr>
                        <a:t>明」，內有</a:t>
                      </a:r>
                      <a:r>
                        <a:rPr sz="1600" b="0" spc="80" dirty="0">
                          <a:latin typeface="Noto Sans CJK JP Medium"/>
                          <a:cs typeface="Noto Sans CJK JP Medium"/>
                        </a:rPr>
                        <a:t>車輛</a:t>
                      </a:r>
                      <a:r>
                        <a:rPr sz="1600" b="0" spc="70" dirty="0">
                          <a:latin typeface="Noto Sans CJK JP Medium"/>
                          <a:cs typeface="Noto Sans CJK JP Medium"/>
                        </a:rPr>
                        <a:t>種</a:t>
                      </a:r>
                      <a:r>
                        <a:rPr sz="1600" b="0" spc="80" dirty="0">
                          <a:latin typeface="Noto Sans CJK JP Medium"/>
                          <a:cs typeface="Noto Sans CJK JP Medium"/>
                        </a:rPr>
                        <a:t>類</a:t>
                      </a:r>
                      <a:r>
                        <a:rPr sz="1600" b="0" spc="70" dirty="0">
                          <a:latin typeface="Noto Sans CJK JP Medium"/>
                          <a:cs typeface="Noto Sans CJK JP Medium"/>
                        </a:rPr>
                        <a:t>（車別</a:t>
                      </a:r>
                      <a:r>
                        <a:rPr sz="1600" b="0" spc="80" dirty="0">
                          <a:latin typeface="Noto Sans CJK JP Medium"/>
                          <a:cs typeface="Noto Sans CJK JP Medium"/>
                        </a:rPr>
                        <a:t>）及</a:t>
                      </a:r>
                      <a:r>
                        <a:rPr sz="1600" b="0" spc="70" dirty="0">
                          <a:latin typeface="Noto Sans CJK JP Medium"/>
                          <a:cs typeface="Noto Sans CJK JP Medium"/>
                        </a:rPr>
                        <a:t>車身式</a:t>
                      </a: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樣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3939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FFFF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7145" marR="9525" algn="just">
                        <a:lnSpc>
                          <a:spcPct val="100000"/>
                        </a:lnSpc>
                      </a:pP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小貨車、身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心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障礙交通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車、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柴油車 幼童專用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車</a:t>
                      </a:r>
                      <a:r>
                        <a:rPr sz="1800" b="0" spc="2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復康巴士、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資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源回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收 車、救護車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solidFill>
                      <a:srgbClr val="C7E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小汽車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44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524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 marR="222250">
                        <a:lnSpc>
                          <a:spcPts val="1860"/>
                        </a:lnSpc>
                        <a:spcBef>
                          <a:spcPts val="1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彈簧床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墊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、記憶床墊、乳膠床墊、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16510" marR="222250">
                        <a:lnSpc>
                          <a:spcPts val="2530"/>
                        </a:lnSpc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獨立筒床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墊</a:t>
                      </a:r>
                      <a:r>
                        <a:rPr sz="1800" b="0" spc="-35" dirty="0">
                          <a:latin typeface="Noto Sans CJK JP Medium"/>
                          <a:cs typeface="Noto Sans CJK JP Medium"/>
                        </a:rPr>
                        <a:t> </a:t>
                      </a:r>
                      <a:r>
                        <a:rPr sz="3600" b="0" spc="157" baseline="-18518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110</a:t>
                      </a:r>
                      <a:r>
                        <a:rPr sz="3600" b="0" baseline="-18518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年</a:t>
                      </a:r>
                      <a:endParaRPr sz="3600" baseline="-18518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泡棉床墊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524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床墊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524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45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1420"/>
                        </a:lnSpc>
                        <a:spcBef>
                          <a:spcPts val="770"/>
                        </a:spcBef>
                        <a:tabLst>
                          <a:tab pos="1032510" algn="l"/>
                        </a:tabLst>
                      </a:pPr>
                      <a:r>
                        <a:rPr sz="2700" b="0" baseline="41666" dirty="0">
                          <a:latin typeface="Noto Sans CJK JP Medium"/>
                          <a:cs typeface="Noto Sans CJK JP Medium"/>
                        </a:rPr>
                        <a:t>面紙	</a:t>
                      </a: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調整項目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1800" b="0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目前滅火器廠商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45745" marB="0"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F8E3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">
                        <a:lnSpc>
                          <a:spcPts val="2035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-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223520">
                        <a:lnSpc>
                          <a:spcPts val="2035"/>
                        </a:lnSpc>
                      </a:pPr>
                      <a:r>
                        <a:rPr sz="1800" b="0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已達</a:t>
                      </a:r>
                      <a:r>
                        <a:rPr sz="1800" b="0" spc="40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2</a:t>
                      </a:r>
                      <a:r>
                        <a:rPr sz="1800" b="0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家以上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C7E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家庭用紙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46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solidFill>
                            <a:srgbClr val="4471C4"/>
                          </a:solidFill>
                          <a:latin typeface="Noto Sans CJK JP Medium"/>
                          <a:cs typeface="Noto Sans CJK JP Medium"/>
                        </a:rPr>
                        <a:t>滅火器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5745" marB="0"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T w="28575">
                      <a:solidFill>
                        <a:srgbClr val="44536A"/>
                      </a:solidFill>
                      <a:prstDash val="solid"/>
                    </a:lnT>
                    <a:solidFill>
                      <a:srgbClr val="C7E7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滅火器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47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 marR="139700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2477135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工業型乾式變壓器	</a:t>
                      </a:r>
                      <a:r>
                        <a:rPr sz="2700" b="0" baseline="15432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(乾粉滅火器於</a:t>
                      </a:r>
                      <a:endParaRPr sz="2700" baseline="15432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 cap="flat" cmpd="sng" algn="ctr">
                      <a:solidFill>
                        <a:srgbClr val="445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200">
                        <a:lnSpc>
                          <a:spcPts val="1675"/>
                        </a:lnSpc>
                      </a:pPr>
                      <a:r>
                        <a:rPr sz="1800" b="0" spc="40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4</a:t>
                      </a:r>
                      <a:r>
                        <a:rPr sz="1800" b="0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月取得標章</a:t>
                      </a:r>
                      <a:r>
                        <a:rPr sz="1800" b="0" spc="-10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)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工業類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乾式變壓器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0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48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 marR="2222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工業型電線電纜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-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電線電纜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spc="35" dirty="0">
                          <a:latin typeface="Noto Sans CJK JP Medium"/>
                          <a:cs typeface="Noto Sans CJK JP Medium"/>
                        </a:rPr>
                        <a:t>49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 marR="2222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工業型變壓器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-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C7E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2190"/>
                        </a:lnSpc>
                        <a:tabLst>
                          <a:tab pos="1875155" algn="l"/>
                        </a:tabLst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配電用變壓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器	</a:t>
                      </a:r>
                      <a:r>
                        <a:rPr sz="4200" b="0" baseline="-9920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18</a:t>
                      </a:r>
                      <a:endParaRPr sz="4200" baseline="-992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329308" y="83028"/>
            <a:ext cx="9789160" cy="1462405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739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(12/52)</a:t>
            </a:r>
            <a:endParaRPr sz="2600"/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800" spc="-5" dirty="0">
                <a:solidFill>
                  <a:srgbClr val="000000"/>
                </a:solidFill>
              </a:rPr>
              <a:t>原始分數</a:t>
            </a:r>
            <a:r>
              <a:rPr sz="2800" spc="220" dirty="0">
                <a:solidFill>
                  <a:srgbClr val="000000"/>
                </a:solidFill>
              </a:rPr>
              <a:t>-</a:t>
            </a:r>
            <a:r>
              <a:rPr sz="2600" dirty="0">
                <a:solidFill>
                  <a:srgbClr val="000000"/>
                </a:solidFill>
              </a:rPr>
              <a:t>附表</a:t>
            </a:r>
            <a:r>
              <a:rPr sz="2600" spc="120" dirty="0">
                <a:solidFill>
                  <a:srgbClr val="000000"/>
                </a:solidFill>
              </a:rPr>
              <a:t>1</a:t>
            </a:r>
            <a:r>
              <a:rPr sz="2600" spc="20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指定採購項目一覽表</a:t>
            </a:r>
            <a:r>
              <a:rPr sz="2600" spc="85" dirty="0">
                <a:solidFill>
                  <a:srgbClr val="000000"/>
                </a:solidFill>
              </a:rPr>
              <a:t>(</a:t>
            </a:r>
            <a:r>
              <a:rPr sz="2600" dirty="0">
                <a:solidFill>
                  <a:srgbClr val="000000"/>
                </a:solidFill>
              </a:rPr>
              <a:t>項</a:t>
            </a:r>
            <a:r>
              <a:rPr sz="2600" spc="-15" dirty="0">
                <a:solidFill>
                  <a:srgbClr val="000000"/>
                </a:solidFill>
              </a:rPr>
              <a:t>次</a:t>
            </a:r>
            <a:r>
              <a:rPr sz="2600" spc="120" dirty="0">
                <a:solidFill>
                  <a:srgbClr val="000000"/>
                </a:solidFill>
              </a:rPr>
              <a:t>1</a:t>
            </a:r>
            <a:r>
              <a:rPr sz="2600" spc="-15" dirty="0">
                <a:solidFill>
                  <a:srgbClr val="000000"/>
                </a:solidFill>
              </a:rPr>
              <a:t>至</a:t>
            </a:r>
            <a:r>
              <a:rPr sz="2600" dirty="0">
                <a:solidFill>
                  <a:srgbClr val="000000"/>
                </a:solidFill>
              </a:rPr>
              <a:t>項次</a:t>
            </a:r>
            <a:r>
              <a:rPr sz="2600" spc="75" dirty="0">
                <a:solidFill>
                  <a:srgbClr val="000000"/>
                </a:solidFill>
              </a:rPr>
              <a:t>49，</a:t>
            </a:r>
            <a:r>
              <a:rPr sz="2600" dirty="0">
                <a:solidFill>
                  <a:srgbClr val="000000"/>
                </a:solidFill>
              </a:rPr>
              <a:t>共</a:t>
            </a:r>
            <a:r>
              <a:rPr sz="2600" spc="-15" dirty="0">
                <a:solidFill>
                  <a:srgbClr val="000000"/>
                </a:solidFill>
              </a:rPr>
              <a:t>計</a:t>
            </a:r>
            <a:r>
              <a:rPr sz="2600" spc="114" dirty="0">
                <a:solidFill>
                  <a:srgbClr val="000000"/>
                </a:solidFill>
              </a:rPr>
              <a:t>49</a:t>
            </a:r>
            <a:r>
              <a:rPr sz="2600" dirty="0">
                <a:solidFill>
                  <a:srgbClr val="000000"/>
                </a:solidFill>
              </a:rPr>
              <a:t>項</a:t>
            </a:r>
            <a:r>
              <a:rPr sz="2600" spc="90" dirty="0">
                <a:solidFill>
                  <a:srgbClr val="000000"/>
                </a:solidFill>
              </a:rPr>
              <a:t>)</a:t>
            </a:r>
            <a:endParaRPr sz="2600"/>
          </a:p>
        </p:txBody>
      </p:sp>
      <p:sp>
        <p:nvSpPr>
          <p:cNvPr id="27" name="object 27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9016" y="6393179"/>
            <a:ext cx="6269990" cy="242570"/>
            <a:chOff x="509016" y="6393179"/>
            <a:chExt cx="6269990" cy="242570"/>
          </a:xfrm>
        </p:grpSpPr>
        <p:sp>
          <p:nvSpPr>
            <p:cNvPr id="3" name="object 3"/>
            <p:cNvSpPr/>
            <p:nvPr/>
          </p:nvSpPr>
          <p:spPr>
            <a:xfrm>
              <a:off x="509016" y="6393179"/>
              <a:ext cx="3371215" cy="242570"/>
            </a:xfrm>
            <a:custGeom>
              <a:avLst/>
              <a:gdLst/>
              <a:ahLst/>
              <a:cxnLst/>
              <a:rect l="l" t="t" r="r" b="b"/>
              <a:pathLst>
                <a:path w="3371215" h="242570">
                  <a:moveTo>
                    <a:pt x="3249930" y="0"/>
                  </a:moveTo>
                  <a:lnTo>
                    <a:pt x="121157" y="0"/>
                  </a:lnTo>
                  <a:lnTo>
                    <a:pt x="73996" y="9520"/>
                  </a:lnTo>
                  <a:lnTo>
                    <a:pt x="35485" y="35485"/>
                  </a:lnTo>
                  <a:lnTo>
                    <a:pt x="9520" y="73996"/>
                  </a:lnTo>
                  <a:lnTo>
                    <a:pt x="0" y="121158"/>
                  </a:lnTo>
                  <a:lnTo>
                    <a:pt x="9520" y="168319"/>
                  </a:lnTo>
                  <a:lnTo>
                    <a:pt x="35485" y="206830"/>
                  </a:lnTo>
                  <a:lnTo>
                    <a:pt x="73996" y="232795"/>
                  </a:lnTo>
                  <a:lnTo>
                    <a:pt x="121157" y="242316"/>
                  </a:lnTo>
                  <a:lnTo>
                    <a:pt x="3249930" y="242316"/>
                  </a:lnTo>
                  <a:lnTo>
                    <a:pt x="3297096" y="232795"/>
                  </a:lnTo>
                  <a:lnTo>
                    <a:pt x="3335607" y="206830"/>
                  </a:lnTo>
                  <a:lnTo>
                    <a:pt x="3361568" y="168319"/>
                  </a:lnTo>
                  <a:lnTo>
                    <a:pt x="3371088" y="121158"/>
                  </a:lnTo>
                  <a:lnTo>
                    <a:pt x="3361568" y="73996"/>
                  </a:lnTo>
                  <a:lnTo>
                    <a:pt x="3335607" y="35485"/>
                  </a:lnTo>
                  <a:lnTo>
                    <a:pt x="3297096" y="9520"/>
                  </a:lnTo>
                  <a:lnTo>
                    <a:pt x="3249930" y="0"/>
                  </a:lnTo>
                  <a:close/>
                </a:path>
              </a:pathLst>
            </a:custGeom>
            <a:solidFill>
              <a:srgbClr val="76707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07664" y="6393179"/>
              <a:ext cx="3371215" cy="242570"/>
            </a:xfrm>
            <a:custGeom>
              <a:avLst/>
              <a:gdLst/>
              <a:ahLst/>
              <a:cxnLst/>
              <a:rect l="l" t="t" r="r" b="b"/>
              <a:pathLst>
                <a:path w="3371215" h="242570">
                  <a:moveTo>
                    <a:pt x="3249930" y="0"/>
                  </a:moveTo>
                  <a:lnTo>
                    <a:pt x="121157" y="0"/>
                  </a:lnTo>
                  <a:lnTo>
                    <a:pt x="73991" y="9520"/>
                  </a:lnTo>
                  <a:lnTo>
                    <a:pt x="35480" y="35485"/>
                  </a:lnTo>
                  <a:lnTo>
                    <a:pt x="9519" y="73996"/>
                  </a:lnTo>
                  <a:lnTo>
                    <a:pt x="0" y="121158"/>
                  </a:lnTo>
                  <a:lnTo>
                    <a:pt x="9519" y="168319"/>
                  </a:lnTo>
                  <a:lnTo>
                    <a:pt x="35480" y="206830"/>
                  </a:lnTo>
                  <a:lnTo>
                    <a:pt x="73991" y="232795"/>
                  </a:lnTo>
                  <a:lnTo>
                    <a:pt x="121157" y="242316"/>
                  </a:lnTo>
                  <a:lnTo>
                    <a:pt x="3249930" y="242316"/>
                  </a:lnTo>
                  <a:lnTo>
                    <a:pt x="3297096" y="232795"/>
                  </a:lnTo>
                  <a:lnTo>
                    <a:pt x="3335607" y="206830"/>
                  </a:lnTo>
                  <a:lnTo>
                    <a:pt x="3361568" y="168319"/>
                  </a:lnTo>
                  <a:lnTo>
                    <a:pt x="3371088" y="121158"/>
                  </a:lnTo>
                  <a:lnTo>
                    <a:pt x="3361568" y="73996"/>
                  </a:lnTo>
                  <a:lnTo>
                    <a:pt x="3335607" y="35485"/>
                  </a:lnTo>
                  <a:lnTo>
                    <a:pt x="3297096" y="9520"/>
                  </a:lnTo>
                  <a:lnTo>
                    <a:pt x="3249930" y="0"/>
                  </a:lnTo>
                  <a:close/>
                </a:path>
              </a:pathLst>
            </a:custGeom>
            <a:solidFill>
              <a:srgbClr val="FFD2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19683" y="1240536"/>
            <a:ext cx="603885" cy="401320"/>
            <a:chOff x="519683" y="1240536"/>
            <a:chExt cx="603885" cy="401320"/>
          </a:xfrm>
        </p:grpSpPr>
        <p:sp>
          <p:nvSpPr>
            <p:cNvPr id="6" name="object 6"/>
            <p:cNvSpPr/>
            <p:nvPr/>
          </p:nvSpPr>
          <p:spPr>
            <a:xfrm>
              <a:off x="519683" y="12405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865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677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67483" y="1141475"/>
            <a:ext cx="9733915" cy="1490980"/>
            <a:chOff x="1967483" y="1141475"/>
            <a:chExt cx="9733915" cy="1490980"/>
          </a:xfrm>
        </p:grpSpPr>
        <p:sp>
          <p:nvSpPr>
            <p:cNvPr id="10" name="object 10"/>
            <p:cNvSpPr/>
            <p:nvPr/>
          </p:nvSpPr>
          <p:spPr>
            <a:xfrm>
              <a:off x="2584703" y="1141475"/>
              <a:ext cx="1101090" cy="7368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46119" y="1141475"/>
              <a:ext cx="643890" cy="7368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49395" y="1141475"/>
              <a:ext cx="2423922" cy="7368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7483" y="1821179"/>
              <a:ext cx="9733915" cy="810895"/>
            </a:xfrm>
            <a:custGeom>
              <a:avLst/>
              <a:gdLst/>
              <a:ahLst/>
              <a:cxnLst/>
              <a:rect l="l" t="t" r="r" b="b"/>
              <a:pathLst>
                <a:path w="9733915" h="810894">
                  <a:moveTo>
                    <a:pt x="9733788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9733788" y="810768"/>
                  </a:lnTo>
                  <a:lnTo>
                    <a:pt x="973378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955917" y="2688081"/>
            <a:ext cx="475805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0" spc="135" dirty="0">
                <a:latin typeface="Noto Sans CJK JP Medium"/>
                <a:cs typeface="Noto Sans CJK JP Medium"/>
              </a:rPr>
              <a:t>如</a:t>
            </a:r>
            <a:r>
              <a:rPr sz="2200" b="0" spc="125" dirty="0">
                <a:latin typeface="Noto Sans CJK JP Medium"/>
                <a:cs typeface="Noto Sans CJK JP Medium"/>
              </a:rPr>
              <a:t>無</a:t>
            </a:r>
            <a:r>
              <a:rPr sz="2200" b="0" spc="135" dirty="0">
                <a:latin typeface="Noto Sans CJK JP Medium"/>
                <a:cs typeface="Noto Sans CJK JP Medium"/>
              </a:rPr>
              <a:t>法確認車</a:t>
            </a:r>
            <a:r>
              <a:rPr sz="2200" b="0" spc="125" dirty="0">
                <a:latin typeface="Noto Sans CJK JP Medium"/>
                <a:cs typeface="Noto Sans CJK JP Medium"/>
              </a:rPr>
              <a:t>輛</a:t>
            </a:r>
            <a:r>
              <a:rPr sz="2200" b="0" spc="135" dirty="0">
                <a:latin typeface="Noto Sans CJK JP Medium"/>
                <a:cs typeface="Noto Sans CJK JP Medium"/>
              </a:rPr>
              <a:t>種類，可</a:t>
            </a:r>
            <a:r>
              <a:rPr sz="2200" b="0" spc="120" dirty="0">
                <a:latin typeface="Noto Sans CJK JP Medium"/>
                <a:cs typeface="Noto Sans CJK JP Medium"/>
              </a:rPr>
              <a:t>請</a:t>
            </a:r>
            <a:r>
              <a:rPr sz="2200" b="0" spc="135" dirty="0">
                <a:latin typeface="Noto Sans CJK JP Medium"/>
                <a:cs typeface="Noto Sans CJK JP Medium"/>
              </a:rPr>
              <a:t>廠商提</a:t>
            </a:r>
            <a:r>
              <a:rPr sz="2200" b="0" spc="-5" dirty="0">
                <a:latin typeface="Noto Sans CJK JP Medium"/>
                <a:cs typeface="Noto Sans CJK JP Medium"/>
              </a:rPr>
              <a:t>供 </a:t>
            </a:r>
            <a:r>
              <a:rPr sz="2200" b="0" spc="135" dirty="0">
                <a:latin typeface="Noto Sans CJK JP Medium"/>
                <a:cs typeface="Noto Sans CJK JP Medium"/>
              </a:rPr>
              <a:t>交</a:t>
            </a:r>
            <a:r>
              <a:rPr sz="2200" b="0" spc="125" dirty="0">
                <a:latin typeface="Noto Sans CJK JP Medium"/>
                <a:cs typeface="Noto Sans CJK JP Medium"/>
              </a:rPr>
              <a:t>通</a:t>
            </a:r>
            <a:r>
              <a:rPr sz="2200" b="0" spc="135" dirty="0">
                <a:latin typeface="Noto Sans CJK JP Medium"/>
                <a:cs typeface="Noto Sans CJK JP Medium"/>
              </a:rPr>
              <a:t>部所核發</a:t>
            </a:r>
            <a:r>
              <a:rPr sz="2200" b="0" spc="125" dirty="0">
                <a:latin typeface="Noto Sans CJK JP Medium"/>
                <a:cs typeface="Noto Sans CJK JP Medium"/>
              </a:rPr>
              <a:t>之</a:t>
            </a:r>
            <a:r>
              <a:rPr sz="2200" b="0" spc="14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「</a:t>
            </a:r>
            <a:r>
              <a:rPr sz="2200" b="0" spc="13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車輛型</a:t>
            </a:r>
            <a:r>
              <a:rPr sz="2200" b="0" spc="12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式</a:t>
            </a:r>
            <a:r>
              <a:rPr sz="2200" b="0" spc="13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安全審</a:t>
            </a:r>
            <a:r>
              <a:rPr sz="2200" b="0" spc="-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驗 </a:t>
            </a:r>
            <a:r>
              <a:rPr sz="2200" b="0" spc="13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合</a:t>
            </a:r>
            <a:r>
              <a:rPr sz="2200" b="0" spc="12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格</a:t>
            </a:r>
            <a:r>
              <a:rPr sz="2200" b="0" spc="13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證</a:t>
            </a:r>
            <a:r>
              <a:rPr sz="2200" b="0" spc="14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明</a:t>
            </a:r>
            <a:r>
              <a:rPr sz="2200" b="0" spc="13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」</a:t>
            </a:r>
            <a:r>
              <a:rPr sz="2200" b="0" spc="135" dirty="0">
                <a:latin typeface="Noto Sans CJK JP Medium"/>
                <a:cs typeface="Noto Sans CJK JP Medium"/>
              </a:rPr>
              <a:t>，</a:t>
            </a:r>
            <a:r>
              <a:rPr sz="2200" b="0" spc="120" dirty="0">
                <a:latin typeface="Noto Sans CJK JP Medium"/>
                <a:cs typeface="Noto Sans CJK JP Medium"/>
              </a:rPr>
              <a:t>內</a:t>
            </a:r>
            <a:r>
              <a:rPr sz="2200" b="0" spc="135" dirty="0">
                <a:latin typeface="Noto Sans CJK JP Medium"/>
                <a:cs typeface="Noto Sans CJK JP Medium"/>
              </a:rPr>
              <a:t>有車輛種類（車別</a:t>
            </a:r>
            <a:r>
              <a:rPr sz="2200" b="0" spc="-5" dirty="0">
                <a:latin typeface="Noto Sans CJK JP Medium"/>
                <a:cs typeface="Noto Sans CJK JP Medium"/>
              </a:rPr>
              <a:t>） 及車身式樣</a:t>
            </a:r>
            <a:endParaRPr sz="2200">
              <a:latin typeface="Noto Sans CJK JP Medium"/>
              <a:cs typeface="Noto Sans CJK JP Mediu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1436" y="1896284"/>
            <a:ext cx="1066800" cy="838835"/>
            <a:chOff x="821436" y="1896284"/>
            <a:chExt cx="1066800" cy="838835"/>
          </a:xfrm>
        </p:grpSpPr>
        <p:sp>
          <p:nvSpPr>
            <p:cNvPr id="16" name="object 16"/>
            <p:cNvSpPr/>
            <p:nvPr/>
          </p:nvSpPr>
          <p:spPr>
            <a:xfrm>
              <a:off x="1112520" y="1906524"/>
              <a:ext cx="775970" cy="772795"/>
            </a:xfrm>
            <a:custGeom>
              <a:avLst/>
              <a:gdLst/>
              <a:ahLst/>
              <a:cxnLst/>
              <a:rect l="l" t="t" r="r" b="b"/>
              <a:pathLst>
                <a:path w="775969" h="772794">
                  <a:moveTo>
                    <a:pt x="387858" y="0"/>
                  </a:moveTo>
                  <a:lnTo>
                    <a:pt x="339197" y="3010"/>
                  </a:lnTo>
                  <a:lnTo>
                    <a:pt x="292343" y="11799"/>
                  </a:lnTo>
                  <a:lnTo>
                    <a:pt x="247658" y="26005"/>
                  </a:lnTo>
                  <a:lnTo>
                    <a:pt x="205505" y="45266"/>
                  </a:lnTo>
                  <a:lnTo>
                    <a:pt x="166248" y="69219"/>
                  </a:lnTo>
                  <a:lnTo>
                    <a:pt x="130249" y="97504"/>
                  </a:lnTo>
                  <a:lnTo>
                    <a:pt x="97872" y="129756"/>
                  </a:lnTo>
                  <a:lnTo>
                    <a:pt x="69480" y="165615"/>
                  </a:lnTo>
                  <a:lnTo>
                    <a:pt x="45435" y="204719"/>
                  </a:lnTo>
                  <a:lnTo>
                    <a:pt x="26102" y="246704"/>
                  </a:lnTo>
                  <a:lnTo>
                    <a:pt x="11843" y="291210"/>
                  </a:lnTo>
                  <a:lnTo>
                    <a:pt x="3021" y="337874"/>
                  </a:lnTo>
                  <a:lnTo>
                    <a:pt x="0" y="386334"/>
                  </a:lnTo>
                  <a:lnTo>
                    <a:pt x="3021" y="434793"/>
                  </a:lnTo>
                  <a:lnTo>
                    <a:pt x="11843" y="481457"/>
                  </a:lnTo>
                  <a:lnTo>
                    <a:pt x="26102" y="525963"/>
                  </a:lnTo>
                  <a:lnTo>
                    <a:pt x="45435" y="567948"/>
                  </a:lnTo>
                  <a:lnTo>
                    <a:pt x="69480" y="607052"/>
                  </a:lnTo>
                  <a:lnTo>
                    <a:pt x="97872" y="642911"/>
                  </a:lnTo>
                  <a:lnTo>
                    <a:pt x="130249" y="675163"/>
                  </a:lnTo>
                  <a:lnTo>
                    <a:pt x="166248" y="703448"/>
                  </a:lnTo>
                  <a:lnTo>
                    <a:pt x="205505" y="727401"/>
                  </a:lnTo>
                  <a:lnTo>
                    <a:pt x="247658" y="746662"/>
                  </a:lnTo>
                  <a:lnTo>
                    <a:pt x="292343" y="760868"/>
                  </a:lnTo>
                  <a:lnTo>
                    <a:pt x="339197" y="769657"/>
                  </a:lnTo>
                  <a:lnTo>
                    <a:pt x="387858" y="772668"/>
                  </a:lnTo>
                  <a:lnTo>
                    <a:pt x="436518" y="769657"/>
                  </a:lnTo>
                  <a:lnTo>
                    <a:pt x="483372" y="760868"/>
                  </a:lnTo>
                  <a:lnTo>
                    <a:pt x="528057" y="746662"/>
                  </a:lnTo>
                  <a:lnTo>
                    <a:pt x="570210" y="727401"/>
                  </a:lnTo>
                  <a:lnTo>
                    <a:pt x="609467" y="703448"/>
                  </a:lnTo>
                  <a:lnTo>
                    <a:pt x="645466" y="675163"/>
                  </a:lnTo>
                  <a:lnTo>
                    <a:pt x="677843" y="642911"/>
                  </a:lnTo>
                  <a:lnTo>
                    <a:pt x="706235" y="607052"/>
                  </a:lnTo>
                  <a:lnTo>
                    <a:pt x="730280" y="567948"/>
                  </a:lnTo>
                  <a:lnTo>
                    <a:pt x="749613" y="525963"/>
                  </a:lnTo>
                  <a:lnTo>
                    <a:pt x="763872" y="481457"/>
                  </a:lnTo>
                  <a:lnTo>
                    <a:pt x="772694" y="434793"/>
                  </a:lnTo>
                  <a:lnTo>
                    <a:pt x="775716" y="386334"/>
                  </a:lnTo>
                  <a:lnTo>
                    <a:pt x="772694" y="337874"/>
                  </a:lnTo>
                  <a:lnTo>
                    <a:pt x="763872" y="291210"/>
                  </a:lnTo>
                  <a:lnTo>
                    <a:pt x="749613" y="246704"/>
                  </a:lnTo>
                  <a:lnTo>
                    <a:pt x="730280" y="204719"/>
                  </a:lnTo>
                  <a:lnTo>
                    <a:pt x="706235" y="165615"/>
                  </a:lnTo>
                  <a:lnTo>
                    <a:pt x="677843" y="129756"/>
                  </a:lnTo>
                  <a:lnTo>
                    <a:pt x="645466" y="97504"/>
                  </a:lnTo>
                  <a:lnTo>
                    <a:pt x="609467" y="69219"/>
                  </a:lnTo>
                  <a:lnTo>
                    <a:pt x="570210" y="45266"/>
                  </a:lnTo>
                  <a:lnTo>
                    <a:pt x="528057" y="26005"/>
                  </a:lnTo>
                  <a:lnTo>
                    <a:pt x="483372" y="11799"/>
                  </a:lnTo>
                  <a:lnTo>
                    <a:pt x="436518" y="3010"/>
                  </a:lnTo>
                  <a:lnTo>
                    <a:pt x="387858" y="0"/>
                  </a:lnTo>
                  <a:close/>
                </a:path>
              </a:pathLst>
            </a:custGeom>
            <a:solidFill>
              <a:srgbClr val="93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03960" y="2147316"/>
              <a:ext cx="262127" cy="2682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95984" y="2010156"/>
              <a:ext cx="303530" cy="315595"/>
            </a:xfrm>
            <a:custGeom>
              <a:avLst/>
              <a:gdLst/>
              <a:ahLst/>
              <a:cxnLst/>
              <a:rect l="l" t="t" r="r" b="b"/>
              <a:pathLst>
                <a:path w="303530" h="315594">
                  <a:moveTo>
                    <a:pt x="218693" y="0"/>
                  </a:moveTo>
                  <a:lnTo>
                    <a:pt x="173577" y="43744"/>
                  </a:lnTo>
                  <a:lnTo>
                    <a:pt x="124340" y="78839"/>
                  </a:lnTo>
                  <a:lnTo>
                    <a:pt x="75791" y="105777"/>
                  </a:lnTo>
                  <a:lnTo>
                    <a:pt x="32741" y="125053"/>
                  </a:lnTo>
                  <a:lnTo>
                    <a:pt x="0" y="137159"/>
                  </a:lnTo>
                  <a:lnTo>
                    <a:pt x="56768" y="315467"/>
                  </a:lnTo>
                  <a:lnTo>
                    <a:pt x="131798" y="294211"/>
                  </a:lnTo>
                  <a:lnTo>
                    <a:pt x="187372" y="281342"/>
                  </a:lnTo>
                  <a:lnTo>
                    <a:pt x="246622" y="270930"/>
                  </a:lnTo>
                  <a:lnTo>
                    <a:pt x="303275" y="265938"/>
                  </a:lnTo>
                  <a:lnTo>
                    <a:pt x="218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372" y="2275332"/>
              <a:ext cx="269875" cy="88900"/>
            </a:xfrm>
            <a:custGeom>
              <a:avLst/>
              <a:gdLst/>
              <a:ahLst/>
              <a:cxnLst/>
              <a:rect l="l" t="t" r="r" b="b"/>
              <a:pathLst>
                <a:path w="269875" h="88900">
                  <a:moveTo>
                    <a:pt x="247015" y="0"/>
                  </a:moveTo>
                  <a:lnTo>
                    <a:pt x="190260" y="4971"/>
                  </a:lnTo>
                  <a:lnTo>
                    <a:pt x="130878" y="15447"/>
                  </a:lnTo>
                  <a:lnTo>
                    <a:pt x="75171" y="28428"/>
                  </a:lnTo>
                  <a:lnTo>
                    <a:pt x="29444" y="40916"/>
                  </a:lnTo>
                  <a:lnTo>
                    <a:pt x="0" y="49911"/>
                  </a:lnTo>
                  <a:lnTo>
                    <a:pt x="12446" y="88392"/>
                  </a:lnTo>
                  <a:lnTo>
                    <a:pt x="46008" y="79225"/>
                  </a:lnTo>
                  <a:lnTo>
                    <a:pt x="92244" y="70047"/>
                  </a:lnTo>
                  <a:lnTo>
                    <a:pt x="147429" y="64105"/>
                  </a:lnTo>
                  <a:lnTo>
                    <a:pt x="207839" y="64650"/>
                  </a:lnTo>
                  <a:lnTo>
                    <a:pt x="269748" y="74930"/>
                  </a:lnTo>
                  <a:lnTo>
                    <a:pt x="247015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35836" y="2071116"/>
              <a:ext cx="77172" cy="1493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15440" y="1896284"/>
              <a:ext cx="177165" cy="347345"/>
            </a:xfrm>
            <a:custGeom>
              <a:avLst/>
              <a:gdLst/>
              <a:ahLst/>
              <a:cxnLst/>
              <a:rect l="l" t="t" r="r" b="b"/>
              <a:pathLst>
                <a:path w="177164" h="347344">
                  <a:moveTo>
                    <a:pt x="43402" y="0"/>
                  </a:moveTo>
                  <a:lnTo>
                    <a:pt x="28900" y="5252"/>
                  </a:lnTo>
                  <a:lnTo>
                    <a:pt x="22733" y="8969"/>
                  </a:lnTo>
                  <a:lnTo>
                    <a:pt x="18430" y="25558"/>
                  </a:lnTo>
                  <a:lnTo>
                    <a:pt x="13271" y="41481"/>
                  </a:lnTo>
                  <a:lnTo>
                    <a:pt x="7159" y="56832"/>
                  </a:lnTo>
                  <a:lnTo>
                    <a:pt x="0" y="71707"/>
                  </a:lnTo>
                  <a:lnTo>
                    <a:pt x="85852" y="343995"/>
                  </a:lnTo>
                  <a:lnTo>
                    <a:pt x="176784" y="347043"/>
                  </a:lnTo>
                  <a:lnTo>
                    <a:pt x="170561" y="325453"/>
                  </a:lnTo>
                  <a:lnTo>
                    <a:pt x="73406" y="20272"/>
                  </a:lnTo>
                  <a:lnTo>
                    <a:pt x="60237" y="2057"/>
                  </a:lnTo>
                  <a:lnTo>
                    <a:pt x="43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00783" y="2240280"/>
              <a:ext cx="140366" cy="1772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9344" y="1984248"/>
              <a:ext cx="100965" cy="281940"/>
            </a:xfrm>
            <a:custGeom>
              <a:avLst/>
              <a:gdLst/>
              <a:ahLst/>
              <a:cxnLst/>
              <a:rect l="l" t="t" r="r" b="b"/>
              <a:pathLst>
                <a:path w="100964" h="281939">
                  <a:moveTo>
                    <a:pt x="11303" y="0"/>
                  </a:moveTo>
                  <a:lnTo>
                    <a:pt x="8255" y="6223"/>
                  </a:lnTo>
                  <a:lnTo>
                    <a:pt x="0" y="16510"/>
                  </a:lnTo>
                  <a:lnTo>
                    <a:pt x="83185" y="280924"/>
                  </a:lnTo>
                  <a:lnTo>
                    <a:pt x="100584" y="281940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006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93163" y="2266188"/>
              <a:ext cx="47625" cy="97790"/>
            </a:xfrm>
            <a:custGeom>
              <a:avLst/>
              <a:gdLst/>
              <a:ahLst/>
              <a:cxnLst/>
              <a:rect l="l" t="t" r="r" b="b"/>
              <a:pathLst>
                <a:path w="47625" h="97789">
                  <a:moveTo>
                    <a:pt x="0" y="0"/>
                  </a:moveTo>
                  <a:lnTo>
                    <a:pt x="28194" y="91313"/>
                  </a:lnTo>
                  <a:lnTo>
                    <a:pt x="34163" y="93472"/>
                  </a:lnTo>
                  <a:lnTo>
                    <a:pt x="41275" y="95504"/>
                  </a:lnTo>
                  <a:lnTo>
                    <a:pt x="47244" y="97536"/>
                  </a:lnTo>
                  <a:lnTo>
                    <a:pt x="17145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22247" y="2393695"/>
              <a:ext cx="286966" cy="2275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2482595"/>
              <a:ext cx="494030" cy="252729"/>
            </a:xfrm>
            <a:custGeom>
              <a:avLst/>
              <a:gdLst/>
              <a:ahLst/>
              <a:cxnLst/>
              <a:rect l="l" t="t" r="r" b="b"/>
              <a:pathLst>
                <a:path w="494030" h="252730">
                  <a:moveTo>
                    <a:pt x="468884" y="0"/>
                  </a:moveTo>
                  <a:lnTo>
                    <a:pt x="0" y="117221"/>
                  </a:lnTo>
                  <a:lnTo>
                    <a:pt x="0" y="119253"/>
                  </a:lnTo>
                  <a:lnTo>
                    <a:pt x="1028" y="120269"/>
                  </a:lnTo>
                  <a:lnTo>
                    <a:pt x="21691" y="205613"/>
                  </a:lnTo>
                  <a:lnTo>
                    <a:pt x="22720" y="210820"/>
                  </a:lnTo>
                  <a:lnTo>
                    <a:pt x="32647" y="230768"/>
                  </a:lnTo>
                  <a:lnTo>
                    <a:pt x="48671" y="245062"/>
                  </a:lnTo>
                  <a:lnTo>
                    <a:pt x="68759" y="252235"/>
                  </a:lnTo>
                  <a:lnTo>
                    <a:pt x="90881" y="250825"/>
                  </a:lnTo>
                  <a:lnTo>
                    <a:pt x="452374" y="161417"/>
                  </a:lnTo>
                  <a:lnTo>
                    <a:pt x="472326" y="151945"/>
                  </a:lnTo>
                  <a:lnTo>
                    <a:pt x="486457" y="135937"/>
                  </a:lnTo>
                  <a:lnTo>
                    <a:pt x="493611" y="115714"/>
                  </a:lnTo>
                  <a:lnTo>
                    <a:pt x="492633" y="93599"/>
                  </a:lnTo>
                  <a:lnTo>
                    <a:pt x="491617" y="88392"/>
                  </a:lnTo>
                  <a:lnTo>
                    <a:pt x="469900" y="4064"/>
                  </a:lnTo>
                  <a:lnTo>
                    <a:pt x="469900" y="1016"/>
                  </a:lnTo>
                  <a:lnTo>
                    <a:pt x="468884" y="0"/>
                  </a:lnTo>
                  <a:close/>
                </a:path>
              </a:pathLst>
            </a:custGeom>
            <a:solidFill>
              <a:srgbClr val="2D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2032" y="2444311"/>
              <a:ext cx="469265" cy="156210"/>
            </a:xfrm>
            <a:custGeom>
              <a:avLst/>
              <a:gdLst/>
              <a:ahLst/>
              <a:cxnLst/>
              <a:rect l="l" t="t" r="r" b="b"/>
              <a:pathLst>
                <a:path w="469265" h="156210">
                  <a:moveTo>
                    <a:pt x="423493" y="0"/>
                  </a:moveTo>
                  <a:lnTo>
                    <a:pt x="41300" y="91370"/>
                  </a:lnTo>
                  <a:lnTo>
                    <a:pt x="7867" y="115405"/>
                  </a:lnTo>
                  <a:lnTo>
                    <a:pt x="0" y="155632"/>
                  </a:lnTo>
                  <a:lnTo>
                    <a:pt x="468795" y="37522"/>
                  </a:lnTo>
                  <a:lnTo>
                    <a:pt x="458479" y="19061"/>
                  </a:lnTo>
                  <a:lnTo>
                    <a:pt x="442731" y="6232"/>
                  </a:lnTo>
                  <a:lnTo>
                    <a:pt x="423493" y="0"/>
                  </a:lnTo>
                  <a:close/>
                </a:path>
              </a:pathLst>
            </a:custGeom>
            <a:solidFill>
              <a:srgbClr val="4D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25880" y="2378963"/>
              <a:ext cx="198578" cy="192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735835" y="2906267"/>
            <a:ext cx="10209530" cy="3702050"/>
            <a:chOff x="1735835" y="2906267"/>
            <a:chExt cx="10209530" cy="3702050"/>
          </a:xfrm>
        </p:grpSpPr>
        <p:sp>
          <p:nvSpPr>
            <p:cNvPr id="30" name="object 30"/>
            <p:cNvSpPr/>
            <p:nvPr/>
          </p:nvSpPr>
          <p:spPr>
            <a:xfrm>
              <a:off x="6880859" y="4034027"/>
              <a:ext cx="5064252" cy="25740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78395" y="4786883"/>
              <a:ext cx="1199388" cy="11323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12835" y="5103875"/>
              <a:ext cx="3372612" cy="1132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00971" y="4840223"/>
              <a:ext cx="2444496" cy="3215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35835" y="2906267"/>
              <a:ext cx="4028440" cy="523240"/>
            </a:xfrm>
            <a:custGeom>
              <a:avLst/>
              <a:gdLst/>
              <a:ahLst/>
              <a:cxnLst/>
              <a:rect l="l" t="t" r="r" b="b"/>
              <a:pathLst>
                <a:path w="4028440" h="523239">
                  <a:moveTo>
                    <a:pt x="4027932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4027932" y="522731"/>
                  </a:lnTo>
                  <a:lnTo>
                    <a:pt x="402793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01623" y="984843"/>
            <a:ext cx="10420350" cy="159639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原始分數</a:t>
            </a:r>
            <a:r>
              <a:rPr sz="2800" b="0" spc="220" dirty="0">
                <a:latin typeface="Noto Sans CJK JP Medium"/>
                <a:cs typeface="Noto Sans CJK JP Medium"/>
              </a:rPr>
              <a:t>-</a:t>
            </a:r>
            <a:r>
              <a:rPr sz="2600" b="0" dirty="0">
                <a:latin typeface="Noto Sans CJK JP Medium"/>
                <a:cs typeface="Noto Sans CJK JP Medium"/>
              </a:rPr>
              <a:t>附</a:t>
            </a:r>
            <a:r>
              <a:rPr sz="2600" b="0" spc="-5" dirty="0">
                <a:latin typeface="Noto Sans CJK JP Medium"/>
                <a:cs typeface="Noto Sans CJK JP Medium"/>
              </a:rPr>
              <a:t>表</a:t>
            </a:r>
            <a:r>
              <a:rPr sz="2600" b="0" spc="120" dirty="0">
                <a:latin typeface="Noto Sans CJK JP Medium"/>
                <a:cs typeface="Noto Sans CJK JP Medium"/>
              </a:rPr>
              <a:t>1</a:t>
            </a:r>
            <a:r>
              <a:rPr sz="2600" b="0" spc="190" dirty="0">
                <a:latin typeface="Noto Sans CJK JP Medium"/>
                <a:cs typeface="Noto Sans CJK JP Medium"/>
              </a:rPr>
              <a:t> </a:t>
            </a:r>
            <a:r>
              <a:rPr sz="2600" b="0" dirty="0">
                <a:latin typeface="Noto Sans CJK JP Medium"/>
                <a:cs typeface="Noto Sans CJK JP Medium"/>
              </a:rPr>
              <a:t>指定採購項目</a:t>
            </a:r>
            <a:r>
              <a:rPr sz="2600" b="0" spc="160" dirty="0"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常見問題</a:t>
            </a:r>
            <a:endParaRPr sz="3200">
              <a:latin typeface="Noto Sans CJK JP Medium"/>
              <a:cs typeface="Noto Sans CJK JP Medium"/>
            </a:endParaRPr>
          </a:p>
          <a:p>
            <a:pPr marL="857885" marR="5080">
              <a:lnSpc>
                <a:spcPts val="2800"/>
              </a:lnSpc>
              <a:spcBef>
                <a:spcPts val="1660"/>
              </a:spcBef>
            </a:pPr>
            <a:r>
              <a:rPr sz="2800" b="0" spc="85" dirty="0">
                <a:latin typeface="Noto Sans CJK JP Medium"/>
                <a:cs typeface="Noto Sans CJK JP Medium"/>
              </a:rPr>
              <a:t>指定購</a:t>
            </a:r>
            <a:r>
              <a:rPr sz="2800" b="0" spc="100" dirty="0">
                <a:latin typeface="Noto Sans CJK JP Medium"/>
                <a:cs typeface="Noto Sans CJK JP Medium"/>
              </a:rPr>
              <a:t>項</a:t>
            </a:r>
            <a:r>
              <a:rPr sz="2800" b="0" spc="105" dirty="0">
                <a:latin typeface="Noto Sans CJK JP Medium"/>
                <a:cs typeface="Noto Sans CJK JP Medium"/>
              </a:rPr>
              <a:t>目</a:t>
            </a:r>
            <a:r>
              <a:rPr sz="2800" b="0" spc="65" dirty="0">
                <a:latin typeface="Noto Sans CJK JP Medium"/>
                <a:cs typeface="Noto Sans CJK JP Medium"/>
              </a:rPr>
              <a:t>4</a:t>
            </a:r>
            <a:r>
              <a:rPr sz="2800" b="0" spc="160" dirty="0">
                <a:latin typeface="Noto Sans CJK JP Medium"/>
                <a:cs typeface="Noto Sans CJK JP Medium"/>
              </a:rPr>
              <a:t>3</a:t>
            </a:r>
            <a:r>
              <a:rPr sz="2800" b="0" spc="90" dirty="0">
                <a:latin typeface="Noto Sans CJK JP Medium"/>
                <a:cs typeface="Noto Sans CJK JP Medium"/>
              </a:rPr>
              <a:t>項</a:t>
            </a:r>
            <a:r>
              <a:rPr sz="2800" b="0" spc="290" dirty="0">
                <a:latin typeface="Noto Sans CJK JP Medium"/>
                <a:cs typeface="Noto Sans CJK JP Medium"/>
              </a:rPr>
              <a:t>-</a:t>
            </a:r>
            <a:r>
              <a:rPr sz="2800" b="0" spc="9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旅行式</a:t>
            </a:r>
            <a:r>
              <a:rPr sz="2800" b="0" spc="2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/</a:t>
            </a:r>
            <a:r>
              <a:rPr sz="2800" b="0" spc="8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廂式小</a:t>
            </a:r>
            <a:r>
              <a:rPr sz="2800" b="0" spc="10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客</a:t>
            </a:r>
            <a:r>
              <a:rPr sz="2800" b="0" spc="8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貨兩用</a:t>
            </a:r>
            <a:r>
              <a:rPr sz="2800" b="0" spc="12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車</a:t>
            </a:r>
            <a:r>
              <a:rPr sz="2800" b="0" spc="9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、轎式</a:t>
            </a:r>
            <a:r>
              <a:rPr sz="2800" b="0" spc="2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/</a:t>
            </a:r>
            <a:r>
              <a:rPr sz="2800" b="0" spc="9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旅行式</a:t>
            </a:r>
            <a:r>
              <a:rPr sz="2800" b="0" spc="1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/ 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廂式小客車</a:t>
            </a:r>
            <a:r>
              <a:rPr sz="2800" b="0" spc="-5" dirty="0">
                <a:latin typeface="Noto Sans CJK JP Medium"/>
                <a:cs typeface="Noto Sans CJK JP Medium"/>
              </a:rPr>
              <a:t>採購時請注意以下事項：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35835" y="2906267"/>
            <a:ext cx="4028440" cy="52324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15390">
              <a:lnSpc>
                <a:spcPct val="100000"/>
              </a:lnSpc>
              <a:spcBef>
                <a:spcPts val="275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確認產</a:t>
            </a:r>
            <a:r>
              <a:rPr sz="2800" b="0" spc="-5" dirty="0">
                <a:latin typeface="Noto Sans CJK JP Medium"/>
                <a:cs typeface="Noto Sans CJK JP Medium"/>
              </a:rPr>
              <a:t>品</a:t>
            </a:r>
            <a:r>
              <a:rPr sz="28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類型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49223" y="2833116"/>
            <a:ext cx="6377305" cy="3733800"/>
            <a:chOff x="649223" y="2833116"/>
            <a:chExt cx="6377305" cy="3733800"/>
          </a:xfrm>
        </p:grpSpPr>
        <p:sp>
          <p:nvSpPr>
            <p:cNvPr id="38" name="object 38"/>
            <p:cNvSpPr/>
            <p:nvPr/>
          </p:nvSpPr>
          <p:spPr>
            <a:xfrm>
              <a:off x="3852672" y="3765804"/>
              <a:ext cx="2926080" cy="2801620"/>
            </a:xfrm>
            <a:custGeom>
              <a:avLst/>
              <a:gdLst/>
              <a:ahLst/>
              <a:cxnLst/>
              <a:rect l="l" t="t" r="r" b="b"/>
              <a:pathLst>
                <a:path w="2926079" h="2801620">
                  <a:moveTo>
                    <a:pt x="2459228" y="0"/>
                  </a:moveTo>
                  <a:lnTo>
                    <a:pt x="466852" y="0"/>
                  </a:lnTo>
                  <a:lnTo>
                    <a:pt x="419123" y="2410"/>
                  </a:lnTo>
                  <a:lnTo>
                    <a:pt x="372772" y="9485"/>
                  </a:lnTo>
                  <a:lnTo>
                    <a:pt x="328033" y="20990"/>
                  </a:lnTo>
                  <a:lnTo>
                    <a:pt x="285142" y="36691"/>
                  </a:lnTo>
                  <a:lnTo>
                    <a:pt x="244333" y="56351"/>
                  </a:lnTo>
                  <a:lnTo>
                    <a:pt x="205841" y="79737"/>
                  </a:lnTo>
                  <a:lnTo>
                    <a:pt x="169901" y="106614"/>
                  </a:lnTo>
                  <a:lnTo>
                    <a:pt x="136747" y="136747"/>
                  </a:lnTo>
                  <a:lnTo>
                    <a:pt x="106614" y="169901"/>
                  </a:lnTo>
                  <a:lnTo>
                    <a:pt x="79737" y="205841"/>
                  </a:lnTo>
                  <a:lnTo>
                    <a:pt x="56351" y="244333"/>
                  </a:lnTo>
                  <a:lnTo>
                    <a:pt x="36691" y="285142"/>
                  </a:lnTo>
                  <a:lnTo>
                    <a:pt x="20990" y="328033"/>
                  </a:lnTo>
                  <a:lnTo>
                    <a:pt x="9485" y="372772"/>
                  </a:lnTo>
                  <a:lnTo>
                    <a:pt x="2410" y="419123"/>
                  </a:lnTo>
                  <a:lnTo>
                    <a:pt x="0" y="466852"/>
                  </a:lnTo>
                  <a:lnTo>
                    <a:pt x="0" y="2334247"/>
                  </a:lnTo>
                  <a:lnTo>
                    <a:pt x="2410" y="2381982"/>
                  </a:lnTo>
                  <a:lnTo>
                    <a:pt x="9485" y="2428338"/>
                  </a:lnTo>
                  <a:lnTo>
                    <a:pt x="20990" y="2473080"/>
                  </a:lnTo>
                  <a:lnTo>
                    <a:pt x="36691" y="2515974"/>
                  </a:lnTo>
                  <a:lnTo>
                    <a:pt x="56351" y="2556785"/>
                  </a:lnTo>
                  <a:lnTo>
                    <a:pt x="79737" y="2595278"/>
                  </a:lnTo>
                  <a:lnTo>
                    <a:pt x="106614" y="2631219"/>
                  </a:lnTo>
                  <a:lnTo>
                    <a:pt x="136747" y="2664372"/>
                  </a:lnTo>
                  <a:lnTo>
                    <a:pt x="169901" y="2694504"/>
                  </a:lnTo>
                  <a:lnTo>
                    <a:pt x="205841" y="2721380"/>
                  </a:lnTo>
                  <a:lnTo>
                    <a:pt x="244333" y="2744765"/>
                  </a:lnTo>
                  <a:lnTo>
                    <a:pt x="285142" y="2764424"/>
                  </a:lnTo>
                  <a:lnTo>
                    <a:pt x="328033" y="2780123"/>
                  </a:lnTo>
                  <a:lnTo>
                    <a:pt x="372772" y="2791627"/>
                  </a:lnTo>
                  <a:lnTo>
                    <a:pt x="419123" y="2798701"/>
                  </a:lnTo>
                  <a:lnTo>
                    <a:pt x="466852" y="2801112"/>
                  </a:lnTo>
                  <a:lnTo>
                    <a:pt x="2459228" y="2801112"/>
                  </a:lnTo>
                  <a:lnTo>
                    <a:pt x="2506956" y="2798701"/>
                  </a:lnTo>
                  <a:lnTo>
                    <a:pt x="2553307" y="2791627"/>
                  </a:lnTo>
                  <a:lnTo>
                    <a:pt x="2598046" y="2780123"/>
                  </a:lnTo>
                  <a:lnTo>
                    <a:pt x="2640937" y="2764424"/>
                  </a:lnTo>
                  <a:lnTo>
                    <a:pt x="2681746" y="2744765"/>
                  </a:lnTo>
                  <a:lnTo>
                    <a:pt x="2720238" y="2721380"/>
                  </a:lnTo>
                  <a:lnTo>
                    <a:pt x="2756178" y="2694504"/>
                  </a:lnTo>
                  <a:lnTo>
                    <a:pt x="2789332" y="2664372"/>
                  </a:lnTo>
                  <a:lnTo>
                    <a:pt x="2819465" y="2631219"/>
                  </a:lnTo>
                  <a:lnTo>
                    <a:pt x="2846342" y="2595278"/>
                  </a:lnTo>
                  <a:lnTo>
                    <a:pt x="2869728" y="2556785"/>
                  </a:lnTo>
                  <a:lnTo>
                    <a:pt x="2889388" y="2515974"/>
                  </a:lnTo>
                  <a:lnTo>
                    <a:pt x="2905089" y="2473080"/>
                  </a:lnTo>
                  <a:lnTo>
                    <a:pt x="2916594" y="2428338"/>
                  </a:lnTo>
                  <a:lnTo>
                    <a:pt x="2923669" y="2381982"/>
                  </a:lnTo>
                  <a:lnTo>
                    <a:pt x="2926080" y="2334247"/>
                  </a:lnTo>
                  <a:lnTo>
                    <a:pt x="2926080" y="466852"/>
                  </a:lnTo>
                  <a:lnTo>
                    <a:pt x="2923669" y="419123"/>
                  </a:lnTo>
                  <a:lnTo>
                    <a:pt x="2916594" y="372772"/>
                  </a:lnTo>
                  <a:lnTo>
                    <a:pt x="2905089" y="328033"/>
                  </a:lnTo>
                  <a:lnTo>
                    <a:pt x="2889388" y="285142"/>
                  </a:lnTo>
                  <a:lnTo>
                    <a:pt x="2869728" y="244333"/>
                  </a:lnTo>
                  <a:lnTo>
                    <a:pt x="2846342" y="205841"/>
                  </a:lnTo>
                  <a:lnTo>
                    <a:pt x="2819465" y="169901"/>
                  </a:lnTo>
                  <a:lnTo>
                    <a:pt x="2789332" y="136747"/>
                  </a:lnTo>
                  <a:lnTo>
                    <a:pt x="2756178" y="106614"/>
                  </a:lnTo>
                  <a:lnTo>
                    <a:pt x="2720238" y="79737"/>
                  </a:lnTo>
                  <a:lnTo>
                    <a:pt x="2681746" y="56351"/>
                  </a:lnTo>
                  <a:lnTo>
                    <a:pt x="2640937" y="36691"/>
                  </a:lnTo>
                  <a:lnTo>
                    <a:pt x="2598046" y="20990"/>
                  </a:lnTo>
                  <a:lnTo>
                    <a:pt x="2553307" y="9485"/>
                  </a:lnTo>
                  <a:lnTo>
                    <a:pt x="2506956" y="2410"/>
                  </a:lnTo>
                  <a:lnTo>
                    <a:pt x="2459228" y="0"/>
                  </a:lnTo>
                  <a:close/>
                </a:path>
              </a:pathLst>
            </a:custGeom>
            <a:solidFill>
              <a:srgbClr val="52C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06012" y="4040124"/>
              <a:ext cx="1306830" cy="62103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43271" y="4040124"/>
              <a:ext cx="683513" cy="62103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57215" y="4040124"/>
              <a:ext cx="1588769" cy="6210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06012" y="4375404"/>
              <a:ext cx="1306830" cy="62103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43271" y="4375404"/>
              <a:ext cx="683513" cy="62103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57215" y="4375404"/>
              <a:ext cx="1306830" cy="6210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4476" y="4375404"/>
              <a:ext cx="651509" cy="62103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06012" y="4710683"/>
              <a:ext cx="1933193" cy="62103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69635" y="4710683"/>
              <a:ext cx="681989" cy="62103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82056" y="4710683"/>
              <a:ext cx="963929" cy="62103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06012" y="5045964"/>
              <a:ext cx="986789" cy="62103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23232" y="5045964"/>
              <a:ext cx="677417" cy="62103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31079" y="5045964"/>
              <a:ext cx="1913381" cy="62103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74891" y="5045964"/>
              <a:ext cx="651510" cy="62103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06012" y="5381244"/>
              <a:ext cx="1206246" cy="62103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78735" y="2833116"/>
              <a:ext cx="653795" cy="55016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9223" y="3765804"/>
              <a:ext cx="2857500" cy="2801620"/>
            </a:xfrm>
            <a:custGeom>
              <a:avLst/>
              <a:gdLst/>
              <a:ahLst/>
              <a:cxnLst/>
              <a:rect l="l" t="t" r="r" b="b"/>
              <a:pathLst>
                <a:path w="2857500" h="2801620">
                  <a:moveTo>
                    <a:pt x="2390648" y="0"/>
                  </a:moveTo>
                  <a:lnTo>
                    <a:pt x="466864" y="0"/>
                  </a:lnTo>
                  <a:lnTo>
                    <a:pt x="419129" y="2410"/>
                  </a:lnTo>
                  <a:lnTo>
                    <a:pt x="372773" y="9485"/>
                  </a:lnTo>
                  <a:lnTo>
                    <a:pt x="328031" y="20990"/>
                  </a:lnTo>
                  <a:lnTo>
                    <a:pt x="285137" y="36691"/>
                  </a:lnTo>
                  <a:lnTo>
                    <a:pt x="244326" y="56351"/>
                  </a:lnTo>
                  <a:lnTo>
                    <a:pt x="205833" y="79737"/>
                  </a:lnTo>
                  <a:lnTo>
                    <a:pt x="169892" y="106614"/>
                  </a:lnTo>
                  <a:lnTo>
                    <a:pt x="136739" y="136747"/>
                  </a:lnTo>
                  <a:lnTo>
                    <a:pt x="106607" y="169901"/>
                  </a:lnTo>
                  <a:lnTo>
                    <a:pt x="79731" y="205841"/>
                  </a:lnTo>
                  <a:lnTo>
                    <a:pt x="56346" y="244333"/>
                  </a:lnTo>
                  <a:lnTo>
                    <a:pt x="36687" y="285142"/>
                  </a:lnTo>
                  <a:lnTo>
                    <a:pt x="20988" y="328033"/>
                  </a:lnTo>
                  <a:lnTo>
                    <a:pt x="9484" y="372772"/>
                  </a:lnTo>
                  <a:lnTo>
                    <a:pt x="2410" y="419123"/>
                  </a:lnTo>
                  <a:lnTo>
                    <a:pt x="0" y="466852"/>
                  </a:lnTo>
                  <a:lnTo>
                    <a:pt x="0" y="2334247"/>
                  </a:lnTo>
                  <a:lnTo>
                    <a:pt x="2410" y="2381982"/>
                  </a:lnTo>
                  <a:lnTo>
                    <a:pt x="9484" y="2428338"/>
                  </a:lnTo>
                  <a:lnTo>
                    <a:pt x="20988" y="2473080"/>
                  </a:lnTo>
                  <a:lnTo>
                    <a:pt x="36687" y="2515974"/>
                  </a:lnTo>
                  <a:lnTo>
                    <a:pt x="56346" y="2556785"/>
                  </a:lnTo>
                  <a:lnTo>
                    <a:pt x="79731" y="2595278"/>
                  </a:lnTo>
                  <a:lnTo>
                    <a:pt x="106607" y="2631219"/>
                  </a:lnTo>
                  <a:lnTo>
                    <a:pt x="136739" y="2664372"/>
                  </a:lnTo>
                  <a:lnTo>
                    <a:pt x="169892" y="2694504"/>
                  </a:lnTo>
                  <a:lnTo>
                    <a:pt x="205833" y="2721380"/>
                  </a:lnTo>
                  <a:lnTo>
                    <a:pt x="244326" y="2744765"/>
                  </a:lnTo>
                  <a:lnTo>
                    <a:pt x="285137" y="2764424"/>
                  </a:lnTo>
                  <a:lnTo>
                    <a:pt x="328031" y="2780123"/>
                  </a:lnTo>
                  <a:lnTo>
                    <a:pt x="372773" y="2791627"/>
                  </a:lnTo>
                  <a:lnTo>
                    <a:pt x="419129" y="2798701"/>
                  </a:lnTo>
                  <a:lnTo>
                    <a:pt x="466864" y="2801112"/>
                  </a:lnTo>
                  <a:lnTo>
                    <a:pt x="2390648" y="2801112"/>
                  </a:lnTo>
                  <a:lnTo>
                    <a:pt x="2438376" y="2798701"/>
                  </a:lnTo>
                  <a:lnTo>
                    <a:pt x="2484727" y="2791627"/>
                  </a:lnTo>
                  <a:lnTo>
                    <a:pt x="2529466" y="2780123"/>
                  </a:lnTo>
                  <a:lnTo>
                    <a:pt x="2572357" y="2764424"/>
                  </a:lnTo>
                  <a:lnTo>
                    <a:pt x="2613166" y="2744765"/>
                  </a:lnTo>
                  <a:lnTo>
                    <a:pt x="2651658" y="2721380"/>
                  </a:lnTo>
                  <a:lnTo>
                    <a:pt x="2687598" y="2694504"/>
                  </a:lnTo>
                  <a:lnTo>
                    <a:pt x="2720752" y="2664372"/>
                  </a:lnTo>
                  <a:lnTo>
                    <a:pt x="2750885" y="2631219"/>
                  </a:lnTo>
                  <a:lnTo>
                    <a:pt x="2777762" y="2595278"/>
                  </a:lnTo>
                  <a:lnTo>
                    <a:pt x="2801148" y="2556785"/>
                  </a:lnTo>
                  <a:lnTo>
                    <a:pt x="2820808" y="2515974"/>
                  </a:lnTo>
                  <a:lnTo>
                    <a:pt x="2836509" y="2473080"/>
                  </a:lnTo>
                  <a:lnTo>
                    <a:pt x="2848014" y="2428338"/>
                  </a:lnTo>
                  <a:lnTo>
                    <a:pt x="2855089" y="2381982"/>
                  </a:lnTo>
                  <a:lnTo>
                    <a:pt x="2857500" y="2334247"/>
                  </a:lnTo>
                  <a:lnTo>
                    <a:pt x="2857500" y="466852"/>
                  </a:lnTo>
                  <a:lnTo>
                    <a:pt x="2855089" y="419123"/>
                  </a:lnTo>
                  <a:lnTo>
                    <a:pt x="2848014" y="372772"/>
                  </a:lnTo>
                  <a:lnTo>
                    <a:pt x="2836509" y="328033"/>
                  </a:lnTo>
                  <a:lnTo>
                    <a:pt x="2820808" y="285142"/>
                  </a:lnTo>
                  <a:lnTo>
                    <a:pt x="2801148" y="244333"/>
                  </a:lnTo>
                  <a:lnTo>
                    <a:pt x="2777762" y="205841"/>
                  </a:lnTo>
                  <a:lnTo>
                    <a:pt x="2750885" y="169901"/>
                  </a:lnTo>
                  <a:lnTo>
                    <a:pt x="2720752" y="136747"/>
                  </a:lnTo>
                  <a:lnTo>
                    <a:pt x="2687598" y="106614"/>
                  </a:lnTo>
                  <a:lnTo>
                    <a:pt x="2651658" y="79737"/>
                  </a:lnTo>
                  <a:lnTo>
                    <a:pt x="2613166" y="56351"/>
                  </a:lnTo>
                  <a:lnTo>
                    <a:pt x="2572357" y="36691"/>
                  </a:lnTo>
                  <a:lnTo>
                    <a:pt x="2529466" y="20990"/>
                  </a:lnTo>
                  <a:lnTo>
                    <a:pt x="2484727" y="9485"/>
                  </a:lnTo>
                  <a:lnTo>
                    <a:pt x="2438376" y="2410"/>
                  </a:lnTo>
                  <a:lnTo>
                    <a:pt x="2390648" y="0"/>
                  </a:lnTo>
                  <a:close/>
                </a:path>
              </a:pathLst>
            </a:custGeom>
            <a:solidFill>
              <a:srgbClr val="FFC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6195" y="3992880"/>
              <a:ext cx="1428750" cy="73380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98320" y="3992880"/>
              <a:ext cx="582930" cy="73380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44623" y="3992880"/>
              <a:ext cx="1428750" cy="73380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14755" y="4389119"/>
              <a:ext cx="2751582" cy="73380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3043" y="4785360"/>
              <a:ext cx="582930" cy="7338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79347" y="4785360"/>
              <a:ext cx="1428750" cy="73380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71471" y="4785360"/>
              <a:ext cx="582930" cy="7338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17776" y="4785360"/>
              <a:ext cx="1428750" cy="7338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40763" y="5181600"/>
              <a:ext cx="1098041" cy="73380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036572" y="3429761"/>
              <a:ext cx="3322954" cy="336550"/>
            </a:xfrm>
            <a:custGeom>
              <a:avLst/>
              <a:gdLst/>
              <a:ahLst/>
              <a:cxnLst/>
              <a:rect l="l" t="t" r="r" b="b"/>
              <a:pathLst>
                <a:path w="3322954" h="336550">
                  <a:moveTo>
                    <a:pt x="3322955" y="250825"/>
                  </a:moveTo>
                  <a:lnTo>
                    <a:pt x="3294380" y="250825"/>
                  </a:lnTo>
                  <a:lnTo>
                    <a:pt x="3294380" y="182499"/>
                  </a:lnTo>
                  <a:lnTo>
                    <a:pt x="3294380" y="153924"/>
                  </a:lnTo>
                  <a:lnTo>
                    <a:pt x="1729232" y="153924"/>
                  </a:lnTo>
                  <a:lnTo>
                    <a:pt x="1729232" y="0"/>
                  </a:lnTo>
                  <a:lnTo>
                    <a:pt x="1728978" y="0"/>
                  </a:lnTo>
                  <a:lnTo>
                    <a:pt x="1700657" y="0"/>
                  </a:lnTo>
                  <a:lnTo>
                    <a:pt x="1700403" y="0"/>
                  </a:lnTo>
                  <a:lnTo>
                    <a:pt x="1700403" y="153924"/>
                  </a:lnTo>
                  <a:lnTo>
                    <a:pt x="28575" y="153924"/>
                  </a:lnTo>
                  <a:lnTo>
                    <a:pt x="28575" y="250825"/>
                  </a:lnTo>
                  <a:lnTo>
                    <a:pt x="0" y="250825"/>
                  </a:lnTo>
                  <a:lnTo>
                    <a:pt x="42926" y="336550"/>
                  </a:lnTo>
                  <a:lnTo>
                    <a:pt x="78613" y="265049"/>
                  </a:lnTo>
                  <a:lnTo>
                    <a:pt x="85725" y="250825"/>
                  </a:lnTo>
                  <a:lnTo>
                    <a:pt x="57150" y="250825"/>
                  </a:lnTo>
                  <a:lnTo>
                    <a:pt x="57150" y="182499"/>
                  </a:lnTo>
                  <a:lnTo>
                    <a:pt x="1700403" y="182499"/>
                  </a:lnTo>
                  <a:lnTo>
                    <a:pt x="1729232" y="182499"/>
                  </a:lnTo>
                  <a:lnTo>
                    <a:pt x="3265805" y="182499"/>
                  </a:lnTo>
                  <a:lnTo>
                    <a:pt x="3265805" y="250825"/>
                  </a:lnTo>
                  <a:lnTo>
                    <a:pt x="3237230" y="250825"/>
                  </a:lnTo>
                  <a:lnTo>
                    <a:pt x="3280029" y="336550"/>
                  </a:lnTo>
                  <a:lnTo>
                    <a:pt x="3315830" y="265049"/>
                  </a:lnTo>
                  <a:lnTo>
                    <a:pt x="3322955" y="25082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068571" y="4110990"/>
            <a:ext cx="2773680" cy="2308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0" spc="254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小貨車</a:t>
            </a:r>
            <a:r>
              <a:rPr sz="2200" b="0" spc="27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、</a:t>
            </a:r>
            <a:r>
              <a:rPr sz="2200" b="0" spc="254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身心障礙 交通車</a:t>
            </a:r>
            <a:r>
              <a:rPr sz="2200" b="0" spc="26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、</a:t>
            </a:r>
            <a:r>
              <a:rPr sz="2200" b="0" spc="254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柴油車</a:t>
            </a:r>
            <a:r>
              <a:rPr sz="22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、 </a:t>
            </a:r>
            <a:r>
              <a:rPr sz="2200" b="0" spc="254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幼童專</a:t>
            </a:r>
            <a:r>
              <a:rPr sz="2200" b="0" spc="26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用車</a:t>
            </a:r>
            <a:r>
              <a:rPr sz="2200" b="0" spc="254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、復康 </a:t>
            </a:r>
            <a:r>
              <a:rPr sz="2200" b="0" spc="2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巴</a:t>
            </a:r>
            <a:r>
              <a:rPr sz="2200" b="0" spc="23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士</a:t>
            </a:r>
            <a:r>
              <a:rPr sz="2200" b="0" spc="2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、</a:t>
            </a:r>
            <a:r>
              <a:rPr sz="2200" b="0" spc="229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資源</a:t>
            </a:r>
            <a:r>
              <a:rPr sz="2200" b="0" spc="2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回</a:t>
            </a:r>
            <a:r>
              <a:rPr sz="2200" b="0" spc="229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收</a:t>
            </a:r>
            <a:r>
              <a:rPr sz="2200" b="0" spc="23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車</a:t>
            </a:r>
            <a:r>
              <a:rPr sz="22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、 救護車</a:t>
            </a:r>
            <a:endParaRPr sz="2200">
              <a:latin typeface="Noto Sans CJK JP Medium"/>
              <a:cs typeface="Noto Sans CJK JP Medium"/>
            </a:endParaRPr>
          </a:p>
          <a:p>
            <a:pPr marL="461009">
              <a:lnSpc>
                <a:spcPct val="100000"/>
              </a:lnSpc>
              <a:spcBef>
                <a:spcPts val="455"/>
              </a:spcBef>
            </a:pPr>
            <a:r>
              <a:rPr sz="1800" b="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非屬</a:t>
            </a:r>
            <a:r>
              <a:rPr sz="1800" b="0" u="heavy" dirty="0"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指定採購項目</a:t>
            </a:r>
            <a:endParaRPr sz="1800">
              <a:latin typeface="Noto Sans CJK JP Medium"/>
              <a:cs typeface="Noto Sans CJK JP Medium"/>
            </a:endParaRPr>
          </a:p>
          <a:p>
            <a:pPr marL="461009">
              <a:lnSpc>
                <a:spcPct val="100000"/>
              </a:lnSpc>
            </a:pPr>
            <a:r>
              <a:rPr sz="1800" b="0" spc="-5" dirty="0">
                <a:latin typeface="Noto Sans CJK JP Medium"/>
                <a:cs typeface="Noto Sans CJK JP Medium"/>
              </a:rPr>
              <a:t>無須採購環保標章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08405" y="4077461"/>
            <a:ext cx="2340610" cy="232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旅行式</a:t>
            </a:r>
            <a:r>
              <a:rPr sz="2600" b="0" spc="13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/</a:t>
            </a:r>
            <a:r>
              <a:rPr sz="2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廂式小 客貨兩用車轎式</a:t>
            </a:r>
            <a:endParaRPr sz="2600">
              <a:latin typeface="Noto Sans CJK JP Medium"/>
              <a:cs typeface="Noto Sans CJK JP Medium"/>
            </a:endParaRPr>
          </a:p>
          <a:p>
            <a:pPr marL="30480" marR="24765" algn="ctr">
              <a:lnSpc>
                <a:spcPct val="100000"/>
              </a:lnSpc>
              <a:spcBef>
                <a:spcPts val="5"/>
              </a:spcBef>
            </a:pPr>
            <a:r>
              <a:rPr sz="2600" b="0" spc="13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/</a:t>
            </a:r>
            <a:r>
              <a:rPr sz="2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旅行式</a:t>
            </a:r>
            <a:r>
              <a:rPr sz="2600" b="0" spc="13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/</a:t>
            </a:r>
            <a:r>
              <a:rPr sz="2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廂式小 客車</a:t>
            </a:r>
            <a:endParaRPr sz="2600">
              <a:latin typeface="Noto Sans CJK JP Medium"/>
              <a:cs typeface="Noto Sans CJK JP Medium"/>
            </a:endParaRPr>
          </a:p>
          <a:p>
            <a:pPr marL="186055" marR="88900" indent="227965">
              <a:lnSpc>
                <a:spcPct val="100000"/>
              </a:lnSpc>
              <a:spcBef>
                <a:spcPts val="1265"/>
              </a:spcBef>
            </a:pPr>
            <a:r>
              <a:rPr sz="1800" b="0" dirty="0">
                <a:latin typeface="Noto Sans CJK JP Medium"/>
                <a:cs typeface="Noto Sans CJK JP Medium"/>
              </a:rPr>
              <a:t>屬</a:t>
            </a:r>
            <a:r>
              <a:rPr sz="1800" b="0" u="heavy" dirty="0">
                <a:uFill>
                  <a:solidFill>
                    <a:srgbClr val="000000"/>
                  </a:solidFill>
                </a:uFill>
                <a:latin typeface="Noto Sans CJK JP Medium"/>
                <a:cs typeface="Noto Sans CJK JP Medium"/>
              </a:rPr>
              <a:t>指定採購項目 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應採購環保標章產品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86511" y="5373623"/>
            <a:ext cx="982980" cy="810895"/>
            <a:chOff x="286511" y="5373623"/>
            <a:chExt cx="982980" cy="810895"/>
          </a:xfrm>
        </p:grpSpPr>
        <p:sp>
          <p:nvSpPr>
            <p:cNvPr id="69" name="object 69"/>
            <p:cNvSpPr/>
            <p:nvPr/>
          </p:nvSpPr>
          <p:spPr>
            <a:xfrm>
              <a:off x="621791" y="5591555"/>
              <a:ext cx="326136" cy="38709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5561" y="5392673"/>
              <a:ext cx="944880" cy="772795"/>
            </a:xfrm>
            <a:custGeom>
              <a:avLst/>
              <a:gdLst/>
              <a:ahLst/>
              <a:cxnLst/>
              <a:rect l="l" t="t" r="r" b="b"/>
              <a:pathLst>
                <a:path w="944880" h="772795">
                  <a:moveTo>
                    <a:pt x="0" y="386334"/>
                  </a:moveTo>
                  <a:lnTo>
                    <a:pt x="2772" y="344239"/>
                  </a:lnTo>
                  <a:lnTo>
                    <a:pt x="10896" y="303458"/>
                  </a:lnTo>
                  <a:lnTo>
                    <a:pt x="24085" y="264225"/>
                  </a:lnTo>
                  <a:lnTo>
                    <a:pt x="42049" y="226775"/>
                  </a:lnTo>
                  <a:lnTo>
                    <a:pt x="64501" y="191346"/>
                  </a:lnTo>
                  <a:lnTo>
                    <a:pt x="91153" y="158172"/>
                  </a:lnTo>
                  <a:lnTo>
                    <a:pt x="121716" y="127490"/>
                  </a:lnTo>
                  <a:lnTo>
                    <a:pt x="155902" y="99534"/>
                  </a:lnTo>
                  <a:lnTo>
                    <a:pt x="193423" y="74541"/>
                  </a:lnTo>
                  <a:lnTo>
                    <a:pt x="233990" y="52747"/>
                  </a:lnTo>
                  <a:lnTo>
                    <a:pt x="277316" y="34386"/>
                  </a:lnTo>
                  <a:lnTo>
                    <a:pt x="323112" y="19696"/>
                  </a:lnTo>
                  <a:lnTo>
                    <a:pt x="371090" y="8910"/>
                  </a:lnTo>
                  <a:lnTo>
                    <a:pt x="420962" y="2267"/>
                  </a:lnTo>
                  <a:lnTo>
                    <a:pt x="472440" y="0"/>
                  </a:lnTo>
                  <a:lnTo>
                    <a:pt x="523917" y="2267"/>
                  </a:lnTo>
                  <a:lnTo>
                    <a:pt x="573789" y="8910"/>
                  </a:lnTo>
                  <a:lnTo>
                    <a:pt x="621767" y="19696"/>
                  </a:lnTo>
                  <a:lnTo>
                    <a:pt x="667563" y="34386"/>
                  </a:lnTo>
                  <a:lnTo>
                    <a:pt x="710889" y="52747"/>
                  </a:lnTo>
                  <a:lnTo>
                    <a:pt x="751456" y="74541"/>
                  </a:lnTo>
                  <a:lnTo>
                    <a:pt x="788977" y="99534"/>
                  </a:lnTo>
                  <a:lnTo>
                    <a:pt x="823163" y="127490"/>
                  </a:lnTo>
                  <a:lnTo>
                    <a:pt x="853726" y="158172"/>
                  </a:lnTo>
                  <a:lnTo>
                    <a:pt x="880378" y="191346"/>
                  </a:lnTo>
                  <a:lnTo>
                    <a:pt x="902830" y="226775"/>
                  </a:lnTo>
                  <a:lnTo>
                    <a:pt x="920794" y="264225"/>
                  </a:lnTo>
                  <a:lnTo>
                    <a:pt x="933983" y="303458"/>
                  </a:lnTo>
                  <a:lnTo>
                    <a:pt x="942107" y="344239"/>
                  </a:lnTo>
                  <a:lnTo>
                    <a:pt x="944880" y="386334"/>
                  </a:lnTo>
                  <a:lnTo>
                    <a:pt x="942107" y="428428"/>
                  </a:lnTo>
                  <a:lnTo>
                    <a:pt x="933983" y="469209"/>
                  </a:lnTo>
                  <a:lnTo>
                    <a:pt x="920794" y="508442"/>
                  </a:lnTo>
                  <a:lnTo>
                    <a:pt x="902830" y="545892"/>
                  </a:lnTo>
                  <a:lnTo>
                    <a:pt x="880378" y="581321"/>
                  </a:lnTo>
                  <a:lnTo>
                    <a:pt x="853726" y="614495"/>
                  </a:lnTo>
                  <a:lnTo>
                    <a:pt x="823163" y="645177"/>
                  </a:lnTo>
                  <a:lnTo>
                    <a:pt x="788977" y="673133"/>
                  </a:lnTo>
                  <a:lnTo>
                    <a:pt x="751456" y="698126"/>
                  </a:lnTo>
                  <a:lnTo>
                    <a:pt x="710889" y="719920"/>
                  </a:lnTo>
                  <a:lnTo>
                    <a:pt x="667563" y="738281"/>
                  </a:lnTo>
                  <a:lnTo>
                    <a:pt x="621767" y="752971"/>
                  </a:lnTo>
                  <a:lnTo>
                    <a:pt x="573789" y="763757"/>
                  </a:lnTo>
                  <a:lnTo>
                    <a:pt x="523917" y="770400"/>
                  </a:lnTo>
                  <a:lnTo>
                    <a:pt x="472440" y="772668"/>
                  </a:lnTo>
                  <a:lnTo>
                    <a:pt x="420962" y="770400"/>
                  </a:lnTo>
                  <a:lnTo>
                    <a:pt x="371090" y="763757"/>
                  </a:lnTo>
                  <a:lnTo>
                    <a:pt x="323112" y="752971"/>
                  </a:lnTo>
                  <a:lnTo>
                    <a:pt x="277316" y="738281"/>
                  </a:lnTo>
                  <a:lnTo>
                    <a:pt x="233990" y="719920"/>
                  </a:lnTo>
                  <a:lnTo>
                    <a:pt x="193423" y="698126"/>
                  </a:lnTo>
                  <a:lnTo>
                    <a:pt x="155902" y="673133"/>
                  </a:lnTo>
                  <a:lnTo>
                    <a:pt x="121716" y="645177"/>
                  </a:lnTo>
                  <a:lnTo>
                    <a:pt x="91153" y="614495"/>
                  </a:lnTo>
                  <a:lnTo>
                    <a:pt x="64501" y="581321"/>
                  </a:lnTo>
                  <a:lnTo>
                    <a:pt x="42049" y="545892"/>
                  </a:lnTo>
                  <a:lnTo>
                    <a:pt x="24085" y="508442"/>
                  </a:lnTo>
                  <a:lnTo>
                    <a:pt x="10896" y="469209"/>
                  </a:lnTo>
                  <a:lnTo>
                    <a:pt x="2772" y="428428"/>
                  </a:lnTo>
                  <a:lnTo>
                    <a:pt x="0" y="38633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19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(13/52)</a:t>
            </a:r>
            <a:endParaRPr sz="2600"/>
          </a:p>
        </p:txBody>
      </p:sp>
      <p:grpSp>
        <p:nvGrpSpPr>
          <p:cNvPr id="73" name="object 73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74" name="object 74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698" y="1581530"/>
            <a:ext cx="9469755" cy="5016500"/>
            <a:chOff x="1270698" y="1581530"/>
            <a:chExt cx="9469755" cy="5016500"/>
          </a:xfrm>
        </p:grpSpPr>
        <p:sp>
          <p:nvSpPr>
            <p:cNvPr id="3" name="object 3"/>
            <p:cNvSpPr/>
            <p:nvPr/>
          </p:nvSpPr>
          <p:spPr>
            <a:xfrm>
              <a:off x="1280160" y="1591055"/>
              <a:ext cx="9450324" cy="4997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5461" y="1586293"/>
              <a:ext cx="9460230" cy="5006975"/>
            </a:xfrm>
            <a:custGeom>
              <a:avLst/>
              <a:gdLst/>
              <a:ahLst/>
              <a:cxnLst/>
              <a:rect l="l" t="t" r="r" b="b"/>
              <a:pathLst>
                <a:path w="9460230" h="5006975">
                  <a:moveTo>
                    <a:pt x="0" y="5006721"/>
                  </a:moveTo>
                  <a:lnTo>
                    <a:pt x="9459848" y="5006721"/>
                  </a:lnTo>
                  <a:lnTo>
                    <a:pt x="9459848" y="0"/>
                  </a:lnTo>
                  <a:lnTo>
                    <a:pt x="0" y="0"/>
                  </a:lnTo>
                  <a:lnTo>
                    <a:pt x="0" y="5006721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74257" y="4054601"/>
              <a:ext cx="4406265" cy="1548765"/>
            </a:xfrm>
            <a:custGeom>
              <a:avLst/>
              <a:gdLst/>
              <a:ahLst/>
              <a:cxnLst/>
              <a:rect l="l" t="t" r="r" b="b"/>
              <a:pathLst>
                <a:path w="4406265" h="1548764">
                  <a:moveTo>
                    <a:pt x="0" y="1548384"/>
                  </a:moveTo>
                  <a:lnTo>
                    <a:pt x="4405884" y="1548384"/>
                  </a:lnTo>
                  <a:lnTo>
                    <a:pt x="4405884" y="0"/>
                  </a:lnTo>
                  <a:lnTo>
                    <a:pt x="0" y="0"/>
                  </a:lnTo>
                  <a:lnTo>
                    <a:pt x="0" y="1548384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892806" y="312038"/>
            <a:ext cx="116205" cy="341630"/>
          </a:xfrm>
          <a:custGeom>
            <a:avLst/>
            <a:gdLst/>
            <a:ahLst/>
            <a:cxnLst/>
            <a:rect l="l" t="t" r="r" b="b"/>
            <a:pathLst>
              <a:path w="116205" h="341630">
                <a:moveTo>
                  <a:pt x="115824" y="0"/>
                </a:moveTo>
                <a:lnTo>
                  <a:pt x="0" y="0"/>
                </a:lnTo>
                <a:lnTo>
                  <a:pt x="0" y="40640"/>
                </a:lnTo>
                <a:lnTo>
                  <a:pt x="0" y="341630"/>
                </a:lnTo>
                <a:lnTo>
                  <a:pt x="43942" y="341630"/>
                </a:lnTo>
                <a:lnTo>
                  <a:pt x="43942" y="40640"/>
                </a:lnTo>
                <a:lnTo>
                  <a:pt x="115824" y="40640"/>
                </a:lnTo>
                <a:lnTo>
                  <a:pt x="115824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6542" y="308736"/>
            <a:ext cx="5382386" cy="350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1217" y="743966"/>
            <a:ext cx="3893184" cy="347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7402" y="162813"/>
            <a:ext cx="68243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DF791F"/>
                </a:solidFill>
              </a:rPr>
              <a:t>提醒</a:t>
            </a:r>
            <a:r>
              <a:rPr sz="2800" spc="-5" dirty="0">
                <a:solidFill>
                  <a:srgbClr val="385622"/>
                </a:solidFill>
              </a:rPr>
              <a:t>「</a:t>
            </a:r>
            <a:r>
              <a:rPr sz="2800" spc="125" dirty="0">
                <a:solidFill>
                  <a:srgbClr val="385622"/>
                </a:solidFill>
              </a:rPr>
              <a:t>110</a:t>
            </a:r>
            <a:r>
              <a:rPr sz="2800" spc="-5" dirty="0">
                <a:solidFill>
                  <a:srgbClr val="385622"/>
                </a:solidFill>
              </a:rPr>
              <a:t>年機關綠色採購績效評核方法」 可至綠色生活資訊網下載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11706606" y="6374688"/>
            <a:ext cx="237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20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3816" y="1981200"/>
            <a:ext cx="10046335" cy="4663440"/>
            <a:chOff x="813816" y="1981200"/>
            <a:chExt cx="10046335" cy="4663440"/>
          </a:xfrm>
        </p:grpSpPr>
        <p:sp>
          <p:nvSpPr>
            <p:cNvPr id="4" name="object 4"/>
            <p:cNvSpPr/>
            <p:nvPr/>
          </p:nvSpPr>
          <p:spPr>
            <a:xfrm>
              <a:off x="813816" y="5522976"/>
              <a:ext cx="10046335" cy="1122045"/>
            </a:xfrm>
            <a:custGeom>
              <a:avLst/>
              <a:gdLst/>
              <a:ahLst/>
              <a:cxnLst/>
              <a:rect l="l" t="t" r="r" b="b"/>
              <a:pathLst>
                <a:path w="10046335" h="1122045">
                  <a:moveTo>
                    <a:pt x="9859264" y="0"/>
                  </a:moveTo>
                  <a:lnTo>
                    <a:pt x="186944" y="0"/>
                  </a:lnTo>
                  <a:lnTo>
                    <a:pt x="137249" y="6678"/>
                  </a:lnTo>
                  <a:lnTo>
                    <a:pt x="92593" y="25525"/>
                  </a:lnTo>
                  <a:lnTo>
                    <a:pt x="54757" y="54757"/>
                  </a:lnTo>
                  <a:lnTo>
                    <a:pt x="25525" y="92593"/>
                  </a:lnTo>
                  <a:lnTo>
                    <a:pt x="6678" y="137249"/>
                  </a:lnTo>
                  <a:lnTo>
                    <a:pt x="0" y="186944"/>
                  </a:lnTo>
                  <a:lnTo>
                    <a:pt x="0" y="934719"/>
                  </a:lnTo>
                  <a:lnTo>
                    <a:pt x="6678" y="984414"/>
                  </a:lnTo>
                  <a:lnTo>
                    <a:pt x="25525" y="1029070"/>
                  </a:lnTo>
                  <a:lnTo>
                    <a:pt x="54757" y="1066906"/>
                  </a:lnTo>
                  <a:lnTo>
                    <a:pt x="92593" y="1096138"/>
                  </a:lnTo>
                  <a:lnTo>
                    <a:pt x="137249" y="1114985"/>
                  </a:lnTo>
                  <a:lnTo>
                    <a:pt x="186944" y="1121664"/>
                  </a:lnTo>
                  <a:lnTo>
                    <a:pt x="9859264" y="1121664"/>
                  </a:lnTo>
                  <a:lnTo>
                    <a:pt x="9908962" y="1114985"/>
                  </a:lnTo>
                  <a:lnTo>
                    <a:pt x="9953620" y="1096138"/>
                  </a:lnTo>
                  <a:lnTo>
                    <a:pt x="9991455" y="1066906"/>
                  </a:lnTo>
                  <a:lnTo>
                    <a:pt x="10020685" y="1029070"/>
                  </a:lnTo>
                  <a:lnTo>
                    <a:pt x="10039530" y="984414"/>
                  </a:lnTo>
                  <a:lnTo>
                    <a:pt x="10046208" y="934719"/>
                  </a:lnTo>
                  <a:lnTo>
                    <a:pt x="10046208" y="186944"/>
                  </a:lnTo>
                  <a:lnTo>
                    <a:pt x="10039530" y="137249"/>
                  </a:lnTo>
                  <a:lnTo>
                    <a:pt x="10020685" y="92593"/>
                  </a:lnTo>
                  <a:lnTo>
                    <a:pt x="9991455" y="54757"/>
                  </a:lnTo>
                  <a:lnTo>
                    <a:pt x="9953620" y="25525"/>
                  </a:lnTo>
                  <a:lnTo>
                    <a:pt x="9908962" y="6678"/>
                  </a:lnTo>
                  <a:lnTo>
                    <a:pt x="9859264" y="0"/>
                  </a:lnTo>
                  <a:close/>
                </a:path>
              </a:pathLst>
            </a:custGeom>
            <a:solidFill>
              <a:srgbClr val="FFD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3816" y="4344923"/>
              <a:ext cx="10046335" cy="1122045"/>
            </a:xfrm>
            <a:custGeom>
              <a:avLst/>
              <a:gdLst/>
              <a:ahLst/>
              <a:cxnLst/>
              <a:rect l="l" t="t" r="r" b="b"/>
              <a:pathLst>
                <a:path w="10046335" h="1122045">
                  <a:moveTo>
                    <a:pt x="9859264" y="0"/>
                  </a:moveTo>
                  <a:lnTo>
                    <a:pt x="186944" y="0"/>
                  </a:lnTo>
                  <a:lnTo>
                    <a:pt x="137249" y="6677"/>
                  </a:lnTo>
                  <a:lnTo>
                    <a:pt x="92593" y="25522"/>
                  </a:lnTo>
                  <a:lnTo>
                    <a:pt x="54757" y="54752"/>
                  </a:lnTo>
                  <a:lnTo>
                    <a:pt x="25525" y="92587"/>
                  </a:lnTo>
                  <a:lnTo>
                    <a:pt x="6678" y="137245"/>
                  </a:lnTo>
                  <a:lnTo>
                    <a:pt x="0" y="186944"/>
                  </a:lnTo>
                  <a:lnTo>
                    <a:pt x="0" y="934719"/>
                  </a:lnTo>
                  <a:lnTo>
                    <a:pt x="6678" y="984418"/>
                  </a:lnTo>
                  <a:lnTo>
                    <a:pt x="25525" y="1029076"/>
                  </a:lnTo>
                  <a:lnTo>
                    <a:pt x="54757" y="1066911"/>
                  </a:lnTo>
                  <a:lnTo>
                    <a:pt x="92593" y="1096141"/>
                  </a:lnTo>
                  <a:lnTo>
                    <a:pt x="137249" y="1114986"/>
                  </a:lnTo>
                  <a:lnTo>
                    <a:pt x="186944" y="1121664"/>
                  </a:lnTo>
                  <a:lnTo>
                    <a:pt x="9859264" y="1121664"/>
                  </a:lnTo>
                  <a:lnTo>
                    <a:pt x="9908962" y="1114986"/>
                  </a:lnTo>
                  <a:lnTo>
                    <a:pt x="9953620" y="1096141"/>
                  </a:lnTo>
                  <a:lnTo>
                    <a:pt x="9991455" y="1066911"/>
                  </a:lnTo>
                  <a:lnTo>
                    <a:pt x="10020685" y="1029076"/>
                  </a:lnTo>
                  <a:lnTo>
                    <a:pt x="10039530" y="984418"/>
                  </a:lnTo>
                  <a:lnTo>
                    <a:pt x="10046208" y="934719"/>
                  </a:lnTo>
                  <a:lnTo>
                    <a:pt x="10046208" y="186944"/>
                  </a:lnTo>
                  <a:lnTo>
                    <a:pt x="10039530" y="137245"/>
                  </a:lnTo>
                  <a:lnTo>
                    <a:pt x="10020685" y="92587"/>
                  </a:lnTo>
                  <a:lnTo>
                    <a:pt x="9991455" y="54752"/>
                  </a:lnTo>
                  <a:lnTo>
                    <a:pt x="9953620" y="25522"/>
                  </a:lnTo>
                  <a:lnTo>
                    <a:pt x="9908962" y="6677"/>
                  </a:lnTo>
                  <a:lnTo>
                    <a:pt x="9859264" y="0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3816" y="3188208"/>
              <a:ext cx="10046335" cy="1122045"/>
            </a:xfrm>
            <a:custGeom>
              <a:avLst/>
              <a:gdLst/>
              <a:ahLst/>
              <a:cxnLst/>
              <a:rect l="l" t="t" r="r" b="b"/>
              <a:pathLst>
                <a:path w="10046335" h="1122045">
                  <a:moveTo>
                    <a:pt x="9859264" y="0"/>
                  </a:moveTo>
                  <a:lnTo>
                    <a:pt x="186944" y="0"/>
                  </a:lnTo>
                  <a:lnTo>
                    <a:pt x="137249" y="6677"/>
                  </a:lnTo>
                  <a:lnTo>
                    <a:pt x="92593" y="25522"/>
                  </a:lnTo>
                  <a:lnTo>
                    <a:pt x="54757" y="54752"/>
                  </a:lnTo>
                  <a:lnTo>
                    <a:pt x="25525" y="92587"/>
                  </a:lnTo>
                  <a:lnTo>
                    <a:pt x="6678" y="137245"/>
                  </a:lnTo>
                  <a:lnTo>
                    <a:pt x="0" y="186944"/>
                  </a:lnTo>
                  <a:lnTo>
                    <a:pt x="0" y="934720"/>
                  </a:lnTo>
                  <a:lnTo>
                    <a:pt x="6678" y="984418"/>
                  </a:lnTo>
                  <a:lnTo>
                    <a:pt x="25525" y="1029076"/>
                  </a:lnTo>
                  <a:lnTo>
                    <a:pt x="54757" y="1066911"/>
                  </a:lnTo>
                  <a:lnTo>
                    <a:pt x="92593" y="1096141"/>
                  </a:lnTo>
                  <a:lnTo>
                    <a:pt x="137249" y="1114986"/>
                  </a:lnTo>
                  <a:lnTo>
                    <a:pt x="186944" y="1121664"/>
                  </a:lnTo>
                  <a:lnTo>
                    <a:pt x="9859264" y="1121664"/>
                  </a:lnTo>
                  <a:lnTo>
                    <a:pt x="9908962" y="1114986"/>
                  </a:lnTo>
                  <a:lnTo>
                    <a:pt x="9953620" y="1096141"/>
                  </a:lnTo>
                  <a:lnTo>
                    <a:pt x="9991455" y="1066911"/>
                  </a:lnTo>
                  <a:lnTo>
                    <a:pt x="10020685" y="1029076"/>
                  </a:lnTo>
                  <a:lnTo>
                    <a:pt x="10039530" y="984418"/>
                  </a:lnTo>
                  <a:lnTo>
                    <a:pt x="10046208" y="934720"/>
                  </a:lnTo>
                  <a:lnTo>
                    <a:pt x="10046208" y="186944"/>
                  </a:lnTo>
                  <a:lnTo>
                    <a:pt x="10039530" y="137245"/>
                  </a:lnTo>
                  <a:lnTo>
                    <a:pt x="10020685" y="92587"/>
                  </a:lnTo>
                  <a:lnTo>
                    <a:pt x="9991455" y="54752"/>
                  </a:lnTo>
                  <a:lnTo>
                    <a:pt x="9953620" y="25522"/>
                  </a:lnTo>
                  <a:lnTo>
                    <a:pt x="9908962" y="6677"/>
                  </a:lnTo>
                  <a:lnTo>
                    <a:pt x="9859264" y="0"/>
                  </a:lnTo>
                  <a:close/>
                </a:path>
              </a:pathLst>
            </a:custGeom>
            <a:solidFill>
              <a:srgbClr val="FFD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3816" y="1981200"/>
              <a:ext cx="10046335" cy="1122045"/>
            </a:xfrm>
            <a:custGeom>
              <a:avLst/>
              <a:gdLst/>
              <a:ahLst/>
              <a:cxnLst/>
              <a:rect l="l" t="t" r="r" b="b"/>
              <a:pathLst>
                <a:path w="10046335" h="1122045">
                  <a:moveTo>
                    <a:pt x="9859264" y="0"/>
                  </a:moveTo>
                  <a:lnTo>
                    <a:pt x="186944" y="0"/>
                  </a:lnTo>
                  <a:lnTo>
                    <a:pt x="137249" y="6677"/>
                  </a:lnTo>
                  <a:lnTo>
                    <a:pt x="92593" y="25522"/>
                  </a:lnTo>
                  <a:lnTo>
                    <a:pt x="54757" y="54752"/>
                  </a:lnTo>
                  <a:lnTo>
                    <a:pt x="25525" y="92587"/>
                  </a:lnTo>
                  <a:lnTo>
                    <a:pt x="6678" y="137245"/>
                  </a:lnTo>
                  <a:lnTo>
                    <a:pt x="0" y="186944"/>
                  </a:lnTo>
                  <a:lnTo>
                    <a:pt x="0" y="934720"/>
                  </a:lnTo>
                  <a:lnTo>
                    <a:pt x="6678" y="984418"/>
                  </a:lnTo>
                  <a:lnTo>
                    <a:pt x="25525" y="1029076"/>
                  </a:lnTo>
                  <a:lnTo>
                    <a:pt x="54757" y="1066911"/>
                  </a:lnTo>
                  <a:lnTo>
                    <a:pt x="92593" y="1096141"/>
                  </a:lnTo>
                  <a:lnTo>
                    <a:pt x="137249" y="1114986"/>
                  </a:lnTo>
                  <a:lnTo>
                    <a:pt x="186944" y="1121664"/>
                  </a:lnTo>
                  <a:lnTo>
                    <a:pt x="9859264" y="1121664"/>
                  </a:lnTo>
                  <a:lnTo>
                    <a:pt x="9908962" y="1114986"/>
                  </a:lnTo>
                  <a:lnTo>
                    <a:pt x="9953620" y="1096141"/>
                  </a:lnTo>
                  <a:lnTo>
                    <a:pt x="9991455" y="1066911"/>
                  </a:lnTo>
                  <a:lnTo>
                    <a:pt x="10020685" y="1029076"/>
                  </a:lnTo>
                  <a:lnTo>
                    <a:pt x="10039530" y="984418"/>
                  </a:lnTo>
                  <a:lnTo>
                    <a:pt x="10046208" y="934720"/>
                  </a:lnTo>
                  <a:lnTo>
                    <a:pt x="10046208" y="186944"/>
                  </a:lnTo>
                  <a:lnTo>
                    <a:pt x="10039530" y="137245"/>
                  </a:lnTo>
                  <a:lnTo>
                    <a:pt x="10020685" y="92587"/>
                  </a:lnTo>
                  <a:lnTo>
                    <a:pt x="9991455" y="54752"/>
                  </a:lnTo>
                  <a:lnTo>
                    <a:pt x="9953620" y="25522"/>
                  </a:lnTo>
                  <a:lnTo>
                    <a:pt x="9908962" y="6677"/>
                  </a:lnTo>
                  <a:lnTo>
                    <a:pt x="9859264" y="0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82088" y="2403529"/>
            <a:ext cx="7491095" cy="412115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可透過推動加分項目提升整體分數</a:t>
            </a:r>
            <a:endParaRPr sz="2800">
              <a:latin typeface="Noto Sans CJK JP Medium"/>
              <a:cs typeface="Noto Sans CJK JP Medium"/>
            </a:endParaRPr>
          </a:p>
          <a:p>
            <a:pPr marL="12700">
              <a:lnSpc>
                <a:spcPts val="4155"/>
              </a:lnSpc>
              <a:spcBef>
                <a:spcPts val="1650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指定採購項目</a:t>
            </a:r>
            <a:r>
              <a:rPr sz="2800" b="0" spc="-1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共</a:t>
            </a:r>
            <a:r>
              <a:rPr sz="3600" b="0" spc="1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49</a:t>
            </a:r>
            <a:r>
              <a:rPr sz="36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項</a:t>
            </a:r>
            <a:r>
              <a:rPr sz="2800" b="0" spc="9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附表</a:t>
            </a:r>
            <a:r>
              <a:rPr sz="2800" b="0" spc="114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1)</a:t>
            </a:r>
            <a:endParaRPr sz="2800">
              <a:latin typeface="Noto Sans CJK JP Medium"/>
              <a:cs typeface="Noto Sans CJK JP Medium"/>
            </a:endParaRPr>
          </a:p>
          <a:p>
            <a:pPr marL="12700">
              <a:lnSpc>
                <a:spcPts val="3195"/>
              </a:lnSpc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凡採購「指定採購項目」皆應採購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環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保標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章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產品</a:t>
            </a:r>
            <a:endParaRPr sz="2800">
              <a:latin typeface="Noto Sans CJK JP Medium"/>
              <a:cs typeface="Noto Sans CJK JP Medium"/>
            </a:endParaRPr>
          </a:p>
          <a:p>
            <a:pPr marL="49530">
              <a:lnSpc>
                <a:spcPts val="3025"/>
              </a:lnSpc>
              <a:spcBef>
                <a:spcPts val="2600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機關因特殊需求採購非環保標章產品</a:t>
            </a:r>
            <a:endParaRPr sz="2800">
              <a:latin typeface="Noto Sans CJK JP Medium"/>
              <a:cs typeface="Noto Sans CJK JP Medium"/>
            </a:endParaRPr>
          </a:p>
          <a:p>
            <a:pPr marL="49530">
              <a:lnSpc>
                <a:spcPts val="3985"/>
              </a:lnSpc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應於</a:t>
            </a:r>
            <a:r>
              <a:rPr sz="36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下訂產品前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簽准「不統計專簽」</a:t>
            </a:r>
            <a:endParaRPr sz="2800">
              <a:latin typeface="Noto Sans CJK JP Medium"/>
              <a:cs typeface="Noto Sans CJK JP Medium"/>
            </a:endParaRPr>
          </a:p>
          <a:p>
            <a:pPr marL="59055" marR="2957830">
              <a:lnSpc>
                <a:spcPts val="3490"/>
              </a:lnSpc>
              <a:spcBef>
                <a:spcPts val="2150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請採購</a:t>
            </a:r>
            <a:r>
              <a:rPr sz="36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有效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之環保標章產品 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有效期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間</a:t>
            </a:r>
            <a:r>
              <a:rPr sz="2800" b="0" spc="9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(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生效日</a:t>
            </a:r>
            <a:r>
              <a:rPr sz="2800" b="0" spc="52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~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到期日</a:t>
            </a:r>
            <a:r>
              <a:rPr sz="2800" b="0" spc="9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)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3413" y="2139695"/>
            <a:ext cx="1180465" cy="2131695"/>
            <a:chOff x="1153413" y="2139695"/>
            <a:chExt cx="1180465" cy="2131695"/>
          </a:xfrm>
        </p:grpSpPr>
        <p:sp>
          <p:nvSpPr>
            <p:cNvPr id="10" name="object 10"/>
            <p:cNvSpPr/>
            <p:nvPr/>
          </p:nvSpPr>
          <p:spPr>
            <a:xfrm>
              <a:off x="1159763" y="2221991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80">
                  <a:moveTo>
                    <a:pt x="1054354" y="0"/>
                  </a:moveTo>
                  <a:lnTo>
                    <a:pt x="113030" y="0"/>
                  </a:lnTo>
                  <a:lnTo>
                    <a:pt x="69035" y="8874"/>
                  </a:lnTo>
                  <a:lnTo>
                    <a:pt x="33107" y="33083"/>
                  </a:lnTo>
                  <a:lnTo>
                    <a:pt x="8883" y="69008"/>
                  </a:lnTo>
                  <a:lnTo>
                    <a:pt x="0" y="113029"/>
                  </a:lnTo>
                  <a:lnTo>
                    <a:pt x="0" y="565149"/>
                  </a:lnTo>
                  <a:lnTo>
                    <a:pt x="8883" y="609171"/>
                  </a:lnTo>
                  <a:lnTo>
                    <a:pt x="33107" y="645096"/>
                  </a:lnTo>
                  <a:lnTo>
                    <a:pt x="69035" y="669305"/>
                  </a:lnTo>
                  <a:lnTo>
                    <a:pt x="113030" y="678179"/>
                  </a:lnTo>
                  <a:lnTo>
                    <a:pt x="1054354" y="678179"/>
                  </a:lnTo>
                  <a:lnTo>
                    <a:pt x="1098375" y="669305"/>
                  </a:lnTo>
                  <a:lnTo>
                    <a:pt x="1134300" y="645096"/>
                  </a:lnTo>
                  <a:lnTo>
                    <a:pt x="1158509" y="609171"/>
                  </a:lnTo>
                  <a:lnTo>
                    <a:pt x="1167384" y="565149"/>
                  </a:lnTo>
                  <a:lnTo>
                    <a:pt x="1167384" y="113029"/>
                  </a:lnTo>
                  <a:lnTo>
                    <a:pt x="1158509" y="69008"/>
                  </a:lnTo>
                  <a:lnTo>
                    <a:pt x="1134300" y="33083"/>
                  </a:lnTo>
                  <a:lnTo>
                    <a:pt x="1098375" y="8874"/>
                  </a:lnTo>
                  <a:lnTo>
                    <a:pt x="105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9763" y="2221991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80">
                  <a:moveTo>
                    <a:pt x="0" y="113029"/>
                  </a:moveTo>
                  <a:lnTo>
                    <a:pt x="8883" y="69008"/>
                  </a:lnTo>
                  <a:lnTo>
                    <a:pt x="33107" y="33083"/>
                  </a:lnTo>
                  <a:lnTo>
                    <a:pt x="69035" y="8874"/>
                  </a:lnTo>
                  <a:lnTo>
                    <a:pt x="113030" y="0"/>
                  </a:lnTo>
                  <a:lnTo>
                    <a:pt x="1054354" y="0"/>
                  </a:lnTo>
                  <a:lnTo>
                    <a:pt x="1098375" y="8874"/>
                  </a:lnTo>
                  <a:lnTo>
                    <a:pt x="1134300" y="33083"/>
                  </a:lnTo>
                  <a:lnTo>
                    <a:pt x="1158509" y="69008"/>
                  </a:lnTo>
                  <a:lnTo>
                    <a:pt x="1167384" y="113029"/>
                  </a:lnTo>
                  <a:lnTo>
                    <a:pt x="1167384" y="565149"/>
                  </a:lnTo>
                  <a:lnTo>
                    <a:pt x="1158509" y="609171"/>
                  </a:lnTo>
                  <a:lnTo>
                    <a:pt x="1134300" y="645096"/>
                  </a:lnTo>
                  <a:lnTo>
                    <a:pt x="1098375" y="669305"/>
                  </a:lnTo>
                  <a:lnTo>
                    <a:pt x="1054354" y="678179"/>
                  </a:lnTo>
                  <a:lnTo>
                    <a:pt x="113030" y="678179"/>
                  </a:lnTo>
                  <a:lnTo>
                    <a:pt x="69035" y="669305"/>
                  </a:lnTo>
                  <a:lnTo>
                    <a:pt x="33107" y="645096"/>
                  </a:lnTo>
                  <a:lnTo>
                    <a:pt x="8883" y="609171"/>
                  </a:lnTo>
                  <a:lnTo>
                    <a:pt x="0" y="565149"/>
                  </a:lnTo>
                  <a:lnTo>
                    <a:pt x="0" y="1130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21307" y="2139695"/>
              <a:ext cx="870966" cy="1009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9763" y="3343655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1054354" y="0"/>
                  </a:moveTo>
                  <a:lnTo>
                    <a:pt x="113030" y="0"/>
                  </a:lnTo>
                  <a:lnTo>
                    <a:pt x="69035" y="8874"/>
                  </a:lnTo>
                  <a:lnTo>
                    <a:pt x="33107" y="33083"/>
                  </a:lnTo>
                  <a:lnTo>
                    <a:pt x="8883" y="69008"/>
                  </a:lnTo>
                  <a:lnTo>
                    <a:pt x="0" y="113029"/>
                  </a:lnTo>
                  <a:lnTo>
                    <a:pt x="0" y="565149"/>
                  </a:lnTo>
                  <a:lnTo>
                    <a:pt x="8883" y="609171"/>
                  </a:lnTo>
                  <a:lnTo>
                    <a:pt x="33107" y="645096"/>
                  </a:lnTo>
                  <a:lnTo>
                    <a:pt x="69035" y="669305"/>
                  </a:lnTo>
                  <a:lnTo>
                    <a:pt x="113030" y="678179"/>
                  </a:lnTo>
                  <a:lnTo>
                    <a:pt x="1054354" y="678179"/>
                  </a:lnTo>
                  <a:lnTo>
                    <a:pt x="1098375" y="669305"/>
                  </a:lnTo>
                  <a:lnTo>
                    <a:pt x="1134300" y="645096"/>
                  </a:lnTo>
                  <a:lnTo>
                    <a:pt x="1158509" y="609171"/>
                  </a:lnTo>
                  <a:lnTo>
                    <a:pt x="1167384" y="565149"/>
                  </a:lnTo>
                  <a:lnTo>
                    <a:pt x="1167384" y="113029"/>
                  </a:lnTo>
                  <a:lnTo>
                    <a:pt x="1158509" y="69008"/>
                  </a:lnTo>
                  <a:lnTo>
                    <a:pt x="1134300" y="33083"/>
                  </a:lnTo>
                  <a:lnTo>
                    <a:pt x="1098375" y="8874"/>
                  </a:lnTo>
                  <a:lnTo>
                    <a:pt x="105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9763" y="3343655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0" y="113029"/>
                  </a:moveTo>
                  <a:lnTo>
                    <a:pt x="8883" y="69008"/>
                  </a:lnTo>
                  <a:lnTo>
                    <a:pt x="33107" y="33083"/>
                  </a:lnTo>
                  <a:lnTo>
                    <a:pt x="69035" y="8874"/>
                  </a:lnTo>
                  <a:lnTo>
                    <a:pt x="113030" y="0"/>
                  </a:lnTo>
                  <a:lnTo>
                    <a:pt x="1054354" y="0"/>
                  </a:lnTo>
                  <a:lnTo>
                    <a:pt x="1098375" y="8874"/>
                  </a:lnTo>
                  <a:lnTo>
                    <a:pt x="1134300" y="33083"/>
                  </a:lnTo>
                  <a:lnTo>
                    <a:pt x="1158509" y="69008"/>
                  </a:lnTo>
                  <a:lnTo>
                    <a:pt x="1167384" y="113029"/>
                  </a:lnTo>
                  <a:lnTo>
                    <a:pt x="1167384" y="565149"/>
                  </a:lnTo>
                  <a:lnTo>
                    <a:pt x="1158509" y="609171"/>
                  </a:lnTo>
                  <a:lnTo>
                    <a:pt x="1134300" y="645096"/>
                  </a:lnTo>
                  <a:lnTo>
                    <a:pt x="1098375" y="669305"/>
                  </a:lnTo>
                  <a:lnTo>
                    <a:pt x="1054354" y="678179"/>
                  </a:lnTo>
                  <a:lnTo>
                    <a:pt x="113030" y="678179"/>
                  </a:lnTo>
                  <a:lnTo>
                    <a:pt x="69035" y="669305"/>
                  </a:lnTo>
                  <a:lnTo>
                    <a:pt x="33107" y="645096"/>
                  </a:lnTo>
                  <a:lnTo>
                    <a:pt x="8883" y="609171"/>
                  </a:lnTo>
                  <a:lnTo>
                    <a:pt x="0" y="565149"/>
                  </a:lnTo>
                  <a:lnTo>
                    <a:pt x="0" y="1130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21307" y="3261359"/>
              <a:ext cx="870966" cy="1009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93341" y="2236060"/>
            <a:ext cx="298450" cy="1726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0" spc="-20" dirty="0">
                <a:latin typeface="Noto Sans CJK JP Medium"/>
                <a:cs typeface="Noto Sans CJK JP Medium"/>
              </a:rPr>
              <a:t>1</a:t>
            </a:r>
            <a:endParaRPr sz="3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4280"/>
              </a:spcBef>
            </a:pPr>
            <a:r>
              <a:rPr sz="3800" b="0" spc="-25" dirty="0">
                <a:latin typeface="Noto Sans CJK JP Medium"/>
                <a:cs typeface="Noto Sans CJK JP Medium"/>
              </a:rPr>
              <a:t>2</a:t>
            </a:r>
            <a:endParaRPr sz="3800">
              <a:latin typeface="Noto Sans CJK JP Medium"/>
              <a:cs typeface="Noto Sans CJK JP Medium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53413" y="4492752"/>
            <a:ext cx="1180465" cy="1009650"/>
            <a:chOff x="1153413" y="4492752"/>
            <a:chExt cx="1180465" cy="1009650"/>
          </a:xfrm>
        </p:grpSpPr>
        <p:sp>
          <p:nvSpPr>
            <p:cNvPr id="18" name="object 18"/>
            <p:cNvSpPr/>
            <p:nvPr/>
          </p:nvSpPr>
          <p:spPr>
            <a:xfrm>
              <a:off x="1159763" y="4575048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1054354" y="0"/>
                  </a:moveTo>
                  <a:lnTo>
                    <a:pt x="113030" y="0"/>
                  </a:lnTo>
                  <a:lnTo>
                    <a:pt x="69035" y="8874"/>
                  </a:lnTo>
                  <a:lnTo>
                    <a:pt x="33107" y="33083"/>
                  </a:lnTo>
                  <a:lnTo>
                    <a:pt x="8883" y="69008"/>
                  </a:lnTo>
                  <a:lnTo>
                    <a:pt x="0" y="113029"/>
                  </a:lnTo>
                  <a:lnTo>
                    <a:pt x="0" y="565149"/>
                  </a:lnTo>
                  <a:lnTo>
                    <a:pt x="8883" y="609171"/>
                  </a:lnTo>
                  <a:lnTo>
                    <a:pt x="33107" y="645096"/>
                  </a:lnTo>
                  <a:lnTo>
                    <a:pt x="69035" y="669305"/>
                  </a:lnTo>
                  <a:lnTo>
                    <a:pt x="113030" y="678179"/>
                  </a:lnTo>
                  <a:lnTo>
                    <a:pt x="1054354" y="678179"/>
                  </a:lnTo>
                  <a:lnTo>
                    <a:pt x="1098375" y="669305"/>
                  </a:lnTo>
                  <a:lnTo>
                    <a:pt x="1134300" y="645096"/>
                  </a:lnTo>
                  <a:lnTo>
                    <a:pt x="1158509" y="609171"/>
                  </a:lnTo>
                  <a:lnTo>
                    <a:pt x="1167384" y="565149"/>
                  </a:lnTo>
                  <a:lnTo>
                    <a:pt x="1167384" y="113029"/>
                  </a:lnTo>
                  <a:lnTo>
                    <a:pt x="1158509" y="69008"/>
                  </a:lnTo>
                  <a:lnTo>
                    <a:pt x="1134300" y="33083"/>
                  </a:lnTo>
                  <a:lnTo>
                    <a:pt x="1098375" y="8874"/>
                  </a:lnTo>
                  <a:lnTo>
                    <a:pt x="105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9763" y="4575048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0" y="113029"/>
                  </a:moveTo>
                  <a:lnTo>
                    <a:pt x="8883" y="69008"/>
                  </a:lnTo>
                  <a:lnTo>
                    <a:pt x="33107" y="33083"/>
                  </a:lnTo>
                  <a:lnTo>
                    <a:pt x="69035" y="8874"/>
                  </a:lnTo>
                  <a:lnTo>
                    <a:pt x="113030" y="0"/>
                  </a:lnTo>
                  <a:lnTo>
                    <a:pt x="1054354" y="0"/>
                  </a:lnTo>
                  <a:lnTo>
                    <a:pt x="1098375" y="8874"/>
                  </a:lnTo>
                  <a:lnTo>
                    <a:pt x="1134300" y="33083"/>
                  </a:lnTo>
                  <a:lnTo>
                    <a:pt x="1158509" y="69008"/>
                  </a:lnTo>
                  <a:lnTo>
                    <a:pt x="1167384" y="113029"/>
                  </a:lnTo>
                  <a:lnTo>
                    <a:pt x="1167384" y="565149"/>
                  </a:lnTo>
                  <a:lnTo>
                    <a:pt x="1158509" y="609171"/>
                  </a:lnTo>
                  <a:lnTo>
                    <a:pt x="1134300" y="645096"/>
                  </a:lnTo>
                  <a:lnTo>
                    <a:pt x="1098375" y="669305"/>
                  </a:lnTo>
                  <a:lnTo>
                    <a:pt x="1054354" y="678179"/>
                  </a:lnTo>
                  <a:lnTo>
                    <a:pt x="113030" y="678179"/>
                  </a:lnTo>
                  <a:lnTo>
                    <a:pt x="69035" y="669305"/>
                  </a:lnTo>
                  <a:lnTo>
                    <a:pt x="33107" y="645096"/>
                  </a:lnTo>
                  <a:lnTo>
                    <a:pt x="8883" y="609171"/>
                  </a:lnTo>
                  <a:lnTo>
                    <a:pt x="0" y="565149"/>
                  </a:lnTo>
                  <a:lnTo>
                    <a:pt x="0" y="1130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1307" y="4492752"/>
              <a:ext cx="870966" cy="1009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93341" y="4589751"/>
            <a:ext cx="29845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0" spc="-20" dirty="0">
                <a:latin typeface="Noto Sans CJK JP Medium"/>
                <a:cs typeface="Noto Sans CJK JP Medium"/>
              </a:rPr>
              <a:t>3</a:t>
            </a:r>
            <a:endParaRPr sz="3800">
              <a:latin typeface="Noto Sans CJK JP Medium"/>
              <a:cs typeface="Noto Sans CJK JP Medium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53413" y="5663184"/>
            <a:ext cx="1180465" cy="1009650"/>
            <a:chOff x="1153413" y="5663184"/>
            <a:chExt cx="1180465" cy="1009650"/>
          </a:xfrm>
        </p:grpSpPr>
        <p:sp>
          <p:nvSpPr>
            <p:cNvPr id="23" name="object 23"/>
            <p:cNvSpPr/>
            <p:nvPr/>
          </p:nvSpPr>
          <p:spPr>
            <a:xfrm>
              <a:off x="1159763" y="5745480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1054354" y="0"/>
                  </a:moveTo>
                  <a:lnTo>
                    <a:pt x="113030" y="0"/>
                  </a:lnTo>
                  <a:lnTo>
                    <a:pt x="69035" y="8883"/>
                  </a:lnTo>
                  <a:lnTo>
                    <a:pt x="33107" y="33107"/>
                  </a:lnTo>
                  <a:lnTo>
                    <a:pt x="8883" y="69035"/>
                  </a:lnTo>
                  <a:lnTo>
                    <a:pt x="0" y="113030"/>
                  </a:lnTo>
                  <a:lnTo>
                    <a:pt x="0" y="565150"/>
                  </a:lnTo>
                  <a:lnTo>
                    <a:pt x="8883" y="609144"/>
                  </a:lnTo>
                  <a:lnTo>
                    <a:pt x="33107" y="645072"/>
                  </a:lnTo>
                  <a:lnTo>
                    <a:pt x="69035" y="669296"/>
                  </a:lnTo>
                  <a:lnTo>
                    <a:pt x="113030" y="678180"/>
                  </a:lnTo>
                  <a:lnTo>
                    <a:pt x="1054354" y="678180"/>
                  </a:lnTo>
                  <a:lnTo>
                    <a:pt x="1098375" y="669296"/>
                  </a:lnTo>
                  <a:lnTo>
                    <a:pt x="1134300" y="645072"/>
                  </a:lnTo>
                  <a:lnTo>
                    <a:pt x="1158509" y="609144"/>
                  </a:lnTo>
                  <a:lnTo>
                    <a:pt x="1167384" y="565150"/>
                  </a:lnTo>
                  <a:lnTo>
                    <a:pt x="1167384" y="113030"/>
                  </a:lnTo>
                  <a:lnTo>
                    <a:pt x="1158509" y="69035"/>
                  </a:lnTo>
                  <a:lnTo>
                    <a:pt x="1134300" y="33107"/>
                  </a:lnTo>
                  <a:lnTo>
                    <a:pt x="1098375" y="8883"/>
                  </a:lnTo>
                  <a:lnTo>
                    <a:pt x="105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9763" y="5745480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0" y="113030"/>
                  </a:moveTo>
                  <a:lnTo>
                    <a:pt x="8883" y="69035"/>
                  </a:lnTo>
                  <a:lnTo>
                    <a:pt x="33107" y="33107"/>
                  </a:lnTo>
                  <a:lnTo>
                    <a:pt x="69035" y="8883"/>
                  </a:lnTo>
                  <a:lnTo>
                    <a:pt x="113030" y="0"/>
                  </a:lnTo>
                  <a:lnTo>
                    <a:pt x="1054354" y="0"/>
                  </a:lnTo>
                  <a:lnTo>
                    <a:pt x="1098375" y="8883"/>
                  </a:lnTo>
                  <a:lnTo>
                    <a:pt x="1134300" y="33107"/>
                  </a:lnTo>
                  <a:lnTo>
                    <a:pt x="1158509" y="69035"/>
                  </a:lnTo>
                  <a:lnTo>
                    <a:pt x="1167384" y="113030"/>
                  </a:lnTo>
                  <a:lnTo>
                    <a:pt x="1167384" y="565150"/>
                  </a:lnTo>
                  <a:lnTo>
                    <a:pt x="1158509" y="609144"/>
                  </a:lnTo>
                  <a:lnTo>
                    <a:pt x="1134300" y="645072"/>
                  </a:lnTo>
                  <a:lnTo>
                    <a:pt x="1098375" y="669296"/>
                  </a:lnTo>
                  <a:lnTo>
                    <a:pt x="1054354" y="678180"/>
                  </a:lnTo>
                  <a:lnTo>
                    <a:pt x="113030" y="678180"/>
                  </a:lnTo>
                  <a:lnTo>
                    <a:pt x="69035" y="669296"/>
                  </a:lnTo>
                  <a:lnTo>
                    <a:pt x="33107" y="645072"/>
                  </a:lnTo>
                  <a:lnTo>
                    <a:pt x="8883" y="609144"/>
                  </a:lnTo>
                  <a:lnTo>
                    <a:pt x="0" y="565150"/>
                  </a:lnTo>
                  <a:lnTo>
                    <a:pt x="0" y="1130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21307" y="5663184"/>
              <a:ext cx="870966" cy="1009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93341" y="5759853"/>
            <a:ext cx="29845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0" spc="-20" dirty="0">
                <a:latin typeface="Noto Sans CJK JP Medium"/>
                <a:cs typeface="Noto Sans CJK JP Medium"/>
              </a:rPr>
              <a:t>4</a:t>
            </a:r>
            <a:endParaRPr sz="3800">
              <a:latin typeface="Noto Sans CJK JP Medium"/>
              <a:cs typeface="Noto Sans CJK JP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2530" y="1016113"/>
            <a:ext cx="8293734" cy="157861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4400" b="0" u="heavy" dirty="0">
                <a:solidFill>
                  <a:srgbClr val="185268"/>
                </a:solidFill>
                <a:uFill>
                  <a:solidFill>
                    <a:srgbClr val="185268"/>
                  </a:solidFill>
                </a:uFill>
                <a:latin typeface="Noto Sans CJK JP Medium"/>
                <a:cs typeface="Noto Sans CJK JP Medium"/>
              </a:rPr>
              <a:t>重點回顧</a:t>
            </a:r>
            <a:endParaRPr sz="4400">
              <a:latin typeface="Noto Sans CJK JP Medium"/>
              <a:cs typeface="Noto Sans CJK JP Medium"/>
            </a:endParaRPr>
          </a:p>
          <a:p>
            <a:pPr marL="1501775">
              <a:lnSpc>
                <a:spcPct val="100000"/>
              </a:lnSpc>
              <a:spcBef>
                <a:spcPts val="1180"/>
              </a:spcBef>
            </a:pPr>
            <a:r>
              <a:rPr sz="2800" b="0" spc="12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110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年原始分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數</a:t>
            </a:r>
            <a:r>
              <a:rPr sz="2800" b="0" spc="9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(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指定採購項目</a:t>
            </a:r>
            <a:r>
              <a:rPr sz="2800" b="0" spc="9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)</a:t>
            </a:r>
            <a:r>
              <a:rPr sz="36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配分</a:t>
            </a:r>
            <a:r>
              <a:rPr sz="3600" b="0" spc="1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95</a:t>
            </a:r>
            <a:r>
              <a:rPr sz="36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16051" y="1129283"/>
            <a:ext cx="617220" cy="702945"/>
            <a:chOff x="416051" y="1129283"/>
            <a:chExt cx="617220" cy="702945"/>
          </a:xfrm>
        </p:grpSpPr>
        <p:sp>
          <p:nvSpPr>
            <p:cNvPr id="29" name="object 29"/>
            <p:cNvSpPr/>
            <p:nvPr/>
          </p:nvSpPr>
          <p:spPr>
            <a:xfrm>
              <a:off x="548640" y="1129283"/>
              <a:ext cx="353695" cy="702945"/>
            </a:xfrm>
            <a:custGeom>
              <a:avLst/>
              <a:gdLst/>
              <a:ahLst/>
              <a:cxnLst/>
              <a:rect l="l" t="t" r="r" b="b"/>
              <a:pathLst>
                <a:path w="353694" h="702944">
                  <a:moveTo>
                    <a:pt x="198120" y="125730"/>
                  </a:moveTo>
                  <a:lnTo>
                    <a:pt x="190855" y="0"/>
                  </a:lnTo>
                  <a:lnTo>
                    <a:pt x="156972" y="0"/>
                  </a:lnTo>
                  <a:lnTo>
                    <a:pt x="161810" y="128016"/>
                  </a:lnTo>
                  <a:lnTo>
                    <a:pt x="198120" y="125730"/>
                  </a:lnTo>
                  <a:close/>
                </a:path>
                <a:path w="353694" h="702944">
                  <a:moveTo>
                    <a:pt x="265176" y="685038"/>
                  </a:moveTo>
                  <a:lnTo>
                    <a:pt x="262826" y="678434"/>
                  </a:lnTo>
                  <a:lnTo>
                    <a:pt x="258127" y="671957"/>
                  </a:lnTo>
                  <a:lnTo>
                    <a:pt x="253441" y="669671"/>
                  </a:lnTo>
                  <a:lnTo>
                    <a:pt x="246392" y="667512"/>
                  </a:lnTo>
                  <a:lnTo>
                    <a:pt x="110223" y="667512"/>
                  </a:lnTo>
                  <a:lnTo>
                    <a:pt x="100825" y="669671"/>
                  </a:lnTo>
                  <a:lnTo>
                    <a:pt x="96139" y="671957"/>
                  </a:lnTo>
                  <a:lnTo>
                    <a:pt x="91440" y="678434"/>
                  </a:lnTo>
                  <a:lnTo>
                    <a:pt x="91440" y="691642"/>
                  </a:lnTo>
                  <a:lnTo>
                    <a:pt x="96139" y="698119"/>
                  </a:lnTo>
                  <a:lnTo>
                    <a:pt x="100825" y="700405"/>
                  </a:lnTo>
                  <a:lnTo>
                    <a:pt x="110223" y="702564"/>
                  </a:lnTo>
                  <a:lnTo>
                    <a:pt x="246392" y="702564"/>
                  </a:lnTo>
                  <a:lnTo>
                    <a:pt x="253441" y="700405"/>
                  </a:lnTo>
                  <a:lnTo>
                    <a:pt x="258127" y="698119"/>
                  </a:lnTo>
                  <a:lnTo>
                    <a:pt x="262826" y="691642"/>
                  </a:lnTo>
                  <a:lnTo>
                    <a:pt x="265176" y="685038"/>
                  </a:lnTo>
                  <a:close/>
                </a:path>
                <a:path w="353694" h="702944">
                  <a:moveTo>
                    <a:pt x="265176" y="601980"/>
                  </a:moveTo>
                  <a:lnTo>
                    <a:pt x="246392" y="601980"/>
                  </a:lnTo>
                  <a:lnTo>
                    <a:pt x="110223" y="601980"/>
                  </a:lnTo>
                  <a:lnTo>
                    <a:pt x="91440" y="601980"/>
                  </a:lnTo>
                  <a:lnTo>
                    <a:pt x="91440" y="613410"/>
                  </a:lnTo>
                  <a:lnTo>
                    <a:pt x="91440" y="627126"/>
                  </a:lnTo>
                  <a:lnTo>
                    <a:pt x="91440" y="638556"/>
                  </a:lnTo>
                  <a:lnTo>
                    <a:pt x="100825" y="638556"/>
                  </a:lnTo>
                  <a:lnTo>
                    <a:pt x="253441" y="638556"/>
                  </a:lnTo>
                  <a:lnTo>
                    <a:pt x="265176" y="638556"/>
                  </a:lnTo>
                  <a:lnTo>
                    <a:pt x="265176" y="620268"/>
                  </a:lnTo>
                  <a:lnTo>
                    <a:pt x="265176" y="601980"/>
                  </a:lnTo>
                  <a:close/>
                </a:path>
                <a:path w="353694" h="702944">
                  <a:moveTo>
                    <a:pt x="353568" y="315341"/>
                  </a:moveTo>
                  <a:lnTo>
                    <a:pt x="351205" y="299720"/>
                  </a:lnTo>
                  <a:lnTo>
                    <a:pt x="346494" y="284099"/>
                  </a:lnTo>
                  <a:lnTo>
                    <a:pt x="341782" y="268351"/>
                  </a:lnTo>
                  <a:lnTo>
                    <a:pt x="334708" y="254889"/>
                  </a:lnTo>
                  <a:lnTo>
                    <a:pt x="325285" y="241427"/>
                  </a:lnTo>
                  <a:lnTo>
                    <a:pt x="318211" y="231432"/>
                  </a:lnTo>
                  <a:lnTo>
                    <a:pt x="318211" y="317627"/>
                  </a:lnTo>
                  <a:lnTo>
                    <a:pt x="318211" y="326644"/>
                  </a:lnTo>
                  <a:lnTo>
                    <a:pt x="313499" y="333375"/>
                  </a:lnTo>
                  <a:lnTo>
                    <a:pt x="306425" y="337820"/>
                  </a:lnTo>
                  <a:lnTo>
                    <a:pt x="297002" y="340106"/>
                  </a:lnTo>
                  <a:lnTo>
                    <a:pt x="287566" y="337820"/>
                  </a:lnTo>
                  <a:lnTo>
                    <a:pt x="280492" y="333375"/>
                  </a:lnTo>
                  <a:lnTo>
                    <a:pt x="275780" y="326644"/>
                  </a:lnTo>
                  <a:lnTo>
                    <a:pt x="273431" y="317627"/>
                  </a:lnTo>
                  <a:lnTo>
                    <a:pt x="273431" y="304165"/>
                  </a:lnTo>
                  <a:lnTo>
                    <a:pt x="268706" y="288544"/>
                  </a:lnTo>
                  <a:lnTo>
                    <a:pt x="261645" y="277368"/>
                  </a:lnTo>
                  <a:lnTo>
                    <a:pt x="252209" y="266065"/>
                  </a:lnTo>
                  <a:lnTo>
                    <a:pt x="240423" y="257175"/>
                  </a:lnTo>
                  <a:lnTo>
                    <a:pt x="228638" y="248158"/>
                  </a:lnTo>
                  <a:lnTo>
                    <a:pt x="214503" y="243713"/>
                  </a:lnTo>
                  <a:lnTo>
                    <a:pt x="197993" y="241427"/>
                  </a:lnTo>
                  <a:lnTo>
                    <a:pt x="188569" y="239268"/>
                  </a:lnTo>
                  <a:lnTo>
                    <a:pt x="181495" y="234696"/>
                  </a:lnTo>
                  <a:lnTo>
                    <a:pt x="176784" y="228092"/>
                  </a:lnTo>
                  <a:lnTo>
                    <a:pt x="176784" y="219075"/>
                  </a:lnTo>
                  <a:lnTo>
                    <a:pt x="179146" y="210058"/>
                  </a:lnTo>
                  <a:lnTo>
                    <a:pt x="183857" y="205613"/>
                  </a:lnTo>
                  <a:lnTo>
                    <a:pt x="190931" y="201168"/>
                  </a:lnTo>
                  <a:lnTo>
                    <a:pt x="200355" y="198882"/>
                  </a:lnTo>
                  <a:lnTo>
                    <a:pt x="223926" y="203454"/>
                  </a:lnTo>
                  <a:lnTo>
                    <a:pt x="266357" y="221361"/>
                  </a:lnTo>
                  <a:lnTo>
                    <a:pt x="299351" y="252730"/>
                  </a:lnTo>
                  <a:lnTo>
                    <a:pt x="315849" y="295275"/>
                  </a:lnTo>
                  <a:lnTo>
                    <a:pt x="318211" y="317627"/>
                  </a:lnTo>
                  <a:lnTo>
                    <a:pt x="318211" y="231432"/>
                  </a:lnTo>
                  <a:lnTo>
                    <a:pt x="315849" y="228092"/>
                  </a:lnTo>
                  <a:lnTo>
                    <a:pt x="306425" y="216789"/>
                  </a:lnTo>
                  <a:lnTo>
                    <a:pt x="294640" y="205613"/>
                  </a:lnTo>
                  <a:lnTo>
                    <a:pt x="283921" y="198882"/>
                  </a:lnTo>
                  <a:lnTo>
                    <a:pt x="252209" y="178689"/>
                  </a:lnTo>
                  <a:lnTo>
                    <a:pt x="238074" y="174244"/>
                  </a:lnTo>
                  <a:lnTo>
                    <a:pt x="205066" y="165354"/>
                  </a:lnTo>
                  <a:lnTo>
                    <a:pt x="186207" y="163068"/>
                  </a:lnTo>
                  <a:lnTo>
                    <a:pt x="167360" y="163068"/>
                  </a:lnTo>
                  <a:lnTo>
                    <a:pt x="150850" y="165354"/>
                  </a:lnTo>
                  <a:lnTo>
                    <a:pt x="117856" y="174244"/>
                  </a:lnTo>
                  <a:lnTo>
                    <a:pt x="103708" y="178689"/>
                  </a:lnTo>
                  <a:lnTo>
                    <a:pt x="87210" y="187706"/>
                  </a:lnTo>
                  <a:lnTo>
                    <a:pt x="73075" y="194437"/>
                  </a:lnTo>
                  <a:lnTo>
                    <a:pt x="49504" y="216789"/>
                  </a:lnTo>
                  <a:lnTo>
                    <a:pt x="37719" y="228092"/>
                  </a:lnTo>
                  <a:lnTo>
                    <a:pt x="28282" y="239268"/>
                  </a:lnTo>
                  <a:lnTo>
                    <a:pt x="21209" y="254889"/>
                  </a:lnTo>
                  <a:lnTo>
                    <a:pt x="14147" y="268351"/>
                  </a:lnTo>
                  <a:lnTo>
                    <a:pt x="7073" y="284099"/>
                  </a:lnTo>
                  <a:lnTo>
                    <a:pt x="0" y="331089"/>
                  </a:lnTo>
                  <a:lnTo>
                    <a:pt x="4711" y="366903"/>
                  </a:lnTo>
                  <a:lnTo>
                    <a:pt x="18859" y="402717"/>
                  </a:lnTo>
                  <a:lnTo>
                    <a:pt x="30645" y="418465"/>
                  </a:lnTo>
                  <a:lnTo>
                    <a:pt x="40068" y="434086"/>
                  </a:lnTo>
                  <a:lnTo>
                    <a:pt x="66001" y="461010"/>
                  </a:lnTo>
                  <a:lnTo>
                    <a:pt x="77787" y="472186"/>
                  </a:lnTo>
                  <a:lnTo>
                    <a:pt x="84861" y="487934"/>
                  </a:lnTo>
                  <a:lnTo>
                    <a:pt x="89573" y="503555"/>
                  </a:lnTo>
                  <a:lnTo>
                    <a:pt x="91440" y="519607"/>
                  </a:lnTo>
                  <a:lnTo>
                    <a:pt x="91440" y="573024"/>
                  </a:lnTo>
                  <a:lnTo>
                    <a:pt x="120218" y="573024"/>
                  </a:lnTo>
                  <a:lnTo>
                    <a:pt x="233349" y="573024"/>
                  </a:lnTo>
                  <a:lnTo>
                    <a:pt x="265176" y="573024"/>
                  </a:lnTo>
                  <a:lnTo>
                    <a:pt x="265176" y="499643"/>
                  </a:lnTo>
                  <a:lnTo>
                    <a:pt x="268706" y="487934"/>
                  </a:lnTo>
                  <a:lnTo>
                    <a:pt x="278142" y="472186"/>
                  </a:lnTo>
                  <a:lnTo>
                    <a:pt x="287566" y="461010"/>
                  </a:lnTo>
                  <a:lnTo>
                    <a:pt x="313499" y="434086"/>
                  </a:lnTo>
                  <a:lnTo>
                    <a:pt x="325285" y="418465"/>
                  </a:lnTo>
                  <a:lnTo>
                    <a:pt x="334708" y="402717"/>
                  </a:lnTo>
                  <a:lnTo>
                    <a:pt x="348856" y="366903"/>
                  </a:lnTo>
                  <a:lnTo>
                    <a:pt x="352374" y="340106"/>
                  </a:lnTo>
                  <a:lnTo>
                    <a:pt x="353568" y="331089"/>
                  </a:lnTo>
                  <a:lnTo>
                    <a:pt x="353568" y="315341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6051" y="1165859"/>
              <a:ext cx="216408" cy="2057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6863" y="1165859"/>
              <a:ext cx="216408" cy="2057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(14/52)</a:t>
            </a:r>
            <a:endParaRPr sz="2600"/>
          </a:p>
        </p:txBody>
      </p:sp>
      <p:grpSp>
        <p:nvGrpSpPr>
          <p:cNvPr id="33" name="object 33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34" name="object 34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21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59" y="1243583"/>
            <a:ext cx="3968750" cy="5260975"/>
            <a:chOff x="22859" y="1243583"/>
            <a:chExt cx="3968750" cy="5260975"/>
          </a:xfrm>
        </p:grpSpPr>
        <p:sp>
          <p:nvSpPr>
            <p:cNvPr id="4" name="object 4"/>
            <p:cNvSpPr/>
            <p:nvPr/>
          </p:nvSpPr>
          <p:spPr>
            <a:xfrm>
              <a:off x="22860" y="2430182"/>
              <a:ext cx="2106930" cy="4074795"/>
            </a:xfrm>
            <a:custGeom>
              <a:avLst/>
              <a:gdLst/>
              <a:ahLst/>
              <a:cxnLst/>
              <a:rect l="l" t="t" r="r" b="b"/>
              <a:pathLst>
                <a:path w="2106930" h="4074795">
                  <a:moveTo>
                    <a:pt x="1712976" y="3913467"/>
                  </a:moveTo>
                  <a:lnTo>
                    <a:pt x="1685455" y="3872890"/>
                  </a:lnTo>
                  <a:lnTo>
                    <a:pt x="1638668" y="3847871"/>
                  </a:lnTo>
                  <a:lnTo>
                    <a:pt x="1571536" y="3824935"/>
                  </a:lnTo>
                  <a:lnTo>
                    <a:pt x="1530972" y="3814368"/>
                  </a:lnTo>
                  <a:lnTo>
                    <a:pt x="1486103" y="3804462"/>
                  </a:lnTo>
                  <a:lnTo>
                    <a:pt x="1437170" y="3795280"/>
                  </a:lnTo>
                  <a:lnTo>
                    <a:pt x="1384439" y="3786860"/>
                  </a:lnTo>
                  <a:lnTo>
                    <a:pt x="1328153" y="3779240"/>
                  </a:lnTo>
                  <a:lnTo>
                    <a:pt x="1268577" y="3772484"/>
                  </a:lnTo>
                  <a:lnTo>
                    <a:pt x="1205979" y="3766642"/>
                  </a:lnTo>
                  <a:lnTo>
                    <a:pt x="1140599" y="3761752"/>
                  </a:lnTo>
                  <a:lnTo>
                    <a:pt x="1072705" y="3757853"/>
                  </a:lnTo>
                  <a:lnTo>
                    <a:pt x="1002550" y="3755021"/>
                  </a:lnTo>
                  <a:lnTo>
                    <a:pt x="930389" y="3753281"/>
                  </a:lnTo>
                  <a:lnTo>
                    <a:pt x="856488" y="3752685"/>
                  </a:lnTo>
                  <a:lnTo>
                    <a:pt x="782586" y="3753281"/>
                  </a:lnTo>
                  <a:lnTo>
                    <a:pt x="710425" y="3755021"/>
                  </a:lnTo>
                  <a:lnTo>
                    <a:pt x="640270" y="3757853"/>
                  </a:lnTo>
                  <a:lnTo>
                    <a:pt x="572376" y="3761752"/>
                  </a:lnTo>
                  <a:lnTo>
                    <a:pt x="507009" y="3766642"/>
                  </a:lnTo>
                  <a:lnTo>
                    <a:pt x="444398" y="3772484"/>
                  </a:lnTo>
                  <a:lnTo>
                    <a:pt x="384835" y="3779240"/>
                  </a:lnTo>
                  <a:lnTo>
                    <a:pt x="328549" y="3786860"/>
                  </a:lnTo>
                  <a:lnTo>
                    <a:pt x="275818" y="3795280"/>
                  </a:lnTo>
                  <a:lnTo>
                    <a:pt x="226872" y="3804462"/>
                  </a:lnTo>
                  <a:lnTo>
                    <a:pt x="182003" y="3814368"/>
                  </a:lnTo>
                  <a:lnTo>
                    <a:pt x="141439" y="3824935"/>
                  </a:lnTo>
                  <a:lnTo>
                    <a:pt x="74307" y="3847871"/>
                  </a:lnTo>
                  <a:lnTo>
                    <a:pt x="27520" y="3872890"/>
                  </a:lnTo>
                  <a:lnTo>
                    <a:pt x="0" y="3913467"/>
                  </a:lnTo>
                  <a:lnTo>
                    <a:pt x="3136" y="3927348"/>
                  </a:lnTo>
                  <a:lnTo>
                    <a:pt x="48234" y="3966807"/>
                  </a:lnTo>
                  <a:lnTo>
                    <a:pt x="105460" y="3990835"/>
                  </a:lnTo>
                  <a:lnTo>
                    <a:pt x="182003" y="4012577"/>
                  </a:lnTo>
                  <a:lnTo>
                    <a:pt x="226872" y="4022483"/>
                  </a:lnTo>
                  <a:lnTo>
                    <a:pt x="275818" y="4031665"/>
                  </a:lnTo>
                  <a:lnTo>
                    <a:pt x="328549" y="4040086"/>
                  </a:lnTo>
                  <a:lnTo>
                    <a:pt x="384835" y="4047706"/>
                  </a:lnTo>
                  <a:lnTo>
                    <a:pt x="444398" y="4054462"/>
                  </a:lnTo>
                  <a:lnTo>
                    <a:pt x="507009" y="4060304"/>
                  </a:lnTo>
                  <a:lnTo>
                    <a:pt x="572376" y="4065193"/>
                  </a:lnTo>
                  <a:lnTo>
                    <a:pt x="640270" y="4069092"/>
                  </a:lnTo>
                  <a:lnTo>
                    <a:pt x="710425" y="4071924"/>
                  </a:lnTo>
                  <a:lnTo>
                    <a:pt x="782586" y="4073664"/>
                  </a:lnTo>
                  <a:lnTo>
                    <a:pt x="856488" y="4074249"/>
                  </a:lnTo>
                  <a:lnTo>
                    <a:pt x="930389" y="4073664"/>
                  </a:lnTo>
                  <a:lnTo>
                    <a:pt x="1002550" y="4071924"/>
                  </a:lnTo>
                  <a:lnTo>
                    <a:pt x="1072705" y="4069092"/>
                  </a:lnTo>
                  <a:lnTo>
                    <a:pt x="1140599" y="4065193"/>
                  </a:lnTo>
                  <a:lnTo>
                    <a:pt x="1205979" y="4060304"/>
                  </a:lnTo>
                  <a:lnTo>
                    <a:pt x="1268577" y="4054462"/>
                  </a:lnTo>
                  <a:lnTo>
                    <a:pt x="1328153" y="4047706"/>
                  </a:lnTo>
                  <a:lnTo>
                    <a:pt x="1384439" y="4040086"/>
                  </a:lnTo>
                  <a:lnTo>
                    <a:pt x="1437170" y="4031665"/>
                  </a:lnTo>
                  <a:lnTo>
                    <a:pt x="1486103" y="4022483"/>
                  </a:lnTo>
                  <a:lnTo>
                    <a:pt x="1530972" y="4012577"/>
                  </a:lnTo>
                  <a:lnTo>
                    <a:pt x="1571536" y="4002011"/>
                  </a:lnTo>
                  <a:lnTo>
                    <a:pt x="1638668" y="3979075"/>
                  </a:lnTo>
                  <a:lnTo>
                    <a:pt x="1685455" y="3954056"/>
                  </a:lnTo>
                  <a:lnTo>
                    <a:pt x="1712976" y="3913467"/>
                  </a:lnTo>
                  <a:close/>
                </a:path>
                <a:path w="2106930" h="4074795">
                  <a:moveTo>
                    <a:pt x="2106384" y="152311"/>
                  </a:moveTo>
                  <a:lnTo>
                    <a:pt x="2097265" y="110045"/>
                  </a:lnTo>
                  <a:lnTo>
                    <a:pt x="2076704" y="70319"/>
                  </a:lnTo>
                  <a:lnTo>
                    <a:pt x="2046338" y="37503"/>
                  </a:lnTo>
                  <a:lnTo>
                    <a:pt x="2009711" y="14579"/>
                  </a:lnTo>
                  <a:lnTo>
                    <a:pt x="1969008" y="1955"/>
                  </a:lnTo>
                  <a:lnTo>
                    <a:pt x="1926437" y="0"/>
                  </a:lnTo>
                  <a:lnTo>
                    <a:pt x="1884210" y="9118"/>
                  </a:lnTo>
                  <a:lnTo>
                    <a:pt x="1844548" y="29679"/>
                  </a:lnTo>
                  <a:lnTo>
                    <a:pt x="785507" y="773010"/>
                  </a:lnTo>
                  <a:lnTo>
                    <a:pt x="752652" y="803325"/>
                  </a:lnTo>
                  <a:lnTo>
                    <a:pt x="729716" y="839952"/>
                  </a:lnTo>
                  <a:lnTo>
                    <a:pt x="717080" y="880668"/>
                  </a:lnTo>
                  <a:lnTo>
                    <a:pt x="715124" y="923251"/>
                  </a:lnTo>
                  <a:lnTo>
                    <a:pt x="724242" y="965492"/>
                  </a:lnTo>
                  <a:lnTo>
                    <a:pt x="744842" y="1005166"/>
                  </a:lnTo>
                  <a:lnTo>
                    <a:pt x="775169" y="1038059"/>
                  </a:lnTo>
                  <a:lnTo>
                    <a:pt x="811796" y="1061008"/>
                  </a:lnTo>
                  <a:lnTo>
                    <a:pt x="852512" y="1073658"/>
                  </a:lnTo>
                  <a:lnTo>
                    <a:pt x="895096" y="1075613"/>
                  </a:lnTo>
                  <a:lnTo>
                    <a:pt x="937336" y="1066507"/>
                  </a:lnTo>
                  <a:lnTo>
                    <a:pt x="977036" y="1045933"/>
                  </a:lnTo>
                  <a:lnTo>
                    <a:pt x="2036064" y="302602"/>
                  </a:lnTo>
                  <a:lnTo>
                    <a:pt x="2068880" y="272249"/>
                  </a:lnTo>
                  <a:lnTo>
                    <a:pt x="2091804" y="235610"/>
                  </a:lnTo>
                  <a:lnTo>
                    <a:pt x="2104428" y="194894"/>
                  </a:lnTo>
                  <a:lnTo>
                    <a:pt x="2106384" y="152311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596" y="2286012"/>
              <a:ext cx="903719" cy="903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0268" y="2305811"/>
              <a:ext cx="1864360" cy="3982720"/>
            </a:xfrm>
            <a:custGeom>
              <a:avLst/>
              <a:gdLst/>
              <a:ahLst/>
              <a:cxnLst/>
              <a:rect l="l" t="t" r="r" b="b"/>
              <a:pathLst>
                <a:path w="1864360" h="3982720">
                  <a:moveTo>
                    <a:pt x="822960" y="411480"/>
                  </a:moveTo>
                  <a:lnTo>
                    <a:pt x="820191" y="363512"/>
                  </a:lnTo>
                  <a:lnTo>
                    <a:pt x="812088" y="317157"/>
                  </a:lnTo>
                  <a:lnTo>
                    <a:pt x="798969" y="272732"/>
                  </a:lnTo>
                  <a:lnTo>
                    <a:pt x="781126" y="230555"/>
                  </a:lnTo>
                  <a:lnTo>
                    <a:pt x="758888" y="190919"/>
                  </a:lnTo>
                  <a:lnTo>
                    <a:pt x="732561" y="154152"/>
                  </a:lnTo>
                  <a:lnTo>
                    <a:pt x="702437" y="120548"/>
                  </a:lnTo>
                  <a:lnTo>
                    <a:pt x="668832" y="90424"/>
                  </a:lnTo>
                  <a:lnTo>
                    <a:pt x="632066" y="64084"/>
                  </a:lnTo>
                  <a:lnTo>
                    <a:pt x="592429" y="41833"/>
                  </a:lnTo>
                  <a:lnTo>
                    <a:pt x="550252" y="24003"/>
                  </a:lnTo>
                  <a:lnTo>
                    <a:pt x="505828" y="10871"/>
                  </a:lnTo>
                  <a:lnTo>
                    <a:pt x="459460" y="2781"/>
                  </a:lnTo>
                  <a:lnTo>
                    <a:pt x="411480" y="0"/>
                  </a:lnTo>
                  <a:lnTo>
                    <a:pt x="363486" y="2781"/>
                  </a:lnTo>
                  <a:lnTo>
                    <a:pt x="317119" y="10871"/>
                  </a:lnTo>
                  <a:lnTo>
                    <a:pt x="272694" y="24003"/>
                  </a:lnTo>
                  <a:lnTo>
                    <a:pt x="230517" y="41833"/>
                  </a:lnTo>
                  <a:lnTo>
                    <a:pt x="190881" y="64084"/>
                  </a:lnTo>
                  <a:lnTo>
                    <a:pt x="154114" y="90424"/>
                  </a:lnTo>
                  <a:lnTo>
                    <a:pt x="120510" y="120548"/>
                  </a:lnTo>
                  <a:lnTo>
                    <a:pt x="90385" y="154152"/>
                  </a:lnTo>
                  <a:lnTo>
                    <a:pt x="64058" y="190919"/>
                  </a:lnTo>
                  <a:lnTo>
                    <a:pt x="41821" y="230555"/>
                  </a:lnTo>
                  <a:lnTo>
                    <a:pt x="23977" y="272732"/>
                  </a:lnTo>
                  <a:lnTo>
                    <a:pt x="10858" y="317157"/>
                  </a:lnTo>
                  <a:lnTo>
                    <a:pt x="2755" y="363512"/>
                  </a:lnTo>
                  <a:lnTo>
                    <a:pt x="0" y="411480"/>
                  </a:lnTo>
                  <a:lnTo>
                    <a:pt x="2755" y="459460"/>
                  </a:lnTo>
                  <a:lnTo>
                    <a:pt x="10858" y="505815"/>
                  </a:lnTo>
                  <a:lnTo>
                    <a:pt x="23977" y="550240"/>
                  </a:lnTo>
                  <a:lnTo>
                    <a:pt x="41821" y="592416"/>
                  </a:lnTo>
                  <a:lnTo>
                    <a:pt x="64058" y="632053"/>
                  </a:lnTo>
                  <a:lnTo>
                    <a:pt x="90385" y="668820"/>
                  </a:lnTo>
                  <a:lnTo>
                    <a:pt x="120510" y="702424"/>
                  </a:lnTo>
                  <a:lnTo>
                    <a:pt x="154114" y="732548"/>
                  </a:lnTo>
                  <a:lnTo>
                    <a:pt x="190881" y="758888"/>
                  </a:lnTo>
                  <a:lnTo>
                    <a:pt x="230517" y="781138"/>
                  </a:lnTo>
                  <a:lnTo>
                    <a:pt x="272694" y="798969"/>
                  </a:lnTo>
                  <a:lnTo>
                    <a:pt x="317119" y="812101"/>
                  </a:lnTo>
                  <a:lnTo>
                    <a:pt x="363486" y="820191"/>
                  </a:lnTo>
                  <a:lnTo>
                    <a:pt x="411480" y="822960"/>
                  </a:lnTo>
                  <a:lnTo>
                    <a:pt x="459460" y="820191"/>
                  </a:lnTo>
                  <a:lnTo>
                    <a:pt x="505828" y="812101"/>
                  </a:lnTo>
                  <a:lnTo>
                    <a:pt x="550252" y="798969"/>
                  </a:lnTo>
                  <a:lnTo>
                    <a:pt x="592429" y="781138"/>
                  </a:lnTo>
                  <a:lnTo>
                    <a:pt x="632066" y="758888"/>
                  </a:lnTo>
                  <a:lnTo>
                    <a:pt x="668832" y="732548"/>
                  </a:lnTo>
                  <a:lnTo>
                    <a:pt x="702437" y="702424"/>
                  </a:lnTo>
                  <a:lnTo>
                    <a:pt x="732561" y="668820"/>
                  </a:lnTo>
                  <a:lnTo>
                    <a:pt x="758888" y="632053"/>
                  </a:lnTo>
                  <a:lnTo>
                    <a:pt x="781126" y="592416"/>
                  </a:lnTo>
                  <a:lnTo>
                    <a:pt x="798969" y="550240"/>
                  </a:lnTo>
                  <a:lnTo>
                    <a:pt x="812088" y="505815"/>
                  </a:lnTo>
                  <a:lnTo>
                    <a:pt x="820191" y="459460"/>
                  </a:lnTo>
                  <a:lnTo>
                    <a:pt x="822960" y="411480"/>
                  </a:lnTo>
                  <a:close/>
                </a:path>
                <a:path w="1864360" h="3982720">
                  <a:moveTo>
                    <a:pt x="1863826" y="643115"/>
                  </a:moveTo>
                  <a:lnTo>
                    <a:pt x="1859699" y="597814"/>
                  </a:lnTo>
                  <a:lnTo>
                    <a:pt x="1843278" y="553720"/>
                  </a:lnTo>
                  <a:lnTo>
                    <a:pt x="1815744" y="515543"/>
                  </a:lnTo>
                  <a:lnTo>
                    <a:pt x="1780374" y="486905"/>
                  </a:lnTo>
                  <a:lnTo>
                    <a:pt x="1739430" y="468503"/>
                  </a:lnTo>
                  <a:lnTo>
                    <a:pt x="1695183" y="461035"/>
                  </a:lnTo>
                  <a:lnTo>
                    <a:pt x="1649869" y="465162"/>
                  </a:lnTo>
                  <a:lnTo>
                    <a:pt x="1605788" y="481584"/>
                  </a:lnTo>
                  <a:lnTo>
                    <a:pt x="709777" y="960107"/>
                  </a:lnTo>
                  <a:lnTo>
                    <a:pt x="705497" y="953363"/>
                  </a:lnTo>
                  <a:lnTo>
                    <a:pt x="674268" y="922134"/>
                  </a:lnTo>
                  <a:lnTo>
                    <a:pt x="636816" y="898334"/>
                  </a:lnTo>
                  <a:lnTo>
                    <a:pt x="594372" y="883158"/>
                  </a:lnTo>
                  <a:lnTo>
                    <a:pt x="548144" y="877824"/>
                  </a:lnTo>
                  <a:lnTo>
                    <a:pt x="276339" y="877824"/>
                  </a:lnTo>
                  <a:lnTo>
                    <a:pt x="230098" y="883158"/>
                  </a:lnTo>
                  <a:lnTo>
                    <a:pt x="187642" y="898334"/>
                  </a:lnTo>
                  <a:lnTo>
                    <a:pt x="150202" y="922134"/>
                  </a:lnTo>
                  <a:lnTo>
                    <a:pt x="118973" y="953363"/>
                  </a:lnTo>
                  <a:lnTo>
                    <a:pt x="95161" y="990815"/>
                  </a:lnTo>
                  <a:lnTo>
                    <a:pt x="79997" y="1033259"/>
                  </a:lnTo>
                  <a:lnTo>
                    <a:pt x="74676" y="1079500"/>
                  </a:lnTo>
                  <a:lnTo>
                    <a:pt x="74676" y="2084324"/>
                  </a:lnTo>
                  <a:lnTo>
                    <a:pt x="79844" y="2129345"/>
                  </a:lnTo>
                  <a:lnTo>
                    <a:pt x="74676" y="2167890"/>
                  </a:lnTo>
                  <a:lnTo>
                    <a:pt x="74676" y="3795522"/>
                  </a:lnTo>
                  <a:lnTo>
                    <a:pt x="81343" y="3845153"/>
                  </a:lnTo>
                  <a:lnTo>
                    <a:pt x="100152" y="3889756"/>
                  </a:lnTo>
                  <a:lnTo>
                    <a:pt x="129349" y="3927538"/>
                  </a:lnTo>
                  <a:lnTo>
                    <a:pt x="167132" y="3956735"/>
                  </a:lnTo>
                  <a:lnTo>
                    <a:pt x="211734" y="3975544"/>
                  </a:lnTo>
                  <a:lnTo>
                    <a:pt x="261366" y="3982212"/>
                  </a:lnTo>
                  <a:lnTo>
                    <a:pt x="310984" y="3975544"/>
                  </a:lnTo>
                  <a:lnTo>
                    <a:pt x="355587" y="3956735"/>
                  </a:lnTo>
                  <a:lnTo>
                    <a:pt x="393369" y="3927538"/>
                  </a:lnTo>
                  <a:lnTo>
                    <a:pt x="422567" y="3889756"/>
                  </a:lnTo>
                  <a:lnTo>
                    <a:pt x="441375" y="3845153"/>
                  </a:lnTo>
                  <a:lnTo>
                    <a:pt x="448056" y="3795522"/>
                  </a:lnTo>
                  <a:lnTo>
                    <a:pt x="448056" y="2427059"/>
                  </a:lnTo>
                  <a:lnTo>
                    <a:pt x="533400" y="2673146"/>
                  </a:lnTo>
                  <a:lnTo>
                    <a:pt x="533400" y="3755110"/>
                  </a:lnTo>
                  <a:lnTo>
                    <a:pt x="541477" y="3805224"/>
                  </a:lnTo>
                  <a:lnTo>
                    <a:pt x="563981" y="3848735"/>
                  </a:lnTo>
                  <a:lnTo>
                    <a:pt x="598284" y="3883050"/>
                  </a:lnTo>
                  <a:lnTo>
                    <a:pt x="641794" y="3905554"/>
                  </a:lnTo>
                  <a:lnTo>
                    <a:pt x="691896" y="3913632"/>
                  </a:lnTo>
                  <a:lnTo>
                    <a:pt x="748284" y="3913632"/>
                  </a:lnTo>
                  <a:lnTo>
                    <a:pt x="798360" y="3905554"/>
                  </a:lnTo>
                  <a:lnTo>
                    <a:pt x="841870" y="3883050"/>
                  </a:lnTo>
                  <a:lnTo>
                    <a:pt x="876185" y="3848735"/>
                  </a:lnTo>
                  <a:lnTo>
                    <a:pt x="898690" y="3805224"/>
                  </a:lnTo>
                  <a:lnTo>
                    <a:pt x="906780" y="3755110"/>
                  </a:lnTo>
                  <a:lnTo>
                    <a:pt x="906780" y="2647188"/>
                  </a:lnTo>
                  <a:lnTo>
                    <a:pt x="898690" y="2597112"/>
                  </a:lnTo>
                  <a:lnTo>
                    <a:pt x="889520" y="2579408"/>
                  </a:lnTo>
                  <a:lnTo>
                    <a:pt x="884809" y="2552446"/>
                  </a:lnTo>
                  <a:lnTo>
                    <a:pt x="741387" y="2139200"/>
                  </a:lnTo>
                  <a:lnTo>
                    <a:pt x="744474" y="2130577"/>
                  </a:lnTo>
                  <a:lnTo>
                    <a:pt x="749808" y="2084324"/>
                  </a:lnTo>
                  <a:lnTo>
                    <a:pt x="749808" y="1335519"/>
                  </a:lnTo>
                  <a:lnTo>
                    <a:pt x="755904" y="1333246"/>
                  </a:lnTo>
                  <a:lnTo>
                    <a:pt x="1771142" y="791083"/>
                  </a:lnTo>
                  <a:lnTo>
                    <a:pt x="1809318" y="763612"/>
                  </a:lnTo>
                  <a:lnTo>
                    <a:pt x="1837956" y="728281"/>
                  </a:lnTo>
                  <a:lnTo>
                    <a:pt x="1856359" y="687362"/>
                  </a:lnTo>
                  <a:lnTo>
                    <a:pt x="1863826" y="643115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8420" y="2289047"/>
              <a:ext cx="1274063" cy="1203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1092" y="2308859"/>
              <a:ext cx="1193800" cy="1123315"/>
            </a:xfrm>
            <a:custGeom>
              <a:avLst/>
              <a:gdLst/>
              <a:ahLst/>
              <a:cxnLst/>
              <a:rect l="l" t="t" r="r" b="b"/>
              <a:pathLst>
                <a:path w="1193800" h="1123314">
                  <a:moveTo>
                    <a:pt x="1088009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3"/>
                  </a:lnTo>
                  <a:lnTo>
                    <a:pt x="0" y="1017905"/>
                  </a:lnTo>
                  <a:lnTo>
                    <a:pt x="8270" y="1058894"/>
                  </a:lnTo>
                  <a:lnTo>
                    <a:pt x="30829" y="1092358"/>
                  </a:lnTo>
                  <a:lnTo>
                    <a:pt x="64293" y="1114917"/>
                  </a:lnTo>
                  <a:lnTo>
                    <a:pt x="105282" y="1123188"/>
                  </a:lnTo>
                  <a:lnTo>
                    <a:pt x="1088009" y="1123188"/>
                  </a:lnTo>
                  <a:lnTo>
                    <a:pt x="1128998" y="1114917"/>
                  </a:lnTo>
                  <a:lnTo>
                    <a:pt x="1162462" y="1092358"/>
                  </a:lnTo>
                  <a:lnTo>
                    <a:pt x="1185021" y="1058894"/>
                  </a:lnTo>
                  <a:lnTo>
                    <a:pt x="1193292" y="1017905"/>
                  </a:lnTo>
                  <a:lnTo>
                    <a:pt x="1193292" y="105283"/>
                  </a:lnTo>
                  <a:lnTo>
                    <a:pt x="1185021" y="64293"/>
                  </a:lnTo>
                  <a:lnTo>
                    <a:pt x="1162462" y="30829"/>
                  </a:lnTo>
                  <a:lnTo>
                    <a:pt x="1128998" y="8270"/>
                  </a:lnTo>
                  <a:lnTo>
                    <a:pt x="10880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2411" y="1243583"/>
              <a:ext cx="1478280" cy="1429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5937" y="1264122"/>
              <a:ext cx="1397000" cy="1347470"/>
            </a:xfrm>
            <a:custGeom>
              <a:avLst/>
              <a:gdLst/>
              <a:ahLst/>
              <a:cxnLst/>
              <a:rect l="l" t="t" r="r" b="b"/>
              <a:pathLst>
                <a:path w="1397000" h="1347470">
                  <a:moveTo>
                    <a:pt x="1065885" y="0"/>
                  </a:moveTo>
                  <a:lnTo>
                    <a:pt x="1024163" y="2829"/>
                  </a:lnTo>
                  <a:lnTo>
                    <a:pt x="76616" y="261401"/>
                  </a:lnTo>
                  <a:lnTo>
                    <a:pt x="39298" y="280136"/>
                  </a:lnTo>
                  <a:lnTo>
                    <a:pt x="12957" y="310693"/>
                  </a:lnTo>
                  <a:lnTo>
                    <a:pt x="0" y="348894"/>
                  </a:lnTo>
                  <a:lnTo>
                    <a:pt x="2829" y="390560"/>
                  </a:lnTo>
                  <a:lnTo>
                    <a:pt x="242986" y="1270543"/>
                  </a:lnTo>
                  <a:lnTo>
                    <a:pt x="261721" y="1307915"/>
                  </a:lnTo>
                  <a:lnTo>
                    <a:pt x="292278" y="1334250"/>
                  </a:lnTo>
                  <a:lnTo>
                    <a:pt x="330479" y="1347178"/>
                  </a:lnTo>
                  <a:lnTo>
                    <a:pt x="372145" y="1344330"/>
                  </a:lnTo>
                  <a:lnTo>
                    <a:pt x="1319692" y="1085758"/>
                  </a:lnTo>
                  <a:lnTo>
                    <a:pt x="1357066" y="1067024"/>
                  </a:lnTo>
                  <a:lnTo>
                    <a:pt x="1383414" y="1036466"/>
                  </a:lnTo>
                  <a:lnTo>
                    <a:pt x="1396380" y="998265"/>
                  </a:lnTo>
                  <a:lnTo>
                    <a:pt x="1393606" y="956599"/>
                  </a:lnTo>
                  <a:lnTo>
                    <a:pt x="1153449" y="76616"/>
                  </a:lnTo>
                  <a:lnTo>
                    <a:pt x="1134659" y="39298"/>
                  </a:lnTo>
                  <a:lnTo>
                    <a:pt x="1104094" y="12957"/>
                  </a:lnTo>
                  <a:lnTo>
                    <a:pt x="10658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0519" y="1562005"/>
              <a:ext cx="742950" cy="742315"/>
            </a:xfrm>
            <a:custGeom>
              <a:avLst/>
              <a:gdLst/>
              <a:ahLst/>
              <a:cxnLst/>
              <a:rect l="l" t="t" r="r" b="b"/>
              <a:pathLst>
                <a:path w="742950" h="742314">
                  <a:moveTo>
                    <a:pt x="370458" y="0"/>
                  </a:moveTo>
                  <a:lnTo>
                    <a:pt x="322298" y="3849"/>
                  </a:lnTo>
                  <a:lnTo>
                    <a:pt x="273308" y="14191"/>
                  </a:lnTo>
                  <a:lnTo>
                    <a:pt x="225925" y="30234"/>
                  </a:lnTo>
                  <a:lnTo>
                    <a:pt x="182578" y="51434"/>
                  </a:lnTo>
                  <a:lnTo>
                    <a:pt x="143260" y="77786"/>
                  </a:lnTo>
                  <a:lnTo>
                    <a:pt x="107964" y="109281"/>
                  </a:lnTo>
                  <a:lnTo>
                    <a:pt x="76682" y="145912"/>
                  </a:lnTo>
                  <a:lnTo>
                    <a:pt x="49407" y="187673"/>
                  </a:lnTo>
                  <a:lnTo>
                    <a:pt x="27363" y="232418"/>
                  </a:lnTo>
                  <a:lnTo>
                    <a:pt x="11778" y="278007"/>
                  </a:lnTo>
                  <a:lnTo>
                    <a:pt x="2655" y="324436"/>
                  </a:lnTo>
                  <a:lnTo>
                    <a:pt x="0" y="371700"/>
                  </a:lnTo>
                  <a:lnTo>
                    <a:pt x="3814" y="419797"/>
                  </a:lnTo>
                  <a:lnTo>
                    <a:pt x="14101" y="468724"/>
                  </a:lnTo>
                  <a:lnTo>
                    <a:pt x="30197" y="516116"/>
                  </a:lnTo>
                  <a:lnTo>
                    <a:pt x="51430" y="559486"/>
                  </a:lnTo>
                  <a:lnTo>
                    <a:pt x="77792" y="598835"/>
                  </a:lnTo>
                  <a:lnTo>
                    <a:pt x="109276" y="634162"/>
                  </a:lnTo>
                  <a:lnTo>
                    <a:pt x="145875" y="665468"/>
                  </a:lnTo>
                  <a:lnTo>
                    <a:pt x="187583" y="692752"/>
                  </a:lnTo>
                  <a:lnTo>
                    <a:pt x="232321" y="714787"/>
                  </a:lnTo>
                  <a:lnTo>
                    <a:pt x="277894" y="730348"/>
                  </a:lnTo>
                  <a:lnTo>
                    <a:pt x="324315" y="739440"/>
                  </a:lnTo>
                  <a:lnTo>
                    <a:pt x="371592" y="742065"/>
                  </a:lnTo>
                  <a:lnTo>
                    <a:pt x="419737" y="738228"/>
                  </a:lnTo>
                  <a:lnTo>
                    <a:pt x="468761" y="727931"/>
                  </a:lnTo>
                  <a:lnTo>
                    <a:pt x="516216" y="711789"/>
                  </a:lnTo>
                  <a:lnTo>
                    <a:pt x="559646" y="690536"/>
                  </a:lnTo>
                  <a:lnTo>
                    <a:pt x="584890" y="673638"/>
                  </a:lnTo>
                  <a:lnTo>
                    <a:pt x="356090" y="673638"/>
                  </a:lnTo>
                  <a:lnTo>
                    <a:pt x="310313" y="667903"/>
                  </a:lnTo>
                  <a:lnTo>
                    <a:pt x="265530" y="654592"/>
                  </a:lnTo>
                  <a:lnTo>
                    <a:pt x="221746" y="633697"/>
                  </a:lnTo>
                  <a:lnTo>
                    <a:pt x="181405" y="606583"/>
                  </a:lnTo>
                  <a:lnTo>
                    <a:pt x="147093" y="574762"/>
                  </a:lnTo>
                  <a:lnTo>
                    <a:pt x="118803" y="538224"/>
                  </a:lnTo>
                  <a:lnTo>
                    <a:pt x="96530" y="496955"/>
                  </a:lnTo>
                  <a:lnTo>
                    <a:pt x="80268" y="450944"/>
                  </a:lnTo>
                  <a:lnTo>
                    <a:pt x="70804" y="403057"/>
                  </a:lnTo>
                  <a:lnTo>
                    <a:pt x="68930" y="356165"/>
                  </a:lnTo>
                  <a:lnTo>
                    <a:pt x="74645" y="310254"/>
                  </a:lnTo>
                  <a:lnTo>
                    <a:pt x="87949" y="265312"/>
                  </a:lnTo>
                  <a:lnTo>
                    <a:pt x="108843" y="221328"/>
                  </a:lnTo>
                  <a:lnTo>
                    <a:pt x="135940" y="180912"/>
                  </a:lnTo>
                  <a:lnTo>
                    <a:pt x="167700" y="146538"/>
                  </a:lnTo>
                  <a:lnTo>
                    <a:pt x="204124" y="118211"/>
                  </a:lnTo>
                  <a:lnTo>
                    <a:pt x="245211" y="95937"/>
                  </a:lnTo>
                  <a:lnTo>
                    <a:pt x="290961" y="79723"/>
                  </a:lnTo>
                  <a:lnTo>
                    <a:pt x="338737" y="70336"/>
                  </a:lnTo>
                  <a:lnTo>
                    <a:pt x="385585" y="68545"/>
                  </a:lnTo>
                  <a:lnTo>
                    <a:pt x="584081" y="68545"/>
                  </a:lnTo>
                  <a:lnTo>
                    <a:pt x="554740" y="49370"/>
                  </a:lnTo>
                  <a:lnTo>
                    <a:pt x="509931" y="27326"/>
                  </a:lnTo>
                  <a:lnTo>
                    <a:pt x="464279" y="11745"/>
                  </a:lnTo>
                  <a:lnTo>
                    <a:pt x="417787" y="2634"/>
                  </a:lnTo>
                  <a:lnTo>
                    <a:pt x="370458" y="0"/>
                  </a:lnTo>
                  <a:close/>
                </a:path>
                <a:path w="742950" h="742314">
                  <a:moveTo>
                    <a:pt x="584081" y="68545"/>
                  </a:moveTo>
                  <a:lnTo>
                    <a:pt x="385585" y="68545"/>
                  </a:lnTo>
                  <a:lnTo>
                    <a:pt x="431495" y="74355"/>
                  </a:lnTo>
                  <a:lnTo>
                    <a:pt x="476454" y="87773"/>
                  </a:lnTo>
                  <a:lnTo>
                    <a:pt x="520450" y="108806"/>
                  </a:lnTo>
                  <a:lnTo>
                    <a:pt x="560991" y="135992"/>
                  </a:lnTo>
                  <a:lnTo>
                    <a:pt x="595447" y="167860"/>
                  </a:lnTo>
                  <a:lnTo>
                    <a:pt x="623832" y="204397"/>
                  </a:lnTo>
                  <a:lnTo>
                    <a:pt x="646158" y="245592"/>
                  </a:lnTo>
                  <a:lnTo>
                    <a:pt x="662436" y="291432"/>
                  </a:lnTo>
                  <a:lnTo>
                    <a:pt x="671823" y="339255"/>
                  </a:lnTo>
                  <a:lnTo>
                    <a:pt x="673614" y="386102"/>
                  </a:lnTo>
                  <a:lnTo>
                    <a:pt x="667804" y="431975"/>
                  </a:lnTo>
                  <a:lnTo>
                    <a:pt x="654385" y="476872"/>
                  </a:lnTo>
                  <a:lnTo>
                    <a:pt x="633353" y="520794"/>
                  </a:lnTo>
                  <a:lnTo>
                    <a:pt x="606166" y="561197"/>
                  </a:lnTo>
                  <a:lnTo>
                    <a:pt x="574291" y="595547"/>
                  </a:lnTo>
                  <a:lnTo>
                    <a:pt x="537734" y="623856"/>
                  </a:lnTo>
                  <a:lnTo>
                    <a:pt x="496502" y="646135"/>
                  </a:lnTo>
                  <a:lnTo>
                    <a:pt x="450600" y="662399"/>
                  </a:lnTo>
                  <a:lnTo>
                    <a:pt x="402854" y="671801"/>
                  </a:lnTo>
                  <a:lnTo>
                    <a:pt x="356090" y="673638"/>
                  </a:lnTo>
                  <a:lnTo>
                    <a:pt x="584890" y="673638"/>
                  </a:lnTo>
                  <a:lnTo>
                    <a:pt x="634416" y="632652"/>
                  </a:lnTo>
                  <a:lnTo>
                    <a:pt x="665749" y="596001"/>
                  </a:lnTo>
                  <a:lnTo>
                    <a:pt x="693043" y="554195"/>
                  </a:lnTo>
                  <a:lnTo>
                    <a:pt x="715088" y="509449"/>
                  </a:lnTo>
                  <a:lnTo>
                    <a:pt x="730673" y="463860"/>
                  </a:lnTo>
                  <a:lnTo>
                    <a:pt x="739795" y="417431"/>
                  </a:lnTo>
                  <a:lnTo>
                    <a:pt x="742451" y="370167"/>
                  </a:lnTo>
                  <a:lnTo>
                    <a:pt x="738637" y="322070"/>
                  </a:lnTo>
                  <a:lnTo>
                    <a:pt x="728349" y="273144"/>
                  </a:lnTo>
                  <a:lnTo>
                    <a:pt x="712305" y="225867"/>
                  </a:lnTo>
                  <a:lnTo>
                    <a:pt x="691101" y="182588"/>
                  </a:lnTo>
                  <a:lnTo>
                    <a:pt x="664738" y="143302"/>
                  </a:lnTo>
                  <a:lnTo>
                    <a:pt x="633221" y="108006"/>
                  </a:lnTo>
                  <a:lnTo>
                    <a:pt x="596554" y="76696"/>
                  </a:lnTo>
                  <a:lnTo>
                    <a:pt x="584081" y="68545"/>
                  </a:lnTo>
                  <a:close/>
                </a:path>
                <a:path w="742950" h="742314">
                  <a:moveTo>
                    <a:pt x="377670" y="215994"/>
                  </a:moveTo>
                  <a:lnTo>
                    <a:pt x="293374" y="215994"/>
                  </a:lnTo>
                  <a:lnTo>
                    <a:pt x="401070" y="609567"/>
                  </a:lnTo>
                  <a:lnTo>
                    <a:pt x="479556" y="588104"/>
                  </a:lnTo>
                  <a:lnTo>
                    <a:pt x="377670" y="215994"/>
                  </a:lnTo>
                  <a:close/>
                </a:path>
                <a:path w="742950" h="742314">
                  <a:moveTo>
                    <a:pt x="353572" y="127983"/>
                  </a:moveTo>
                  <a:lnTo>
                    <a:pt x="208919" y="180434"/>
                  </a:lnTo>
                  <a:lnTo>
                    <a:pt x="223905" y="235044"/>
                  </a:lnTo>
                  <a:lnTo>
                    <a:pt x="293374" y="215994"/>
                  </a:lnTo>
                  <a:lnTo>
                    <a:pt x="377670" y="215994"/>
                  </a:lnTo>
                  <a:lnTo>
                    <a:pt x="353572" y="127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8815" y="4523219"/>
              <a:ext cx="1272540" cy="12039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1487" y="4543043"/>
              <a:ext cx="1191895" cy="1123315"/>
            </a:xfrm>
            <a:custGeom>
              <a:avLst/>
              <a:gdLst/>
              <a:ahLst/>
              <a:cxnLst/>
              <a:rect l="l" t="t" r="r" b="b"/>
              <a:pathLst>
                <a:path w="1191895" h="1123314">
                  <a:moveTo>
                    <a:pt x="1086485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2"/>
                  </a:lnTo>
                  <a:lnTo>
                    <a:pt x="0" y="1017904"/>
                  </a:lnTo>
                  <a:lnTo>
                    <a:pt x="8270" y="1058883"/>
                  </a:lnTo>
                  <a:lnTo>
                    <a:pt x="30829" y="1092349"/>
                  </a:lnTo>
                  <a:lnTo>
                    <a:pt x="64293" y="1114913"/>
                  </a:lnTo>
                  <a:lnTo>
                    <a:pt x="105282" y="1123187"/>
                  </a:lnTo>
                  <a:lnTo>
                    <a:pt x="1086485" y="1123187"/>
                  </a:lnTo>
                  <a:lnTo>
                    <a:pt x="1127474" y="1114913"/>
                  </a:lnTo>
                  <a:lnTo>
                    <a:pt x="1160938" y="1092349"/>
                  </a:lnTo>
                  <a:lnTo>
                    <a:pt x="1183497" y="1058883"/>
                  </a:lnTo>
                  <a:lnTo>
                    <a:pt x="1191768" y="1017904"/>
                  </a:lnTo>
                  <a:lnTo>
                    <a:pt x="1191768" y="105282"/>
                  </a:lnTo>
                  <a:lnTo>
                    <a:pt x="1183497" y="64293"/>
                  </a:lnTo>
                  <a:lnTo>
                    <a:pt x="1160938" y="30829"/>
                  </a:lnTo>
                  <a:lnTo>
                    <a:pt x="1127474" y="8270"/>
                  </a:lnTo>
                  <a:lnTo>
                    <a:pt x="10864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71435" y="3924427"/>
            <a:ext cx="415290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35" dirty="0">
                <a:latin typeface="Noto Sans CJK JP Medium"/>
                <a:cs typeface="Noto Sans CJK JP Medium"/>
              </a:rPr>
              <a:t>2.</a:t>
            </a:r>
            <a:r>
              <a:rPr sz="2300" b="0" spc="-75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工程及勞務採購實施綠</a:t>
            </a:r>
            <a:r>
              <a:rPr sz="2300" b="0" spc="-15" dirty="0">
                <a:latin typeface="Noto Sans CJK JP Medium"/>
                <a:cs typeface="Noto Sans CJK JP Medium"/>
              </a:rPr>
              <a:t>色</a:t>
            </a:r>
            <a:r>
              <a:rPr sz="2300" b="0" dirty="0">
                <a:latin typeface="Noto Sans CJK JP Medium"/>
                <a:cs typeface="Noto Sans CJK JP Medium"/>
              </a:rPr>
              <a:t>採購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71435" y="4274642"/>
            <a:ext cx="356933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0" spc="35" dirty="0">
                <a:latin typeface="Noto Sans CJK JP Medium"/>
                <a:cs typeface="Noto Sans CJK JP Medium"/>
              </a:rPr>
              <a:t>3.</a:t>
            </a:r>
            <a:r>
              <a:rPr sz="2300" b="0" spc="-105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機關綠色採購熟悉度測驗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1435" y="4625721"/>
            <a:ext cx="327660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35" dirty="0">
                <a:latin typeface="Noto Sans CJK JP Medium"/>
                <a:cs typeface="Noto Sans CJK JP Medium"/>
              </a:rPr>
              <a:t>4.</a:t>
            </a:r>
            <a:r>
              <a:rPr sz="2300" b="0" spc="-85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參加機關綠色辦公響應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1244" y="2632405"/>
            <a:ext cx="7796530" cy="1318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3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原始分</a:t>
            </a:r>
            <a:r>
              <a:rPr sz="40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數</a:t>
            </a:r>
            <a:r>
              <a:rPr sz="4000" b="0" spc="30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附表</a:t>
            </a:r>
            <a:r>
              <a:rPr sz="3200" b="0" spc="15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1</a:t>
            </a:r>
            <a:r>
              <a:rPr sz="3200" b="0" spc="23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指定採購項目</a:t>
            </a:r>
            <a:endParaRPr sz="3200">
              <a:latin typeface="Noto Sans CJK JP Medium"/>
              <a:cs typeface="Noto Sans CJK JP Medium"/>
            </a:endParaRPr>
          </a:p>
          <a:p>
            <a:pPr marL="3072765">
              <a:lnSpc>
                <a:spcPts val="2690"/>
              </a:lnSpc>
            </a:pPr>
            <a:r>
              <a:rPr sz="2300" b="0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加分項目</a:t>
            </a:r>
            <a:endParaRPr sz="2300">
              <a:latin typeface="Noto Sans CJK JP Medium"/>
              <a:cs typeface="Noto Sans CJK JP Medium"/>
            </a:endParaRPr>
          </a:p>
          <a:p>
            <a:pPr marL="3072765">
              <a:lnSpc>
                <a:spcPct val="100000"/>
              </a:lnSpc>
            </a:pPr>
            <a:r>
              <a:rPr sz="2300" b="0" spc="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1.</a:t>
            </a:r>
            <a:r>
              <a:rPr sz="2300" b="0" spc="-7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 </a:t>
            </a:r>
            <a:r>
              <a:rPr sz="23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加分採購項目之綠色產</a:t>
            </a:r>
            <a:r>
              <a:rPr sz="23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品</a:t>
            </a:r>
            <a:r>
              <a:rPr sz="23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採購</a:t>
            </a:r>
            <a:r>
              <a:rPr sz="23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比</a:t>
            </a:r>
            <a:r>
              <a:rPr sz="23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率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13301" y="3794505"/>
            <a:ext cx="278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總分加減分</a:t>
            </a:r>
            <a:r>
              <a:rPr sz="4000" b="0" spc="315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-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10077" y="4394453"/>
            <a:ext cx="585533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0" spc="17302" baseline="-4861" dirty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12000" spc="1072" baseline="-48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評分等第級</a:t>
            </a:r>
            <a:r>
              <a:rPr sz="4000" b="0" spc="-37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距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及獎勵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24555" y="5647937"/>
            <a:ext cx="1187450" cy="1122045"/>
            <a:chOff x="2924555" y="5647937"/>
            <a:chExt cx="1187450" cy="1122045"/>
          </a:xfrm>
        </p:grpSpPr>
        <p:sp>
          <p:nvSpPr>
            <p:cNvPr id="21" name="object 21"/>
            <p:cNvSpPr/>
            <p:nvPr/>
          </p:nvSpPr>
          <p:spPr>
            <a:xfrm>
              <a:off x="2924555" y="5647937"/>
              <a:ext cx="1187183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67227" y="5667756"/>
              <a:ext cx="1106805" cy="1041400"/>
            </a:xfrm>
            <a:custGeom>
              <a:avLst/>
              <a:gdLst/>
              <a:ahLst/>
              <a:cxnLst/>
              <a:rect l="l" t="t" r="r" b="b"/>
              <a:pathLst>
                <a:path w="1106804" h="1041400">
                  <a:moveTo>
                    <a:pt x="1008888" y="0"/>
                  </a:moveTo>
                  <a:lnTo>
                    <a:pt x="97536" y="0"/>
                  </a:lnTo>
                  <a:lnTo>
                    <a:pt x="59578" y="7668"/>
                  </a:lnTo>
                  <a:lnTo>
                    <a:pt x="28575" y="28581"/>
                  </a:lnTo>
                  <a:lnTo>
                    <a:pt x="7667" y="59600"/>
                  </a:lnTo>
                  <a:lnTo>
                    <a:pt x="0" y="97586"/>
                  </a:lnTo>
                  <a:lnTo>
                    <a:pt x="0" y="943305"/>
                  </a:lnTo>
                  <a:lnTo>
                    <a:pt x="7667" y="981291"/>
                  </a:lnTo>
                  <a:lnTo>
                    <a:pt x="28574" y="1012310"/>
                  </a:lnTo>
                  <a:lnTo>
                    <a:pt x="59578" y="1033223"/>
                  </a:lnTo>
                  <a:lnTo>
                    <a:pt x="97536" y="1040892"/>
                  </a:lnTo>
                  <a:lnTo>
                    <a:pt x="1008888" y="1040892"/>
                  </a:lnTo>
                  <a:lnTo>
                    <a:pt x="1046845" y="1033223"/>
                  </a:lnTo>
                  <a:lnTo>
                    <a:pt x="1077849" y="1012310"/>
                  </a:lnTo>
                  <a:lnTo>
                    <a:pt x="1098756" y="981291"/>
                  </a:lnTo>
                  <a:lnTo>
                    <a:pt x="1106424" y="943305"/>
                  </a:lnTo>
                  <a:lnTo>
                    <a:pt x="1106424" y="97586"/>
                  </a:lnTo>
                  <a:lnTo>
                    <a:pt x="1098756" y="59600"/>
                  </a:lnTo>
                  <a:lnTo>
                    <a:pt x="1077849" y="28581"/>
                  </a:lnTo>
                  <a:lnTo>
                    <a:pt x="1046845" y="7668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47720" y="5782767"/>
            <a:ext cx="347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839211" y="3401567"/>
            <a:ext cx="1272540" cy="3176270"/>
            <a:chOff x="2839211" y="3401567"/>
            <a:chExt cx="1272540" cy="3176270"/>
          </a:xfrm>
        </p:grpSpPr>
        <p:sp>
          <p:nvSpPr>
            <p:cNvPr id="25" name="object 25"/>
            <p:cNvSpPr/>
            <p:nvPr/>
          </p:nvSpPr>
          <p:spPr>
            <a:xfrm>
              <a:off x="3174491" y="5858255"/>
              <a:ext cx="670560" cy="681355"/>
            </a:xfrm>
            <a:custGeom>
              <a:avLst/>
              <a:gdLst/>
              <a:ahLst/>
              <a:cxnLst/>
              <a:rect l="l" t="t" r="r" b="b"/>
              <a:pathLst>
                <a:path w="670560" h="681354">
                  <a:moveTo>
                    <a:pt x="0" y="340614"/>
                  </a:moveTo>
                  <a:lnTo>
                    <a:pt x="3060" y="294395"/>
                  </a:lnTo>
                  <a:lnTo>
                    <a:pt x="11976" y="250066"/>
                  </a:lnTo>
                  <a:lnTo>
                    <a:pt x="26348" y="208033"/>
                  </a:lnTo>
                  <a:lnTo>
                    <a:pt x="45776" y="168701"/>
                  </a:lnTo>
                  <a:lnTo>
                    <a:pt x="69861" y="132476"/>
                  </a:lnTo>
                  <a:lnTo>
                    <a:pt x="98202" y="99764"/>
                  </a:lnTo>
                  <a:lnTo>
                    <a:pt x="130402" y="70972"/>
                  </a:lnTo>
                  <a:lnTo>
                    <a:pt x="166059" y="46504"/>
                  </a:lnTo>
                  <a:lnTo>
                    <a:pt x="204775" y="26767"/>
                  </a:lnTo>
                  <a:lnTo>
                    <a:pt x="246150" y="12167"/>
                  </a:lnTo>
                  <a:lnTo>
                    <a:pt x="289785" y="3109"/>
                  </a:lnTo>
                  <a:lnTo>
                    <a:pt x="335280" y="0"/>
                  </a:lnTo>
                  <a:lnTo>
                    <a:pt x="380774" y="3109"/>
                  </a:lnTo>
                  <a:lnTo>
                    <a:pt x="424409" y="12167"/>
                  </a:lnTo>
                  <a:lnTo>
                    <a:pt x="465784" y="26767"/>
                  </a:lnTo>
                  <a:lnTo>
                    <a:pt x="504500" y="46504"/>
                  </a:lnTo>
                  <a:lnTo>
                    <a:pt x="540157" y="70972"/>
                  </a:lnTo>
                  <a:lnTo>
                    <a:pt x="572357" y="99764"/>
                  </a:lnTo>
                  <a:lnTo>
                    <a:pt x="600698" y="132476"/>
                  </a:lnTo>
                  <a:lnTo>
                    <a:pt x="624783" y="168701"/>
                  </a:lnTo>
                  <a:lnTo>
                    <a:pt x="644211" y="208033"/>
                  </a:lnTo>
                  <a:lnTo>
                    <a:pt x="658583" y="250066"/>
                  </a:lnTo>
                  <a:lnTo>
                    <a:pt x="667499" y="294395"/>
                  </a:lnTo>
                  <a:lnTo>
                    <a:pt x="670560" y="340614"/>
                  </a:lnTo>
                  <a:lnTo>
                    <a:pt x="667499" y="386832"/>
                  </a:lnTo>
                  <a:lnTo>
                    <a:pt x="658583" y="431161"/>
                  </a:lnTo>
                  <a:lnTo>
                    <a:pt x="644211" y="473194"/>
                  </a:lnTo>
                  <a:lnTo>
                    <a:pt x="624783" y="512526"/>
                  </a:lnTo>
                  <a:lnTo>
                    <a:pt x="600698" y="548751"/>
                  </a:lnTo>
                  <a:lnTo>
                    <a:pt x="572357" y="581463"/>
                  </a:lnTo>
                  <a:lnTo>
                    <a:pt x="540157" y="610255"/>
                  </a:lnTo>
                  <a:lnTo>
                    <a:pt x="504500" y="634723"/>
                  </a:lnTo>
                  <a:lnTo>
                    <a:pt x="465784" y="654460"/>
                  </a:lnTo>
                  <a:lnTo>
                    <a:pt x="424409" y="669060"/>
                  </a:lnTo>
                  <a:lnTo>
                    <a:pt x="380774" y="678118"/>
                  </a:lnTo>
                  <a:lnTo>
                    <a:pt x="335280" y="681228"/>
                  </a:lnTo>
                  <a:lnTo>
                    <a:pt x="289785" y="678118"/>
                  </a:lnTo>
                  <a:lnTo>
                    <a:pt x="246150" y="669060"/>
                  </a:lnTo>
                  <a:lnTo>
                    <a:pt x="204775" y="654460"/>
                  </a:lnTo>
                  <a:lnTo>
                    <a:pt x="166059" y="634723"/>
                  </a:lnTo>
                  <a:lnTo>
                    <a:pt x="130402" y="610255"/>
                  </a:lnTo>
                  <a:lnTo>
                    <a:pt x="98202" y="581463"/>
                  </a:lnTo>
                  <a:lnTo>
                    <a:pt x="69861" y="548751"/>
                  </a:lnTo>
                  <a:lnTo>
                    <a:pt x="45776" y="512526"/>
                  </a:lnTo>
                  <a:lnTo>
                    <a:pt x="26348" y="473194"/>
                  </a:lnTo>
                  <a:lnTo>
                    <a:pt x="11976" y="431161"/>
                  </a:lnTo>
                  <a:lnTo>
                    <a:pt x="3060" y="386832"/>
                  </a:lnTo>
                  <a:lnTo>
                    <a:pt x="0" y="34061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39211" y="3401567"/>
              <a:ext cx="1272539" cy="12024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81883" y="3421379"/>
              <a:ext cx="1191895" cy="1122045"/>
            </a:xfrm>
            <a:custGeom>
              <a:avLst/>
              <a:gdLst/>
              <a:ahLst/>
              <a:cxnLst/>
              <a:rect l="l" t="t" r="r" b="b"/>
              <a:pathLst>
                <a:path w="1191895" h="1122045">
                  <a:moveTo>
                    <a:pt x="1086612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16507"/>
                  </a:lnTo>
                  <a:lnTo>
                    <a:pt x="8268" y="1057423"/>
                  </a:lnTo>
                  <a:lnTo>
                    <a:pt x="30813" y="1090850"/>
                  </a:lnTo>
                  <a:lnTo>
                    <a:pt x="64240" y="1113395"/>
                  </a:lnTo>
                  <a:lnTo>
                    <a:pt x="105155" y="1121663"/>
                  </a:lnTo>
                  <a:lnTo>
                    <a:pt x="1086612" y="1121663"/>
                  </a:lnTo>
                  <a:lnTo>
                    <a:pt x="1127527" y="1113395"/>
                  </a:lnTo>
                  <a:lnTo>
                    <a:pt x="1160954" y="1090850"/>
                  </a:lnTo>
                  <a:lnTo>
                    <a:pt x="1183499" y="1057423"/>
                  </a:lnTo>
                  <a:lnTo>
                    <a:pt x="1191768" y="1016507"/>
                  </a:lnTo>
                  <a:lnTo>
                    <a:pt x="1191768" y="105155"/>
                  </a:lnTo>
                  <a:lnTo>
                    <a:pt x="1183499" y="64240"/>
                  </a:lnTo>
                  <a:lnTo>
                    <a:pt x="1160954" y="30813"/>
                  </a:lnTo>
                  <a:lnTo>
                    <a:pt x="1127527" y="8268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2D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88611" y="5885484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申報期限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74950" y="2262962"/>
            <a:ext cx="1160145" cy="230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965"/>
              </a:lnSpc>
              <a:spcBef>
                <a:spcPts val="105"/>
              </a:spcBef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endParaRPr sz="8000">
              <a:latin typeface="Wingdings"/>
              <a:cs typeface="Wingdings"/>
            </a:endParaRPr>
          </a:p>
          <a:p>
            <a:pPr marL="240665">
              <a:lnSpc>
                <a:spcPts val="8965"/>
              </a:lnSpc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endParaRPr sz="8000">
              <a:latin typeface="Wingdings"/>
              <a:cs typeface="Wingding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44294" y="290525"/>
            <a:ext cx="9460230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114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110</a:t>
            </a:r>
            <a:r>
              <a:rPr sz="4400" b="0" spc="5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年機關綠色採購績效評核</a:t>
            </a:r>
            <a:r>
              <a:rPr sz="4400" b="0" spc="-2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方法</a:t>
            </a:r>
            <a:r>
              <a:rPr sz="2600" b="0" spc="5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(15/52)</a:t>
            </a:r>
            <a:endParaRPr sz="2600">
              <a:latin typeface="Noto Sans CJK JP Medium"/>
              <a:cs typeface="Noto Sans CJK JP Medium"/>
            </a:endParaRPr>
          </a:p>
          <a:p>
            <a:pPr marL="2137410">
              <a:lnSpc>
                <a:spcPct val="100000"/>
              </a:lnSpc>
              <a:spcBef>
                <a:spcPts val="4850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計分架構說明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32" name="object 32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2083" y="1214627"/>
            <a:ext cx="603885" cy="401320"/>
            <a:chOff x="672083" y="1214627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72083" y="12146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1059" y="12146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9179" y="12146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962144" y="1132332"/>
            <a:ext cx="5397246" cy="733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88848" y="2065020"/>
            <a:ext cx="3386454" cy="1201420"/>
            <a:chOff x="688848" y="2065020"/>
            <a:chExt cx="3386454" cy="1201420"/>
          </a:xfrm>
        </p:grpSpPr>
        <p:sp>
          <p:nvSpPr>
            <p:cNvPr id="8" name="object 8"/>
            <p:cNvSpPr/>
            <p:nvPr/>
          </p:nvSpPr>
          <p:spPr>
            <a:xfrm>
              <a:off x="688848" y="2129028"/>
              <a:ext cx="3386454" cy="1137285"/>
            </a:xfrm>
            <a:custGeom>
              <a:avLst/>
              <a:gdLst/>
              <a:ahLst/>
              <a:cxnLst/>
              <a:rect l="l" t="t" r="r" b="b"/>
              <a:pathLst>
                <a:path w="3386454" h="1137285">
                  <a:moveTo>
                    <a:pt x="3281172" y="0"/>
                  </a:moveTo>
                  <a:lnTo>
                    <a:pt x="105130" y="0"/>
                  </a:lnTo>
                  <a:lnTo>
                    <a:pt x="64208" y="8268"/>
                  </a:lnTo>
                  <a:lnTo>
                    <a:pt x="30791" y="30813"/>
                  </a:lnTo>
                  <a:lnTo>
                    <a:pt x="8261" y="64240"/>
                  </a:lnTo>
                  <a:lnTo>
                    <a:pt x="0" y="105155"/>
                  </a:lnTo>
                  <a:lnTo>
                    <a:pt x="0" y="1031747"/>
                  </a:lnTo>
                  <a:lnTo>
                    <a:pt x="8261" y="1072663"/>
                  </a:lnTo>
                  <a:lnTo>
                    <a:pt x="30791" y="1106090"/>
                  </a:lnTo>
                  <a:lnTo>
                    <a:pt x="64208" y="1128635"/>
                  </a:lnTo>
                  <a:lnTo>
                    <a:pt x="105130" y="1136903"/>
                  </a:lnTo>
                  <a:lnTo>
                    <a:pt x="3281172" y="1136903"/>
                  </a:lnTo>
                  <a:lnTo>
                    <a:pt x="3322087" y="1128635"/>
                  </a:lnTo>
                  <a:lnTo>
                    <a:pt x="3355514" y="1106090"/>
                  </a:lnTo>
                  <a:lnTo>
                    <a:pt x="3378059" y="1072663"/>
                  </a:lnTo>
                  <a:lnTo>
                    <a:pt x="3386328" y="1031747"/>
                  </a:lnTo>
                  <a:lnTo>
                    <a:pt x="3386328" y="105155"/>
                  </a:lnTo>
                  <a:lnTo>
                    <a:pt x="3378059" y="64240"/>
                  </a:lnTo>
                  <a:lnTo>
                    <a:pt x="3355514" y="30813"/>
                  </a:lnTo>
                  <a:lnTo>
                    <a:pt x="3322087" y="8268"/>
                  </a:lnTo>
                  <a:lnTo>
                    <a:pt x="3281172" y="0"/>
                  </a:lnTo>
                  <a:close/>
                </a:path>
              </a:pathLst>
            </a:custGeom>
            <a:solidFill>
              <a:srgbClr val="185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8848" y="2065020"/>
              <a:ext cx="3386454" cy="1137285"/>
            </a:xfrm>
            <a:custGeom>
              <a:avLst/>
              <a:gdLst/>
              <a:ahLst/>
              <a:cxnLst/>
              <a:rect l="l" t="t" r="r" b="b"/>
              <a:pathLst>
                <a:path w="3386454" h="1137285">
                  <a:moveTo>
                    <a:pt x="3281172" y="0"/>
                  </a:moveTo>
                  <a:lnTo>
                    <a:pt x="105130" y="0"/>
                  </a:lnTo>
                  <a:lnTo>
                    <a:pt x="64208" y="8268"/>
                  </a:lnTo>
                  <a:lnTo>
                    <a:pt x="30791" y="30813"/>
                  </a:lnTo>
                  <a:lnTo>
                    <a:pt x="8261" y="64240"/>
                  </a:lnTo>
                  <a:lnTo>
                    <a:pt x="0" y="105155"/>
                  </a:lnTo>
                  <a:lnTo>
                    <a:pt x="0" y="1031747"/>
                  </a:lnTo>
                  <a:lnTo>
                    <a:pt x="8261" y="1072663"/>
                  </a:lnTo>
                  <a:lnTo>
                    <a:pt x="30791" y="1106090"/>
                  </a:lnTo>
                  <a:lnTo>
                    <a:pt x="64208" y="1128635"/>
                  </a:lnTo>
                  <a:lnTo>
                    <a:pt x="105130" y="1136903"/>
                  </a:lnTo>
                  <a:lnTo>
                    <a:pt x="3281172" y="1136903"/>
                  </a:lnTo>
                  <a:lnTo>
                    <a:pt x="3322087" y="1128635"/>
                  </a:lnTo>
                  <a:lnTo>
                    <a:pt x="3355514" y="1106090"/>
                  </a:lnTo>
                  <a:lnTo>
                    <a:pt x="3378059" y="1072663"/>
                  </a:lnTo>
                  <a:lnTo>
                    <a:pt x="3386328" y="1031747"/>
                  </a:lnTo>
                  <a:lnTo>
                    <a:pt x="3386328" y="105155"/>
                  </a:lnTo>
                  <a:lnTo>
                    <a:pt x="3378059" y="64240"/>
                  </a:lnTo>
                  <a:lnTo>
                    <a:pt x="3355514" y="30813"/>
                  </a:lnTo>
                  <a:lnTo>
                    <a:pt x="3322087" y="8268"/>
                  </a:lnTo>
                  <a:lnTo>
                    <a:pt x="3281172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03782" y="2200097"/>
            <a:ext cx="215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加分採購項目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7175" y="1188211"/>
            <a:ext cx="9912985" cy="1055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加分項</a:t>
            </a:r>
            <a:r>
              <a:rPr sz="2800" b="0" spc="-15" dirty="0">
                <a:latin typeface="Noto Sans CJK JP Medium"/>
                <a:cs typeface="Noto Sans CJK JP Medium"/>
              </a:rPr>
              <a:t>目</a:t>
            </a:r>
            <a:r>
              <a:rPr sz="2800" b="0" spc="155" dirty="0">
                <a:latin typeface="Noto Sans CJK JP Medium"/>
                <a:cs typeface="Noto Sans CJK JP Medium"/>
              </a:rPr>
              <a:t>)-</a:t>
            </a:r>
            <a:r>
              <a:rPr sz="2600" b="0" dirty="0">
                <a:latin typeface="Noto Sans CJK JP Medium"/>
                <a:cs typeface="Noto Sans CJK JP Medium"/>
              </a:rPr>
              <a:t>加分採購項目之綠色產品採購比率</a:t>
            </a:r>
            <a:endParaRPr sz="2600">
              <a:latin typeface="Noto Sans CJK JP Medium"/>
              <a:cs typeface="Noto Sans CJK JP Medium"/>
            </a:endParaRPr>
          </a:p>
          <a:p>
            <a:pPr marL="3009900" indent="-301625">
              <a:lnSpc>
                <a:spcPct val="100000"/>
              </a:lnSpc>
              <a:spcBef>
                <a:spcPts val="1875"/>
              </a:spcBef>
              <a:buClr>
                <a:srgbClr val="FF0000"/>
              </a:buClr>
              <a:buSzPct val="95833"/>
              <a:buFont typeface="Wingdings"/>
              <a:buChar char=""/>
              <a:tabLst>
                <a:tab pos="3010535" algn="l"/>
              </a:tabLst>
            </a:pPr>
            <a:r>
              <a:rPr sz="2400" b="0" spc="65" dirty="0">
                <a:latin typeface="Noto Sans CJK JP Medium"/>
                <a:cs typeface="Noto Sans CJK JP Medium"/>
              </a:rPr>
              <a:t>加分採</a:t>
            </a:r>
            <a:r>
              <a:rPr sz="2400" b="0" spc="55" dirty="0">
                <a:latin typeface="Noto Sans CJK JP Medium"/>
                <a:cs typeface="Noto Sans CJK JP Medium"/>
              </a:rPr>
              <a:t>購</a:t>
            </a:r>
            <a:r>
              <a:rPr sz="2400" b="0" spc="65" dirty="0">
                <a:latin typeface="Noto Sans CJK JP Medium"/>
                <a:cs typeface="Noto Sans CJK JP Medium"/>
              </a:rPr>
              <a:t>項目包</a:t>
            </a:r>
            <a:r>
              <a:rPr sz="2400" b="0" spc="55" dirty="0">
                <a:latin typeface="Noto Sans CJK JP Medium"/>
                <a:cs typeface="Noto Sans CJK JP Medium"/>
              </a:rPr>
              <a:t>括</a:t>
            </a:r>
            <a:r>
              <a:rPr sz="2400" b="0" spc="65" dirty="0">
                <a:latin typeface="Noto Sans CJK JP Medium"/>
                <a:cs typeface="Noto Sans CJK JP Medium"/>
              </a:rPr>
              <a:t>採</a:t>
            </a:r>
            <a:r>
              <a:rPr sz="2400" b="0" spc="95" dirty="0">
                <a:latin typeface="Noto Sans CJK JP Medium"/>
                <a:cs typeface="Noto Sans CJK JP Medium"/>
              </a:rPr>
              <a:t>購</a:t>
            </a:r>
            <a:r>
              <a:rPr sz="2400" b="0" spc="65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環</a:t>
            </a:r>
            <a:r>
              <a:rPr sz="2400" b="0" spc="55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保</a:t>
            </a:r>
            <a:r>
              <a:rPr sz="2400" b="0" spc="65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標</a:t>
            </a:r>
            <a:r>
              <a:rPr sz="2400" b="0" spc="75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章</a:t>
            </a:r>
            <a:r>
              <a:rPr sz="2400" b="0" spc="7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、</a:t>
            </a:r>
            <a:r>
              <a:rPr sz="2400" b="0" spc="6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第</a:t>
            </a:r>
            <a:r>
              <a:rPr sz="2400" b="0" spc="7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二類環</a:t>
            </a:r>
            <a:r>
              <a:rPr sz="2400" b="0" spc="6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保</a:t>
            </a:r>
            <a:r>
              <a:rPr sz="2400" b="0" spc="7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標</a:t>
            </a:r>
            <a:r>
              <a:rPr sz="2400" b="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章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3384" y="2218435"/>
            <a:ext cx="72155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5080">
              <a:lnSpc>
                <a:spcPct val="100000"/>
              </a:lnSpc>
              <a:spcBef>
                <a:spcPts val="100"/>
              </a:spcBef>
            </a:pPr>
            <a:r>
              <a:rPr sz="2400" b="0" spc="8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節能標</a:t>
            </a:r>
            <a:r>
              <a:rPr sz="2400" b="0" spc="85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章</a:t>
            </a:r>
            <a:r>
              <a:rPr sz="2400" b="0" spc="8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、省水標</a:t>
            </a:r>
            <a:r>
              <a:rPr sz="2400" b="0" spc="85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章</a:t>
            </a:r>
            <a:r>
              <a:rPr sz="2400" b="0" spc="8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、綠建材標章</a:t>
            </a:r>
            <a:r>
              <a:rPr sz="2400" b="0" spc="7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、</a:t>
            </a:r>
            <a:r>
              <a:rPr sz="2400" b="0" spc="8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碳足跡</a:t>
            </a:r>
            <a:r>
              <a:rPr sz="2400" b="0" spc="65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減</a:t>
            </a:r>
            <a:r>
              <a:rPr sz="2400" b="0" spc="8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量</a:t>
            </a:r>
            <a:r>
              <a:rPr sz="2400" b="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標 籤、台灣木材標章及國外標章</a:t>
            </a:r>
            <a:r>
              <a:rPr sz="2400" b="0" dirty="0">
                <a:latin typeface="Noto Sans CJK JP Medium"/>
                <a:cs typeface="Noto Sans CJK JP Medium"/>
              </a:rPr>
              <a:t>等產品</a:t>
            </a:r>
            <a:r>
              <a:rPr sz="2400" b="0" spc="-15" dirty="0">
                <a:latin typeface="Noto Sans CJK JP Medium"/>
                <a:cs typeface="Noto Sans CJK JP Medium"/>
              </a:rPr>
              <a:t>(</a:t>
            </a:r>
            <a:r>
              <a:rPr sz="2400" b="0" dirty="0">
                <a:latin typeface="Noto Sans CJK JP Medium"/>
                <a:cs typeface="Noto Sans CJK JP Medium"/>
              </a:rPr>
              <a:t>稱</a:t>
            </a:r>
            <a:r>
              <a:rPr sz="2400" b="0" dirty="0">
                <a:solidFill>
                  <a:srgbClr val="5B9BD4"/>
                </a:solidFill>
                <a:latin typeface="Noto Sans CJK JP Medium"/>
                <a:cs typeface="Noto Sans CJK JP Medium"/>
              </a:rPr>
              <a:t>綠色產品</a:t>
            </a:r>
            <a:r>
              <a:rPr sz="2400" b="0" spc="-10" dirty="0">
                <a:latin typeface="Noto Sans CJK JP Medium"/>
                <a:cs typeface="Noto Sans CJK JP Medium"/>
              </a:rPr>
              <a:t>)</a:t>
            </a:r>
            <a:endParaRPr sz="2400">
              <a:latin typeface="Noto Sans CJK JP Medium"/>
              <a:cs typeface="Noto Sans CJK JP Medium"/>
            </a:endParaRPr>
          </a:p>
          <a:p>
            <a:pPr marL="313690" indent="-301625">
              <a:lnSpc>
                <a:spcPct val="100000"/>
              </a:lnSpc>
              <a:buSzPct val="95833"/>
              <a:buFont typeface="Wingdings"/>
              <a:buChar char=""/>
              <a:tabLst>
                <a:tab pos="314325" algn="l"/>
              </a:tabLst>
            </a:pPr>
            <a:r>
              <a:rPr sz="24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本項最高加</a:t>
            </a:r>
            <a:r>
              <a:rPr sz="2400" b="0" spc="5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3</a:t>
            </a:r>
            <a:r>
              <a:rPr sz="24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分，未達者按比例給分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25598" y="4149597"/>
            <a:ext cx="5877560" cy="212725"/>
            <a:chOff x="2625598" y="4149597"/>
            <a:chExt cx="5877560" cy="212725"/>
          </a:xfrm>
        </p:grpSpPr>
        <p:sp>
          <p:nvSpPr>
            <p:cNvPr id="14" name="object 14"/>
            <p:cNvSpPr/>
            <p:nvPr/>
          </p:nvSpPr>
          <p:spPr>
            <a:xfrm>
              <a:off x="2679446" y="4203445"/>
              <a:ext cx="5824220" cy="158750"/>
            </a:xfrm>
            <a:custGeom>
              <a:avLst/>
              <a:gdLst/>
              <a:ahLst/>
              <a:cxnLst/>
              <a:rect l="l" t="t" r="r" b="b"/>
              <a:pathLst>
                <a:path w="5824220" h="158750">
                  <a:moveTo>
                    <a:pt x="5823712" y="0"/>
                  </a:moveTo>
                  <a:lnTo>
                    <a:pt x="5763514" y="0"/>
                  </a:lnTo>
                  <a:lnTo>
                    <a:pt x="5763514" y="6604"/>
                  </a:lnTo>
                  <a:lnTo>
                    <a:pt x="5763514" y="12700"/>
                  </a:lnTo>
                  <a:lnTo>
                    <a:pt x="5763514" y="99314"/>
                  </a:lnTo>
                  <a:lnTo>
                    <a:pt x="12700" y="99314"/>
                  </a:lnTo>
                  <a:lnTo>
                    <a:pt x="12700" y="99060"/>
                  </a:lnTo>
                  <a:lnTo>
                    <a:pt x="0" y="99060"/>
                  </a:lnTo>
                  <a:lnTo>
                    <a:pt x="0" y="146050"/>
                  </a:lnTo>
                  <a:lnTo>
                    <a:pt x="0" y="158750"/>
                  </a:lnTo>
                  <a:lnTo>
                    <a:pt x="5823712" y="158750"/>
                  </a:lnTo>
                  <a:lnTo>
                    <a:pt x="5823712" y="146050"/>
                  </a:lnTo>
                  <a:lnTo>
                    <a:pt x="5823712" y="12700"/>
                  </a:lnTo>
                  <a:lnTo>
                    <a:pt x="58237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31948" y="4155947"/>
              <a:ext cx="5811520" cy="146685"/>
            </a:xfrm>
            <a:custGeom>
              <a:avLst/>
              <a:gdLst/>
              <a:ahLst/>
              <a:cxnLst/>
              <a:rect l="l" t="t" r="r" b="b"/>
              <a:pathLst>
                <a:path w="5811520" h="146685">
                  <a:moveTo>
                    <a:pt x="5811011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5811011" y="146303"/>
                  </a:lnTo>
                  <a:lnTo>
                    <a:pt x="58110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31948" y="4155947"/>
              <a:ext cx="5811520" cy="146685"/>
            </a:xfrm>
            <a:custGeom>
              <a:avLst/>
              <a:gdLst/>
              <a:ahLst/>
              <a:cxnLst/>
              <a:rect l="l" t="t" r="r" b="b"/>
              <a:pathLst>
                <a:path w="5811520" h="146685">
                  <a:moveTo>
                    <a:pt x="0" y="146303"/>
                  </a:moveTo>
                  <a:lnTo>
                    <a:pt x="5811011" y="146303"/>
                  </a:lnTo>
                  <a:lnTo>
                    <a:pt x="5811011" y="0"/>
                  </a:lnTo>
                  <a:lnTo>
                    <a:pt x="0" y="0"/>
                  </a:lnTo>
                  <a:lnTo>
                    <a:pt x="0" y="146303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238245" y="3622040"/>
            <a:ext cx="459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加分採購項目採購綠色產品總金額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33445" y="4399533"/>
            <a:ext cx="520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指定採購項目採購環保標章產品總金額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562467" y="4047235"/>
            <a:ext cx="406400" cy="457200"/>
            <a:chOff x="8562467" y="4047235"/>
            <a:chExt cx="406400" cy="457200"/>
          </a:xfrm>
        </p:grpSpPr>
        <p:sp>
          <p:nvSpPr>
            <p:cNvPr id="20" name="object 20"/>
            <p:cNvSpPr/>
            <p:nvPr/>
          </p:nvSpPr>
          <p:spPr>
            <a:xfrm>
              <a:off x="8599932" y="4084954"/>
              <a:ext cx="368935" cy="419734"/>
            </a:xfrm>
            <a:custGeom>
              <a:avLst/>
              <a:gdLst/>
              <a:ahLst/>
              <a:cxnLst/>
              <a:rect l="l" t="t" r="r" b="b"/>
              <a:pathLst>
                <a:path w="368934" h="419735">
                  <a:moveTo>
                    <a:pt x="368427" y="44323"/>
                  </a:moveTo>
                  <a:lnTo>
                    <a:pt x="366903" y="42545"/>
                  </a:lnTo>
                  <a:lnTo>
                    <a:pt x="338785" y="11557"/>
                  </a:lnTo>
                  <a:lnTo>
                    <a:pt x="329692" y="1524"/>
                  </a:lnTo>
                  <a:lnTo>
                    <a:pt x="328803" y="635"/>
                  </a:lnTo>
                  <a:lnTo>
                    <a:pt x="327533" y="0"/>
                  </a:lnTo>
                  <a:lnTo>
                    <a:pt x="324993" y="0"/>
                  </a:lnTo>
                  <a:lnTo>
                    <a:pt x="323723" y="635"/>
                  </a:lnTo>
                  <a:lnTo>
                    <a:pt x="183896" y="161163"/>
                  </a:lnTo>
                  <a:lnTo>
                    <a:pt x="51650" y="11684"/>
                  </a:lnTo>
                  <a:lnTo>
                    <a:pt x="42672" y="1524"/>
                  </a:lnTo>
                  <a:lnTo>
                    <a:pt x="41783" y="635"/>
                  </a:lnTo>
                  <a:lnTo>
                    <a:pt x="40513" y="0"/>
                  </a:lnTo>
                  <a:lnTo>
                    <a:pt x="37846" y="0"/>
                  </a:lnTo>
                  <a:lnTo>
                    <a:pt x="36576" y="635"/>
                  </a:lnTo>
                  <a:lnTo>
                    <a:pt x="35814" y="1651"/>
                  </a:lnTo>
                  <a:lnTo>
                    <a:pt x="1397" y="42926"/>
                  </a:lnTo>
                  <a:lnTo>
                    <a:pt x="0" y="44704"/>
                  </a:lnTo>
                  <a:lnTo>
                    <a:pt x="0" y="47244"/>
                  </a:lnTo>
                  <a:lnTo>
                    <a:pt x="1524" y="48895"/>
                  </a:lnTo>
                  <a:lnTo>
                    <a:pt x="140462" y="207772"/>
                  </a:lnTo>
                  <a:lnTo>
                    <a:pt x="1397" y="370078"/>
                  </a:lnTo>
                  <a:lnTo>
                    <a:pt x="0" y="371856"/>
                  </a:lnTo>
                  <a:lnTo>
                    <a:pt x="0" y="374269"/>
                  </a:lnTo>
                  <a:lnTo>
                    <a:pt x="1397" y="376047"/>
                  </a:lnTo>
                  <a:lnTo>
                    <a:pt x="35814" y="417830"/>
                  </a:lnTo>
                  <a:lnTo>
                    <a:pt x="36576" y="418846"/>
                  </a:lnTo>
                  <a:lnTo>
                    <a:pt x="37846" y="419481"/>
                  </a:lnTo>
                  <a:lnTo>
                    <a:pt x="40513" y="419481"/>
                  </a:lnTo>
                  <a:lnTo>
                    <a:pt x="41910" y="418973"/>
                  </a:lnTo>
                  <a:lnTo>
                    <a:pt x="51574" y="407797"/>
                  </a:lnTo>
                  <a:lnTo>
                    <a:pt x="183261" y="255524"/>
                  </a:lnTo>
                  <a:lnTo>
                    <a:pt x="323723" y="418973"/>
                  </a:lnTo>
                  <a:lnTo>
                    <a:pt x="324993" y="419481"/>
                  </a:lnTo>
                  <a:lnTo>
                    <a:pt x="327660" y="419481"/>
                  </a:lnTo>
                  <a:lnTo>
                    <a:pt x="328930" y="418973"/>
                  </a:lnTo>
                  <a:lnTo>
                    <a:pt x="338645" y="408051"/>
                  </a:lnTo>
                  <a:lnTo>
                    <a:pt x="366903" y="376301"/>
                  </a:lnTo>
                  <a:lnTo>
                    <a:pt x="368427" y="374523"/>
                  </a:lnTo>
                  <a:lnTo>
                    <a:pt x="368312" y="371856"/>
                  </a:lnTo>
                  <a:lnTo>
                    <a:pt x="226568" y="207772"/>
                  </a:lnTo>
                  <a:lnTo>
                    <a:pt x="366903" y="48641"/>
                  </a:lnTo>
                  <a:lnTo>
                    <a:pt x="368427" y="46863"/>
                  </a:lnTo>
                  <a:lnTo>
                    <a:pt x="368427" y="44323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67039" y="4051807"/>
              <a:ext cx="358775" cy="410845"/>
            </a:xfrm>
            <a:custGeom>
              <a:avLst/>
              <a:gdLst/>
              <a:ahLst/>
              <a:cxnLst/>
              <a:rect l="l" t="t" r="r" b="b"/>
              <a:pathLst>
                <a:path w="358775" h="410845">
                  <a:moveTo>
                    <a:pt x="321437" y="0"/>
                  </a:moveTo>
                  <a:lnTo>
                    <a:pt x="179070" y="163449"/>
                  </a:lnTo>
                  <a:lnTo>
                    <a:pt x="34417" y="0"/>
                  </a:lnTo>
                  <a:lnTo>
                    <a:pt x="0" y="41275"/>
                  </a:lnTo>
                  <a:lnTo>
                    <a:pt x="141605" y="203073"/>
                  </a:lnTo>
                  <a:lnTo>
                    <a:pt x="0" y="368427"/>
                  </a:lnTo>
                  <a:lnTo>
                    <a:pt x="34417" y="410337"/>
                  </a:lnTo>
                  <a:lnTo>
                    <a:pt x="178435" y="243967"/>
                  </a:lnTo>
                  <a:lnTo>
                    <a:pt x="321437" y="410337"/>
                  </a:lnTo>
                  <a:lnTo>
                    <a:pt x="358521" y="368554"/>
                  </a:lnTo>
                  <a:lnTo>
                    <a:pt x="215519" y="203073"/>
                  </a:lnTo>
                  <a:lnTo>
                    <a:pt x="358521" y="41021"/>
                  </a:lnTo>
                  <a:lnTo>
                    <a:pt x="3214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67039" y="4051807"/>
              <a:ext cx="358775" cy="410845"/>
            </a:xfrm>
            <a:custGeom>
              <a:avLst/>
              <a:gdLst/>
              <a:ahLst/>
              <a:cxnLst/>
              <a:rect l="l" t="t" r="r" b="b"/>
              <a:pathLst>
                <a:path w="358775" h="410845">
                  <a:moveTo>
                    <a:pt x="34417" y="0"/>
                  </a:moveTo>
                  <a:lnTo>
                    <a:pt x="179070" y="163449"/>
                  </a:lnTo>
                  <a:lnTo>
                    <a:pt x="321437" y="0"/>
                  </a:lnTo>
                  <a:lnTo>
                    <a:pt x="358521" y="41021"/>
                  </a:lnTo>
                  <a:lnTo>
                    <a:pt x="215519" y="203073"/>
                  </a:lnTo>
                  <a:lnTo>
                    <a:pt x="358521" y="368554"/>
                  </a:lnTo>
                  <a:lnTo>
                    <a:pt x="321437" y="410337"/>
                  </a:lnTo>
                  <a:lnTo>
                    <a:pt x="178435" y="243967"/>
                  </a:lnTo>
                  <a:lnTo>
                    <a:pt x="34417" y="410337"/>
                  </a:lnTo>
                  <a:lnTo>
                    <a:pt x="0" y="368427"/>
                  </a:lnTo>
                  <a:lnTo>
                    <a:pt x="141605" y="203073"/>
                  </a:lnTo>
                  <a:lnTo>
                    <a:pt x="0" y="41275"/>
                  </a:lnTo>
                  <a:lnTo>
                    <a:pt x="34417" y="0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67536" y="3980129"/>
            <a:ext cx="940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得分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171064" y="4207890"/>
            <a:ext cx="363855" cy="268605"/>
            <a:chOff x="2171064" y="4207890"/>
            <a:chExt cx="363855" cy="268605"/>
          </a:xfrm>
        </p:grpSpPr>
        <p:sp>
          <p:nvSpPr>
            <p:cNvPr id="25" name="object 25"/>
            <p:cNvSpPr/>
            <p:nvPr/>
          </p:nvSpPr>
          <p:spPr>
            <a:xfrm>
              <a:off x="2208911" y="4245609"/>
              <a:ext cx="325755" cy="231140"/>
            </a:xfrm>
            <a:custGeom>
              <a:avLst/>
              <a:gdLst/>
              <a:ahLst/>
              <a:cxnLst/>
              <a:rect l="l" t="t" r="r" b="b"/>
              <a:pathLst>
                <a:path w="325755" h="231139">
                  <a:moveTo>
                    <a:pt x="325755" y="190246"/>
                  </a:moveTo>
                  <a:lnTo>
                    <a:pt x="320281" y="159131"/>
                  </a:lnTo>
                  <a:lnTo>
                    <a:pt x="319024" y="156972"/>
                  </a:lnTo>
                  <a:lnTo>
                    <a:pt x="318516" y="156210"/>
                  </a:lnTo>
                  <a:lnTo>
                    <a:pt x="318135" y="155956"/>
                  </a:lnTo>
                  <a:lnTo>
                    <a:pt x="315214" y="153289"/>
                  </a:lnTo>
                  <a:lnTo>
                    <a:pt x="314960" y="153035"/>
                  </a:lnTo>
                  <a:lnTo>
                    <a:pt x="314579" y="152781"/>
                  </a:lnTo>
                  <a:lnTo>
                    <a:pt x="314198" y="152654"/>
                  </a:lnTo>
                  <a:lnTo>
                    <a:pt x="310261" y="150749"/>
                  </a:lnTo>
                  <a:lnTo>
                    <a:pt x="309753" y="150622"/>
                  </a:lnTo>
                  <a:lnTo>
                    <a:pt x="309372" y="150622"/>
                  </a:lnTo>
                  <a:lnTo>
                    <a:pt x="304800" y="150114"/>
                  </a:lnTo>
                  <a:lnTo>
                    <a:pt x="20447" y="150114"/>
                  </a:lnTo>
                  <a:lnTo>
                    <a:pt x="16383" y="150622"/>
                  </a:lnTo>
                  <a:lnTo>
                    <a:pt x="15875" y="150622"/>
                  </a:lnTo>
                  <a:lnTo>
                    <a:pt x="15367" y="150749"/>
                  </a:lnTo>
                  <a:lnTo>
                    <a:pt x="14986" y="151003"/>
                  </a:lnTo>
                  <a:lnTo>
                    <a:pt x="11557" y="152654"/>
                  </a:lnTo>
                  <a:lnTo>
                    <a:pt x="11176" y="152781"/>
                  </a:lnTo>
                  <a:lnTo>
                    <a:pt x="10414" y="153289"/>
                  </a:lnTo>
                  <a:lnTo>
                    <a:pt x="7620" y="155956"/>
                  </a:lnTo>
                  <a:lnTo>
                    <a:pt x="7239" y="156210"/>
                  </a:lnTo>
                  <a:lnTo>
                    <a:pt x="6731" y="156972"/>
                  </a:lnTo>
                  <a:lnTo>
                    <a:pt x="4572" y="160655"/>
                  </a:lnTo>
                  <a:lnTo>
                    <a:pt x="4318" y="160909"/>
                  </a:lnTo>
                  <a:lnTo>
                    <a:pt x="4191" y="161544"/>
                  </a:lnTo>
                  <a:lnTo>
                    <a:pt x="2286" y="167005"/>
                  </a:lnTo>
                  <a:lnTo>
                    <a:pt x="1016" y="173482"/>
                  </a:lnTo>
                  <a:lnTo>
                    <a:pt x="127" y="181356"/>
                  </a:lnTo>
                  <a:lnTo>
                    <a:pt x="0" y="190500"/>
                  </a:lnTo>
                  <a:lnTo>
                    <a:pt x="254" y="200025"/>
                  </a:lnTo>
                  <a:lnTo>
                    <a:pt x="1143" y="208280"/>
                  </a:lnTo>
                  <a:lnTo>
                    <a:pt x="2413" y="214503"/>
                  </a:lnTo>
                  <a:lnTo>
                    <a:pt x="2540" y="214757"/>
                  </a:lnTo>
                  <a:lnTo>
                    <a:pt x="2540" y="215138"/>
                  </a:lnTo>
                  <a:lnTo>
                    <a:pt x="2667" y="215265"/>
                  </a:lnTo>
                  <a:lnTo>
                    <a:pt x="4572" y="219964"/>
                  </a:lnTo>
                  <a:lnTo>
                    <a:pt x="4699" y="220345"/>
                  </a:lnTo>
                  <a:lnTo>
                    <a:pt x="4953" y="220599"/>
                  </a:lnTo>
                  <a:lnTo>
                    <a:pt x="5080" y="220853"/>
                  </a:lnTo>
                  <a:lnTo>
                    <a:pt x="7747" y="224663"/>
                  </a:lnTo>
                  <a:lnTo>
                    <a:pt x="8255" y="225171"/>
                  </a:lnTo>
                  <a:lnTo>
                    <a:pt x="11049" y="227584"/>
                  </a:lnTo>
                  <a:lnTo>
                    <a:pt x="11303" y="227838"/>
                  </a:lnTo>
                  <a:lnTo>
                    <a:pt x="11684" y="228092"/>
                  </a:lnTo>
                  <a:lnTo>
                    <a:pt x="12065" y="228219"/>
                  </a:lnTo>
                  <a:lnTo>
                    <a:pt x="15748" y="229997"/>
                  </a:lnTo>
                  <a:lnTo>
                    <a:pt x="16129" y="230124"/>
                  </a:lnTo>
                  <a:lnTo>
                    <a:pt x="16637" y="230124"/>
                  </a:lnTo>
                  <a:lnTo>
                    <a:pt x="20955" y="230632"/>
                  </a:lnTo>
                  <a:lnTo>
                    <a:pt x="305308" y="230632"/>
                  </a:lnTo>
                  <a:lnTo>
                    <a:pt x="309118" y="230124"/>
                  </a:lnTo>
                  <a:lnTo>
                    <a:pt x="309499" y="230124"/>
                  </a:lnTo>
                  <a:lnTo>
                    <a:pt x="310007" y="229997"/>
                  </a:lnTo>
                  <a:lnTo>
                    <a:pt x="310388" y="229743"/>
                  </a:lnTo>
                  <a:lnTo>
                    <a:pt x="313690" y="228219"/>
                  </a:lnTo>
                  <a:lnTo>
                    <a:pt x="314071" y="228092"/>
                  </a:lnTo>
                  <a:lnTo>
                    <a:pt x="314452" y="227838"/>
                  </a:lnTo>
                  <a:lnTo>
                    <a:pt x="314706" y="227584"/>
                  </a:lnTo>
                  <a:lnTo>
                    <a:pt x="317500" y="225171"/>
                  </a:lnTo>
                  <a:lnTo>
                    <a:pt x="318008" y="224663"/>
                  </a:lnTo>
                  <a:lnTo>
                    <a:pt x="320230" y="221488"/>
                  </a:lnTo>
                  <a:lnTo>
                    <a:pt x="320675" y="220853"/>
                  </a:lnTo>
                  <a:lnTo>
                    <a:pt x="320929" y="220345"/>
                  </a:lnTo>
                  <a:lnTo>
                    <a:pt x="321056" y="219964"/>
                  </a:lnTo>
                  <a:lnTo>
                    <a:pt x="322961" y="215265"/>
                  </a:lnTo>
                  <a:lnTo>
                    <a:pt x="323088" y="215138"/>
                  </a:lnTo>
                  <a:lnTo>
                    <a:pt x="323215" y="214757"/>
                  </a:lnTo>
                  <a:lnTo>
                    <a:pt x="323215" y="214503"/>
                  </a:lnTo>
                  <a:lnTo>
                    <a:pt x="324612" y="207772"/>
                  </a:lnTo>
                  <a:lnTo>
                    <a:pt x="325462" y="200025"/>
                  </a:lnTo>
                  <a:lnTo>
                    <a:pt x="325513" y="199136"/>
                  </a:lnTo>
                  <a:lnTo>
                    <a:pt x="325755" y="190246"/>
                  </a:lnTo>
                  <a:close/>
                </a:path>
                <a:path w="325755" h="231139">
                  <a:moveTo>
                    <a:pt x="325755" y="39878"/>
                  </a:moveTo>
                  <a:lnTo>
                    <a:pt x="323215" y="16002"/>
                  </a:lnTo>
                  <a:lnTo>
                    <a:pt x="321437" y="10922"/>
                  </a:lnTo>
                  <a:lnTo>
                    <a:pt x="321183" y="10414"/>
                  </a:lnTo>
                  <a:lnTo>
                    <a:pt x="320357" y="9144"/>
                  </a:lnTo>
                  <a:lnTo>
                    <a:pt x="318897" y="6858"/>
                  </a:lnTo>
                  <a:lnTo>
                    <a:pt x="318770" y="6477"/>
                  </a:lnTo>
                  <a:lnTo>
                    <a:pt x="318389" y="6223"/>
                  </a:lnTo>
                  <a:lnTo>
                    <a:pt x="318135" y="5842"/>
                  </a:lnTo>
                  <a:lnTo>
                    <a:pt x="315214" y="3302"/>
                  </a:lnTo>
                  <a:lnTo>
                    <a:pt x="314960" y="3048"/>
                  </a:lnTo>
                  <a:lnTo>
                    <a:pt x="314198" y="2540"/>
                  </a:lnTo>
                  <a:lnTo>
                    <a:pt x="310769" y="1016"/>
                  </a:lnTo>
                  <a:lnTo>
                    <a:pt x="310261" y="762"/>
                  </a:lnTo>
                  <a:lnTo>
                    <a:pt x="309753" y="635"/>
                  </a:lnTo>
                  <a:lnTo>
                    <a:pt x="309372" y="508"/>
                  </a:lnTo>
                  <a:lnTo>
                    <a:pt x="304800" y="0"/>
                  </a:lnTo>
                  <a:lnTo>
                    <a:pt x="20447" y="127"/>
                  </a:lnTo>
                  <a:lnTo>
                    <a:pt x="16383" y="508"/>
                  </a:lnTo>
                  <a:lnTo>
                    <a:pt x="15367" y="762"/>
                  </a:lnTo>
                  <a:lnTo>
                    <a:pt x="14986" y="1016"/>
                  </a:lnTo>
                  <a:lnTo>
                    <a:pt x="11557" y="2540"/>
                  </a:lnTo>
                  <a:lnTo>
                    <a:pt x="4191" y="11303"/>
                  </a:lnTo>
                  <a:lnTo>
                    <a:pt x="2413" y="16002"/>
                  </a:lnTo>
                  <a:lnTo>
                    <a:pt x="2413" y="16256"/>
                  </a:lnTo>
                  <a:lnTo>
                    <a:pt x="2286" y="16510"/>
                  </a:lnTo>
                  <a:lnTo>
                    <a:pt x="2286" y="16637"/>
                  </a:lnTo>
                  <a:lnTo>
                    <a:pt x="1016" y="23241"/>
                  </a:lnTo>
                  <a:lnTo>
                    <a:pt x="127" y="31115"/>
                  </a:lnTo>
                  <a:lnTo>
                    <a:pt x="0" y="40259"/>
                  </a:lnTo>
                  <a:lnTo>
                    <a:pt x="254" y="49657"/>
                  </a:lnTo>
                  <a:lnTo>
                    <a:pt x="1143" y="57785"/>
                  </a:lnTo>
                  <a:lnTo>
                    <a:pt x="2413" y="64008"/>
                  </a:lnTo>
                  <a:lnTo>
                    <a:pt x="2540" y="64262"/>
                  </a:lnTo>
                  <a:lnTo>
                    <a:pt x="2540" y="64516"/>
                  </a:lnTo>
                  <a:lnTo>
                    <a:pt x="2667" y="64770"/>
                  </a:lnTo>
                  <a:lnTo>
                    <a:pt x="4572" y="69596"/>
                  </a:lnTo>
                  <a:lnTo>
                    <a:pt x="4826" y="70104"/>
                  </a:lnTo>
                  <a:lnTo>
                    <a:pt x="5080" y="70358"/>
                  </a:lnTo>
                  <a:lnTo>
                    <a:pt x="7366" y="74041"/>
                  </a:lnTo>
                  <a:lnTo>
                    <a:pt x="8128" y="74803"/>
                  </a:lnTo>
                  <a:lnTo>
                    <a:pt x="10922" y="77343"/>
                  </a:lnTo>
                  <a:lnTo>
                    <a:pt x="11176" y="77724"/>
                  </a:lnTo>
                  <a:lnTo>
                    <a:pt x="11557" y="77978"/>
                  </a:lnTo>
                  <a:lnTo>
                    <a:pt x="15240" y="79756"/>
                  </a:lnTo>
                  <a:lnTo>
                    <a:pt x="15748" y="79883"/>
                  </a:lnTo>
                  <a:lnTo>
                    <a:pt x="16129" y="80010"/>
                  </a:lnTo>
                  <a:lnTo>
                    <a:pt x="16637" y="80137"/>
                  </a:lnTo>
                  <a:lnTo>
                    <a:pt x="20955" y="80645"/>
                  </a:lnTo>
                  <a:lnTo>
                    <a:pt x="305308" y="80645"/>
                  </a:lnTo>
                  <a:lnTo>
                    <a:pt x="309118" y="80137"/>
                  </a:lnTo>
                  <a:lnTo>
                    <a:pt x="309499" y="80010"/>
                  </a:lnTo>
                  <a:lnTo>
                    <a:pt x="310007" y="79883"/>
                  </a:lnTo>
                  <a:lnTo>
                    <a:pt x="310388" y="79756"/>
                  </a:lnTo>
                  <a:lnTo>
                    <a:pt x="313690" y="78232"/>
                  </a:lnTo>
                  <a:lnTo>
                    <a:pt x="314452" y="77724"/>
                  </a:lnTo>
                  <a:lnTo>
                    <a:pt x="314833" y="77343"/>
                  </a:lnTo>
                  <a:lnTo>
                    <a:pt x="317627" y="74803"/>
                  </a:lnTo>
                  <a:lnTo>
                    <a:pt x="318135" y="74295"/>
                  </a:lnTo>
                  <a:lnTo>
                    <a:pt x="318262" y="74041"/>
                  </a:lnTo>
                  <a:lnTo>
                    <a:pt x="319925" y="71501"/>
                  </a:lnTo>
                  <a:lnTo>
                    <a:pt x="320675" y="70358"/>
                  </a:lnTo>
                  <a:lnTo>
                    <a:pt x="320929" y="70104"/>
                  </a:lnTo>
                  <a:lnTo>
                    <a:pt x="321183" y="69596"/>
                  </a:lnTo>
                  <a:lnTo>
                    <a:pt x="323088" y="64770"/>
                  </a:lnTo>
                  <a:lnTo>
                    <a:pt x="323088" y="64516"/>
                  </a:lnTo>
                  <a:lnTo>
                    <a:pt x="323215" y="64262"/>
                  </a:lnTo>
                  <a:lnTo>
                    <a:pt x="323215" y="64008"/>
                  </a:lnTo>
                  <a:lnTo>
                    <a:pt x="324612" y="57277"/>
                  </a:lnTo>
                  <a:lnTo>
                    <a:pt x="325462" y="49657"/>
                  </a:lnTo>
                  <a:lnTo>
                    <a:pt x="325513" y="48768"/>
                  </a:lnTo>
                  <a:lnTo>
                    <a:pt x="325755" y="3987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75636" y="4212462"/>
              <a:ext cx="316865" cy="221615"/>
            </a:xfrm>
            <a:custGeom>
              <a:avLst/>
              <a:gdLst/>
              <a:ahLst/>
              <a:cxnLst/>
              <a:rect l="l" t="t" r="r" b="b"/>
              <a:pathLst>
                <a:path w="316864" h="221614">
                  <a:moveTo>
                    <a:pt x="305942" y="149860"/>
                  </a:moveTo>
                  <a:lnTo>
                    <a:pt x="10667" y="149860"/>
                  </a:lnTo>
                  <a:lnTo>
                    <a:pt x="6476" y="152654"/>
                  </a:lnTo>
                  <a:lnTo>
                    <a:pt x="0" y="185674"/>
                  </a:lnTo>
                  <a:lnTo>
                    <a:pt x="261" y="194913"/>
                  </a:lnTo>
                  <a:lnTo>
                    <a:pt x="11175" y="221361"/>
                  </a:lnTo>
                  <a:lnTo>
                    <a:pt x="305434" y="221361"/>
                  </a:lnTo>
                  <a:lnTo>
                    <a:pt x="316610" y="185674"/>
                  </a:lnTo>
                  <a:lnTo>
                    <a:pt x="316370" y="176815"/>
                  </a:lnTo>
                  <a:lnTo>
                    <a:pt x="305942" y="149860"/>
                  </a:lnTo>
                  <a:close/>
                </a:path>
                <a:path w="316864" h="221614">
                  <a:moveTo>
                    <a:pt x="305942" y="0"/>
                  </a:moveTo>
                  <a:lnTo>
                    <a:pt x="10667" y="0"/>
                  </a:lnTo>
                  <a:lnTo>
                    <a:pt x="6476" y="2667"/>
                  </a:lnTo>
                  <a:lnTo>
                    <a:pt x="0" y="35306"/>
                  </a:lnTo>
                  <a:lnTo>
                    <a:pt x="261" y="44475"/>
                  </a:lnTo>
                  <a:lnTo>
                    <a:pt x="11175" y="71374"/>
                  </a:lnTo>
                  <a:lnTo>
                    <a:pt x="305434" y="71374"/>
                  </a:lnTo>
                  <a:lnTo>
                    <a:pt x="316610" y="35306"/>
                  </a:lnTo>
                  <a:lnTo>
                    <a:pt x="316370" y="26469"/>
                  </a:lnTo>
                  <a:lnTo>
                    <a:pt x="305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75636" y="4212462"/>
              <a:ext cx="316865" cy="221615"/>
            </a:xfrm>
            <a:custGeom>
              <a:avLst/>
              <a:gdLst/>
              <a:ahLst/>
              <a:cxnLst/>
              <a:rect l="l" t="t" r="r" b="b"/>
              <a:pathLst>
                <a:path w="316864" h="221614">
                  <a:moveTo>
                    <a:pt x="16382" y="149860"/>
                  </a:moveTo>
                  <a:lnTo>
                    <a:pt x="300227" y="149860"/>
                  </a:lnTo>
                  <a:lnTo>
                    <a:pt x="305942" y="149860"/>
                  </a:lnTo>
                  <a:lnTo>
                    <a:pt x="310133" y="152654"/>
                  </a:lnTo>
                  <a:lnTo>
                    <a:pt x="316610" y="185674"/>
                  </a:lnTo>
                  <a:lnTo>
                    <a:pt x="316347" y="194913"/>
                  </a:lnTo>
                  <a:lnTo>
                    <a:pt x="305434" y="221361"/>
                  </a:lnTo>
                  <a:lnTo>
                    <a:pt x="300227" y="221361"/>
                  </a:lnTo>
                  <a:lnTo>
                    <a:pt x="16382" y="221361"/>
                  </a:lnTo>
                  <a:lnTo>
                    <a:pt x="11175" y="221361"/>
                  </a:lnTo>
                  <a:lnTo>
                    <a:pt x="7111" y="218694"/>
                  </a:lnTo>
                  <a:lnTo>
                    <a:pt x="0" y="185674"/>
                  </a:lnTo>
                  <a:lnTo>
                    <a:pt x="238" y="176815"/>
                  </a:lnTo>
                  <a:lnTo>
                    <a:pt x="10667" y="149860"/>
                  </a:lnTo>
                  <a:lnTo>
                    <a:pt x="16382" y="149860"/>
                  </a:lnTo>
                  <a:close/>
                </a:path>
                <a:path w="316864" h="221614">
                  <a:moveTo>
                    <a:pt x="16382" y="0"/>
                  </a:moveTo>
                  <a:lnTo>
                    <a:pt x="300227" y="0"/>
                  </a:lnTo>
                  <a:lnTo>
                    <a:pt x="305942" y="0"/>
                  </a:lnTo>
                  <a:lnTo>
                    <a:pt x="310133" y="2667"/>
                  </a:lnTo>
                  <a:lnTo>
                    <a:pt x="316610" y="35306"/>
                  </a:lnTo>
                  <a:lnTo>
                    <a:pt x="316347" y="44475"/>
                  </a:lnTo>
                  <a:lnTo>
                    <a:pt x="305434" y="71374"/>
                  </a:lnTo>
                  <a:lnTo>
                    <a:pt x="300227" y="71374"/>
                  </a:lnTo>
                  <a:lnTo>
                    <a:pt x="16382" y="71374"/>
                  </a:lnTo>
                  <a:lnTo>
                    <a:pt x="11175" y="71374"/>
                  </a:lnTo>
                  <a:lnTo>
                    <a:pt x="7111" y="68707"/>
                  </a:lnTo>
                  <a:lnTo>
                    <a:pt x="0" y="35306"/>
                  </a:lnTo>
                  <a:lnTo>
                    <a:pt x="238" y="26469"/>
                  </a:lnTo>
                  <a:lnTo>
                    <a:pt x="10667" y="0"/>
                  </a:lnTo>
                  <a:lnTo>
                    <a:pt x="16382" y="0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018648" y="4047235"/>
            <a:ext cx="1502410" cy="457200"/>
            <a:chOff x="10018648" y="4047235"/>
            <a:chExt cx="1502410" cy="457200"/>
          </a:xfrm>
        </p:grpSpPr>
        <p:sp>
          <p:nvSpPr>
            <p:cNvPr id="29" name="object 29"/>
            <p:cNvSpPr/>
            <p:nvPr/>
          </p:nvSpPr>
          <p:spPr>
            <a:xfrm>
              <a:off x="10056114" y="4084954"/>
              <a:ext cx="368935" cy="419734"/>
            </a:xfrm>
            <a:custGeom>
              <a:avLst/>
              <a:gdLst/>
              <a:ahLst/>
              <a:cxnLst/>
              <a:rect l="l" t="t" r="r" b="b"/>
              <a:pathLst>
                <a:path w="368934" h="419735">
                  <a:moveTo>
                    <a:pt x="368427" y="44323"/>
                  </a:moveTo>
                  <a:lnTo>
                    <a:pt x="366903" y="42545"/>
                  </a:lnTo>
                  <a:lnTo>
                    <a:pt x="338785" y="11557"/>
                  </a:lnTo>
                  <a:lnTo>
                    <a:pt x="329692" y="1524"/>
                  </a:lnTo>
                  <a:lnTo>
                    <a:pt x="328803" y="635"/>
                  </a:lnTo>
                  <a:lnTo>
                    <a:pt x="327533" y="0"/>
                  </a:lnTo>
                  <a:lnTo>
                    <a:pt x="324993" y="0"/>
                  </a:lnTo>
                  <a:lnTo>
                    <a:pt x="323723" y="635"/>
                  </a:lnTo>
                  <a:lnTo>
                    <a:pt x="183896" y="161163"/>
                  </a:lnTo>
                  <a:lnTo>
                    <a:pt x="51650" y="11684"/>
                  </a:lnTo>
                  <a:lnTo>
                    <a:pt x="42672" y="1524"/>
                  </a:lnTo>
                  <a:lnTo>
                    <a:pt x="41783" y="635"/>
                  </a:lnTo>
                  <a:lnTo>
                    <a:pt x="40513" y="0"/>
                  </a:lnTo>
                  <a:lnTo>
                    <a:pt x="37846" y="0"/>
                  </a:lnTo>
                  <a:lnTo>
                    <a:pt x="36576" y="635"/>
                  </a:lnTo>
                  <a:lnTo>
                    <a:pt x="35814" y="1651"/>
                  </a:lnTo>
                  <a:lnTo>
                    <a:pt x="1397" y="42926"/>
                  </a:lnTo>
                  <a:lnTo>
                    <a:pt x="0" y="44704"/>
                  </a:lnTo>
                  <a:lnTo>
                    <a:pt x="0" y="47244"/>
                  </a:lnTo>
                  <a:lnTo>
                    <a:pt x="1524" y="48895"/>
                  </a:lnTo>
                  <a:lnTo>
                    <a:pt x="140462" y="207772"/>
                  </a:lnTo>
                  <a:lnTo>
                    <a:pt x="1397" y="370078"/>
                  </a:lnTo>
                  <a:lnTo>
                    <a:pt x="0" y="371856"/>
                  </a:lnTo>
                  <a:lnTo>
                    <a:pt x="0" y="374269"/>
                  </a:lnTo>
                  <a:lnTo>
                    <a:pt x="1397" y="376047"/>
                  </a:lnTo>
                  <a:lnTo>
                    <a:pt x="35788" y="417957"/>
                  </a:lnTo>
                  <a:lnTo>
                    <a:pt x="36576" y="418846"/>
                  </a:lnTo>
                  <a:lnTo>
                    <a:pt x="37846" y="419481"/>
                  </a:lnTo>
                  <a:lnTo>
                    <a:pt x="40513" y="419481"/>
                  </a:lnTo>
                  <a:lnTo>
                    <a:pt x="41910" y="418973"/>
                  </a:lnTo>
                  <a:lnTo>
                    <a:pt x="42773" y="417830"/>
                  </a:lnTo>
                  <a:lnTo>
                    <a:pt x="51460" y="407797"/>
                  </a:lnTo>
                  <a:lnTo>
                    <a:pt x="183261" y="255524"/>
                  </a:lnTo>
                  <a:lnTo>
                    <a:pt x="323723" y="418973"/>
                  </a:lnTo>
                  <a:lnTo>
                    <a:pt x="324993" y="419481"/>
                  </a:lnTo>
                  <a:lnTo>
                    <a:pt x="327660" y="419481"/>
                  </a:lnTo>
                  <a:lnTo>
                    <a:pt x="328930" y="418973"/>
                  </a:lnTo>
                  <a:lnTo>
                    <a:pt x="338645" y="408051"/>
                  </a:lnTo>
                  <a:lnTo>
                    <a:pt x="366903" y="376301"/>
                  </a:lnTo>
                  <a:lnTo>
                    <a:pt x="368427" y="374523"/>
                  </a:lnTo>
                  <a:lnTo>
                    <a:pt x="368312" y="371856"/>
                  </a:lnTo>
                  <a:lnTo>
                    <a:pt x="226568" y="207772"/>
                  </a:lnTo>
                  <a:lnTo>
                    <a:pt x="366903" y="48641"/>
                  </a:lnTo>
                  <a:lnTo>
                    <a:pt x="368427" y="46863"/>
                  </a:lnTo>
                  <a:lnTo>
                    <a:pt x="368427" y="44323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23220" y="4051807"/>
              <a:ext cx="358775" cy="410845"/>
            </a:xfrm>
            <a:custGeom>
              <a:avLst/>
              <a:gdLst/>
              <a:ahLst/>
              <a:cxnLst/>
              <a:rect l="l" t="t" r="r" b="b"/>
              <a:pathLst>
                <a:path w="358775" h="410845">
                  <a:moveTo>
                    <a:pt x="321437" y="0"/>
                  </a:moveTo>
                  <a:lnTo>
                    <a:pt x="179070" y="163449"/>
                  </a:lnTo>
                  <a:lnTo>
                    <a:pt x="34417" y="0"/>
                  </a:lnTo>
                  <a:lnTo>
                    <a:pt x="0" y="41275"/>
                  </a:lnTo>
                  <a:lnTo>
                    <a:pt x="141605" y="203073"/>
                  </a:lnTo>
                  <a:lnTo>
                    <a:pt x="0" y="368427"/>
                  </a:lnTo>
                  <a:lnTo>
                    <a:pt x="34417" y="410337"/>
                  </a:lnTo>
                  <a:lnTo>
                    <a:pt x="178435" y="243967"/>
                  </a:lnTo>
                  <a:lnTo>
                    <a:pt x="321437" y="410337"/>
                  </a:lnTo>
                  <a:lnTo>
                    <a:pt x="358521" y="368554"/>
                  </a:lnTo>
                  <a:lnTo>
                    <a:pt x="215519" y="203073"/>
                  </a:lnTo>
                  <a:lnTo>
                    <a:pt x="358521" y="41021"/>
                  </a:lnTo>
                  <a:lnTo>
                    <a:pt x="3214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23220" y="4051807"/>
              <a:ext cx="358775" cy="410845"/>
            </a:xfrm>
            <a:custGeom>
              <a:avLst/>
              <a:gdLst/>
              <a:ahLst/>
              <a:cxnLst/>
              <a:rect l="l" t="t" r="r" b="b"/>
              <a:pathLst>
                <a:path w="358775" h="410845">
                  <a:moveTo>
                    <a:pt x="34417" y="0"/>
                  </a:moveTo>
                  <a:lnTo>
                    <a:pt x="179070" y="163449"/>
                  </a:lnTo>
                  <a:lnTo>
                    <a:pt x="321437" y="0"/>
                  </a:lnTo>
                  <a:lnTo>
                    <a:pt x="358521" y="41021"/>
                  </a:lnTo>
                  <a:lnTo>
                    <a:pt x="215519" y="203073"/>
                  </a:lnTo>
                  <a:lnTo>
                    <a:pt x="358521" y="368554"/>
                  </a:lnTo>
                  <a:lnTo>
                    <a:pt x="321437" y="410337"/>
                  </a:lnTo>
                  <a:lnTo>
                    <a:pt x="178435" y="243967"/>
                  </a:lnTo>
                  <a:lnTo>
                    <a:pt x="34417" y="410337"/>
                  </a:lnTo>
                  <a:lnTo>
                    <a:pt x="0" y="368427"/>
                  </a:lnTo>
                  <a:lnTo>
                    <a:pt x="141605" y="203073"/>
                  </a:lnTo>
                  <a:lnTo>
                    <a:pt x="0" y="41275"/>
                  </a:lnTo>
                  <a:lnTo>
                    <a:pt x="34417" y="0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499090" y="4256785"/>
              <a:ext cx="1021715" cy="161925"/>
            </a:xfrm>
            <a:custGeom>
              <a:avLst/>
              <a:gdLst/>
              <a:ahLst/>
              <a:cxnLst/>
              <a:rect l="l" t="t" r="r" b="b"/>
              <a:pathLst>
                <a:path w="1021715" h="161925">
                  <a:moveTo>
                    <a:pt x="1021588" y="0"/>
                  </a:moveTo>
                  <a:lnTo>
                    <a:pt x="961377" y="0"/>
                  </a:lnTo>
                  <a:lnTo>
                    <a:pt x="961377" y="12700"/>
                  </a:lnTo>
                  <a:lnTo>
                    <a:pt x="961390" y="108204"/>
                  </a:lnTo>
                  <a:lnTo>
                    <a:pt x="12700" y="108204"/>
                  </a:lnTo>
                  <a:lnTo>
                    <a:pt x="12700" y="107950"/>
                  </a:lnTo>
                  <a:lnTo>
                    <a:pt x="0" y="107950"/>
                  </a:lnTo>
                  <a:lnTo>
                    <a:pt x="0" y="154940"/>
                  </a:lnTo>
                  <a:lnTo>
                    <a:pt x="6350" y="154940"/>
                  </a:lnTo>
                  <a:lnTo>
                    <a:pt x="6350" y="161544"/>
                  </a:lnTo>
                  <a:lnTo>
                    <a:pt x="1015238" y="161544"/>
                  </a:lnTo>
                  <a:lnTo>
                    <a:pt x="1015238" y="154940"/>
                  </a:lnTo>
                  <a:lnTo>
                    <a:pt x="1021588" y="154940"/>
                  </a:lnTo>
                  <a:lnTo>
                    <a:pt x="1021588" y="12700"/>
                  </a:lnTo>
                  <a:lnTo>
                    <a:pt x="10215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451591" y="4209287"/>
              <a:ext cx="1009015" cy="155575"/>
            </a:xfrm>
            <a:custGeom>
              <a:avLst/>
              <a:gdLst/>
              <a:ahLst/>
              <a:cxnLst/>
              <a:rect l="l" t="t" r="r" b="b"/>
              <a:pathLst>
                <a:path w="1009015" h="155575">
                  <a:moveTo>
                    <a:pt x="1008888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1008888" y="155448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51591" y="4209287"/>
              <a:ext cx="1009015" cy="155575"/>
            </a:xfrm>
            <a:custGeom>
              <a:avLst/>
              <a:gdLst/>
              <a:ahLst/>
              <a:cxnLst/>
              <a:rect l="l" t="t" r="r" b="b"/>
              <a:pathLst>
                <a:path w="1009015" h="155575">
                  <a:moveTo>
                    <a:pt x="0" y="155448"/>
                  </a:moveTo>
                  <a:lnTo>
                    <a:pt x="1008888" y="155448"/>
                  </a:lnTo>
                  <a:lnTo>
                    <a:pt x="1008888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986773" y="3638803"/>
            <a:ext cx="2649220" cy="857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4020">
              <a:lnSpc>
                <a:spcPts val="3279"/>
              </a:lnSpc>
              <a:spcBef>
                <a:spcPts val="95"/>
              </a:spcBef>
            </a:pPr>
            <a:r>
              <a:rPr sz="2800" b="0" spc="12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3</a:t>
            </a:r>
            <a:r>
              <a:rPr sz="28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分</a:t>
            </a:r>
            <a:endParaRPr sz="2800">
              <a:latin typeface="Noto Sans CJK JP Medium"/>
              <a:cs typeface="Noto Sans CJK JP Medium"/>
            </a:endParaRPr>
          </a:p>
          <a:p>
            <a:pPr marL="12700">
              <a:lnSpc>
                <a:spcPts val="3279"/>
              </a:lnSpc>
              <a:tabLst>
                <a:tab pos="1511935" algn="l"/>
                <a:tab pos="2635885" algn="l"/>
              </a:tabLst>
            </a:pPr>
            <a:r>
              <a:rPr sz="2800" b="0" spc="9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100%	</a:t>
            </a:r>
            <a:r>
              <a:rPr sz="2800" b="0" u="sng" spc="2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Noto Sans CJK JP Medium"/>
                <a:cs typeface="Noto Sans CJK JP Medium"/>
              </a:rPr>
              <a:t> </a:t>
            </a:r>
            <a:r>
              <a:rPr sz="2800" b="0" u="sng" spc="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Noto Sans CJK JP Medium"/>
                <a:cs typeface="Noto Sans CJK JP Medium"/>
              </a:rPr>
              <a:t>	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70285" y="4466590"/>
            <a:ext cx="576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5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3%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33983" y="5245608"/>
            <a:ext cx="10922635" cy="1132840"/>
            <a:chOff x="633983" y="5245608"/>
            <a:chExt cx="10922635" cy="1132840"/>
          </a:xfrm>
        </p:grpSpPr>
        <p:sp>
          <p:nvSpPr>
            <p:cNvPr id="38" name="object 38"/>
            <p:cNvSpPr/>
            <p:nvPr/>
          </p:nvSpPr>
          <p:spPr>
            <a:xfrm>
              <a:off x="672083" y="5283708"/>
              <a:ext cx="10846435" cy="1056640"/>
            </a:xfrm>
            <a:custGeom>
              <a:avLst/>
              <a:gdLst/>
              <a:ahLst/>
              <a:cxnLst/>
              <a:rect l="l" t="t" r="r" b="b"/>
              <a:pathLst>
                <a:path w="10846435" h="1056639">
                  <a:moveTo>
                    <a:pt x="0" y="176021"/>
                  </a:moveTo>
                  <a:lnTo>
                    <a:pt x="6288" y="129248"/>
                  </a:lnTo>
                  <a:lnTo>
                    <a:pt x="24034" y="87206"/>
                  </a:lnTo>
                  <a:lnTo>
                    <a:pt x="51558" y="51577"/>
                  </a:lnTo>
                  <a:lnTo>
                    <a:pt x="87184" y="24045"/>
                  </a:lnTo>
                  <a:lnTo>
                    <a:pt x="129231" y="6291"/>
                  </a:lnTo>
                  <a:lnTo>
                    <a:pt x="176022" y="0"/>
                  </a:lnTo>
                  <a:lnTo>
                    <a:pt x="10670286" y="0"/>
                  </a:lnTo>
                  <a:lnTo>
                    <a:pt x="10717059" y="6291"/>
                  </a:lnTo>
                  <a:lnTo>
                    <a:pt x="10759101" y="24045"/>
                  </a:lnTo>
                  <a:lnTo>
                    <a:pt x="10794730" y="51577"/>
                  </a:lnTo>
                  <a:lnTo>
                    <a:pt x="10822262" y="87206"/>
                  </a:lnTo>
                  <a:lnTo>
                    <a:pt x="10840016" y="129248"/>
                  </a:lnTo>
                  <a:lnTo>
                    <a:pt x="10846308" y="176021"/>
                  </a:lnTo>
                  <a:lnTo>
                    <a:pt x="10846308" y="880109"/>
                  </a:lnTo>
                  <a:lnTo>
                    <a:pt x="10840016" y="926900"/>
                  </a:lnTo>
                  <a:lnTo>
                    <a:pt x="10822262" y="968947"/>
                  </a:lnTo>
                  <a:lnTo>
                    <a:pt x="10794730" y="1004573"/>
                  </a:lnTo>
                  <a:lnTo>
                    <a:pt x="10759101" y="1032097"/>
                  </a:lnTo>
                  <a:lnTo>
                    <a:pt x="10717059" y="1049843"/>
                  </a:lnTo>
                  <a:lnTo>
                    <a:pt x="10670286" y="1056131"/>
                  </a:lnTo>
                  <a:lnTo>
                    <a:pt x="176022" y="1056131"/>
                  </a:lnTo>
                  <a:lnTo>
                    <a:pt x="129231" y="1049843"/>
                  </a:lnTo>
                  <a:lnTo>
                    <a:pt x="87184" y="1032097"/>
                  </a:lnTo>
                  <a:lnTo>
                    <a:pt x="51558" y="1004573"/>
                  </a:lnTo>
                  <a:lnTo>
                    <a:pt x="24034" y="968947"/>
                  </a:lnTo>
                  <a:lnTo>
                    <a:pt x="6288" y="926900"/>
                  </a:lnTo>
                  <a:lnTo>
                    <a:pt x="0" y="880109"/>
                  </a:lnTo>
                  <a:lnTo>
                    <a:pt x="0" y="176021"/>
                  </a:lnTo>
                  <a:close/>
                </a:path>
              </a:pathLst>
            </a:custGeom>
            <a:ln w="76200">
              <a:solidFill>
                <a:srgbClr val="DF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65059" y="5783884"/>
              <a:ext cx="3531235" cy="22860"/>
            </a:xfrm>
            <a:custGeom>
              <a:avLst/>
              <a:gdLst/>
              <a:ahLst/>
              <a:cxnLst/>
              <a:rect l="l" t="t" r="r" b="b"/>
              <a:pathLst>
                <a:path w="3531235" h="22860">
                  <a:moveTo>
                    <a:pt x="3531146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3531146" y="22860"/>
                  </a:lnTo>
                  <a:lnTo>
                    <a:pt x="3531146" y="0"/>
                  </a:lnTo>
                  <a:close/>
                </a:path>
              </a:pathLst>
            </a:custGeom>
            <a:solidFill>
              <a:srgbClr val="6E3C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24593" y="5783884"/>
              <a:ext cx="5230495" cy="449580"/>
            </a:xfrm>
            <a:custGeom>
              <a:avLst/>
              <a:gdLst/>
              <a:ahLst/>
              <a:cxnLst/>
              <a:rect l="l" t="t" r="r" b="b"/>
              <a:pathLst>
                <a:path w="5230495" h="449579">
                  <a:moveTo>
                    <a:pt x="1420380" y="426720"/>
                  </a:moveTo>
                  <a:lnTo>
                    <a:pt x="0" y="426720"/>
                  </a:lnTo>
                  <a:lnTo>
                    <a:pt x="0" y="449580"/>
                  </a:lnTo>
                  <a:lnTo>
                    <a:pt x="1420380" y="449580"/>
                  </a:lnTo>
                  <a:lnTo>
                    <a:pt x="1420380" y="426720"/>
                  </a:lnTo>
                  <a:close/>
                </a:path>
                <a:path w="5230495" h="449579">
                  <a:moveTo>
                    <a:pt x="5230380" y="0"/>
                  </a:moveTo>
                  <a:lnTo>
                    <a:pt x="3810012" y="0"/>
                  </a:lnTo>
                  <a:lnTo>
                    <a:pt x="3810012" y="22860"/>
                  </a:lnTo>
                  <a:lnTo>
                    <a:pt x="5230380" y="22860"/>
                  </a:lnTo>
                  <a:lnTo>
                    <a:pt x="52303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02030" y="5356047"/>
            <a:ext cx="11245850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SzPct val="96428"/>
              <a:buFont typeface="Wingdings"/>
              <a:buChar char=""/>
              <a:tabLst>
                <a:tab pos="364490" algn="l"/>
              </a:tabLst>
            </a:pPr>
            <a:r>
              <a:rPr sz="2800" b="0" spc="-10" dirty="0">
                <a:solidFill>
                  <a:srgbClr val="6E3C10"/>
                </a:solidFill>
                <a:latin typeface="Noto Sans CJK JP Medium"/>
                <a:cs typeface="Noto Sans CJK JP Medium"/>
              </a:rPr>
              <a:t>採購</a:t>
            </a:r>
            <a:r>
              <a:rPr sz="2800" b="0" spc="225" dirty="0">
                <a:solidFill>
                  <a:srgbClr val="6E3C10"/>
                </a:solidFill>
                <a:latin typeface="Noto Sans CJK JP Medium"/>
                <a:cs typeface="Noto Sans CJK JP Medium"/>
              </a:rPr>
              <a:t>/</a:t>
            </a:r>
            <a:r>
              <a:rPr sz="2800" b="0" spc="-10" dirty="0">
                <a:solidFill>
                  <a:srgbClr val="6E3C10"/>
                </a:solidFill>
                <a:latin typeface="Noto Sans CJK JP Medium"/>
                <a:cs typeface="Noto Sans CJK JP Medium"/>
              </a:rPr>
              <a:t>租</a:t>
            </a:r>
            <a:r>
              <a:rPr sz="2800" b="0" spc="-5" dirty="0">
                <a:solidFill>
                  <a:srgbClr val="6E3C10"/>
                </a:solidFill>
                <a:latin typeface="Noto Sans CJK JP Medium"/>
                <a:cs typeface="Noto Sans CJK JP Medium"/>
              </a:rPr>
              <a:t>賃</a:t>
            </a:r>
            <a:r>
              <a:rPr sz="2800" b="0" spc="225" dirty="0">
                <a:solidFill>
                  <a:srgbClr val="6E3C10"/>
                </a:solidFill>
                <a:latin typeface="Noto Sans CJK JP Medium"/>
                <a:cs typeface="Noto Sans CJK JP Medium"/>
              </a:rPr>
              <a:t>/</a:t>
            </a:r>
            <a:r>
              <a:rPr sz="2800" b="0" spc="-10" dirty="0">
                <a:solidFill>
                  <a:srgbClr val="6E3C10"/>
                </a:solidFill>
                <a:latin typeface="Noto Sans CJK JP Medium"/>
                <a:cs typeface="Noto Sans CJK JP Medium"/>
              </a:rPr>
              <a:t>合約簽約日</a:t>
            </a:r>
            <a:r>
              <a:rPr sz="24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應於環保標章證</a:t>
            </a:r>
            <a:r>
              <a:rPr sz="2400" b="0" spc="-5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書</a:t>
            </a:r>
            <a:r>
              <a:rPr sz="28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有效期間</a:t>
            </a:r>
            <a:r>
              <a:rPr sz="16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(</a:t>
            </a:r>
            <a:r>
              <a:rPr sz="16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生</a:t>
            </a:r>
            <a:r>
              <a:rPr sz="16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效</a:t>
            </a:r>
            <a:r>
              <a:rPr sz="1600" b="0" spc="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日</a:t>
            </a:r>
            <a:r>
              <a:rPr sz="1600" b="0" spc="27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~</a:t>
            </a:r>
            <a:r>
              <a:rPr sz="16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到</a:t>
            </a:r>
            <a:r>
              <a:rPr sz="16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期日</a:t>
            </a:r>
            <a:r>
              <a:rPr sz="16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)</a:t>
            </a:r>
            <a:r>
              <a:rPr sz="24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內</a:t>
            </a:r>
            <a:endParaRPr sz="2400">
              <a:latin typeface="Noto Sans CJK JP Medium"/>
              <a:cs typeface="Noto Sans CJK JP Medium"/>
            </a:endParaRPr>
          </a:p>
          <a:p>
            <a:pPr marL="388620" indent="-37655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"/>
              <a:tabLst>
                <a:tab pos="389255" algn="l"/>
              </a:tabLst>
            </a:pPr>
            <a:r>
              <a:rPr sz="2400" b="0" spc="-5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如</a:t>
            </a:r>
            <a:r>
              <a:rPr sz="24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採購日期不在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有效期間</a:t>
            </a:r>
            <a:r>
              <a:rPr sz="24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內，則為非環保標章產品</a:t>
            </a:r>
            <a:endParaRPr sz="2400">
              <a:latin typeface="Noto Sans CJK JP Medium"/>
              <a:cs typeface="Noto Sans CJK JP Medium"/>
            </a:endParaRPr>
          </a:p>
          <a:p>
            <a:pPr marL="10808970">
              <a:lnSpc>
                <a:spcPct val="100000"/>
              </a:lnSpc>
              <a:spcBef>
                <a:spcPts val="83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22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65759" y="4882870"/>
            <a:ext cx="696595" cy="587375"/>
            <a:chOff x="365759" y="4882870"/>
            <a:chExt cx="696595" cy="587375"/>
          </a:xfrm>
        </p:grpSpPr>
        <p:sp>
          <p:nvSpPr>
            <p:cNvPr id="43" name="object 43"/>
            <p:cNvSpPr/>
            <p:nvPr/>
          </p:nvSpPr>
          <p:spPr>
            <a:xfrm>
              <a:off x="365759" y="4882870"/>
              <a:ext cx="696493" cy="5867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1667" y="4908803"/>
              <a:ext cx="594360" cy="4846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984503" y="2593835"/>
            <a:ext cx="2860040" cy="398780"/>
            <a:chOff x="984503" y="2593835"/>
            <a:chExt cx="2860040" cy="398780"/>
          </a:xfrm>
        </p:grpSpPr>
        <p:sp>
          <p:nvSpPr>
            <p:cNvPr id="46" name="object 46"/>
            <p:cNvSpPr/>
            <p:nvPr/>
          </p:nvSpPr>
          <p:spPr>
            <a:xfrm>
              <a:off x="984503" y="2593835"/>
              <a:ext cx="308609" cy="398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4607" y="2593835"/>
              <a:ext cx="595122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11223" y="2593835"/>
              <a:ext cx="457974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30679" y="2593835"/>
              <a:ext cx="773430" cy="3985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65603" y="2593835"/>
              <a:ext cx="567690" cy="3985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94787" y="2593835"/>
              <a:ext cx="773429" cy="3985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29711" y="2593835"/>
              <a:ext cx="566165" cy="3985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57371" y="2593835"/>
              <a:ext cx="416826" cy="3985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35680" y="2593835"/>
              <a:ext cx="308610" cy="39853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61161" y="2632963"/>
            <a:ext cx="3176905" cy="448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>
              <a:lnSpc>
                <a:spcPts val="1664"/>
              </a:lnSpc>
              <a:spcBef>
                <a:spcPts val="105"/>
              </a:spcBef>
            </a:pPr>
            <a:r>
              <a:rPr sz="1400" b="0" spc="5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(</a:t>
            </a:r>
            <a:r>
              <a:rPr sz="14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項次</a:t>
            </a:r>
            <a:r>
              <a:rPr sz="1400" b="0" spc="6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50</a:t>
            </a:r>
            <a:r>
              <a:rPr sz="14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至項次</a:t>
            </a:r>
            <a:r>
              <a:rPr sz="1400" b="0" spc="4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166，</a:t>
            </a:r>
            <a:r>
              <a:rPr sz="14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共計</a:t>
            </a:r>
            <a:r>
              <a:rPr sz="1400" b="0" spc="6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117</a:t>
            </a:r>
            <a:r>
              <a:rPr sz="14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項</a:t>
            </a:r>
            <a:r>
              <a:rPr sz="1400" b="0" spc="5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)</a:t>
            </a:r>
            <a:endParaRPr sz="1400">
              <a:latin typeface="Noto Sans CJK JP Medium"/>
              <a:cs typeface="Noto Sans CJK JP Medium"/>
            </a:endParaRPr>
          </a:p>
          <a:p>
            <a:pPr marL="12700">
              <a:lnSpc>
                <a:spcPts val="1664"/>
              </a:lnSpc>
            </a:pPr>
            <a:r>
              <a:rPr sz="1400" b="0" spc="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(</a:t>
            </a:r>
            <a:r>
              <a:rPr sz="1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附表</a:t>
            </a:r>
            <a:r>
              <a:rPr sz="1400" b="0" spc="6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2</a:t>
            </a:r>
            <a:r>
              <a:rPr sz="1400" b="0" spc="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 </a:t>
            </a:r>
            <a:r>
              <a:rPr sz="1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加分採購項目之綠色產品</a:t>
            </a:r>
            <a:r>
              <a:rPr sz="1400" b="0" spc="-1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一</a:t>
            </a:r>
            <a:r>
              <a:rPr sz="1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覽</a:t>
            </a:r>
            <a:r>
              <a:rPr sz="1400" b="0" spc="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表</a:t>
            </a:r>
            <a:r>
              <a:rPr sz="1400" b="0" spc="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)</a:t>
            </a:r>
            <a:endParaRPr sz="1400">
              <a:latin typeface="Noto Sans CJK JP Medium"/>
              <a:cs typeface="Noto Sans CJK JP Medium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(16/52)</a:t>
            </a:r>
            <a:endParaRPr sz="2600"/>
          </a:p>
        </p:txBody>
      </p:sp>
      <p:grpSp>
        <p:nvGrpSpPr>
          <p:cNvPr id="57" name="object 57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58" name="object 58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430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23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8076" y="1214627"/>
            <a:ext cx="603885" cy="401320"/>
            <a:chOff x="608076" y="1214627"/>
            <a:chExt cx="603885" cy="401320"/>
          </a:xfrm>
        </p:grpSpPr>
        <p:sp>
          <p:nvSpPr>
            <p:cNvPr id="4" name="object 4"/>
            <p:cNvSpPr/>
            <p:nvPr/>
          </p:nvSpPr>
          <p:spPr>
            <a:xfrm>
              <a:off x="608076" y="12146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576" y="12146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6696" y="12146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710684" y="1106424"/>
            <a:ext cx="6528434" cy="787400"/>
            <a:chOff x="4710684" y="1106424"/>
            <a:chExt cx="6528434" cy="787400"/>
          </a:xfrm>
        </p:grpSpPr>
        <p:sp>
          <p:nvSpPr>
            <p:cNvPr id="8" name="object 8"/>
            <p:cNvSpPr/>
            <p:nvPr/>
          </p:nvSpPr>
          <p:spPr>
            <a:xfrm>
              <a:off x="4710684" y="1106424"/>
              <a:ext cx="1177289" cy="7871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20868" y="1106424"/>
              <a:ext cx="686562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0324" y="1106424"/>
              <a:ext cx="622553" cy="787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95772" y="1106424"/>
              <a:ext cx="5442966" cy="787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91208" y="1195527"/>
            <a:ext cx="9715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總分加減</a:t>
            </a:r>
            <a:r>
              <a:rPr sz="2800" b="0" spc="-5" dirty="0">
                <a:latin typeface="Noto Sans CJK JP Medium"/>
                <a:cs typeface="Noto Sans CJK JP Medium"/>
              </a:rPr>
              <a:t>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10" dirty="0">
                <a:latin typeface="Noto Sans CJK JP Medium"/>
                <a:cs typeface="Noto Sans CJK JP Medium"/>
              </a:rPr>
              <a:t>加分項目</a:t>
            </a:r>
            <a:r>
              <a:rPr sz="2800" b="0" spc="155" dirty="0">
                <a:latin typeface="Noto Sans CJK JP Medium"/>
                <a:cs typeface="Noto Sans CJK JP Medium"/>
              </a:rPr>
              <a:t>)-</a:t>
            </a:r>
            <a:r>
              <a:rPr sz="2800" b="0" spc="-10" dirty="0">
                <a:latin typeface="Noto Sans CJK JP Medium"/>
                <a:cs typeface="Noto Sans CJK JP Medium"/>
              </a:rPr>
              <a:t>附表</a:t>
            </a:r>
            <a:r>
              <a:rPr sz="2800" b="0" spc="175" dirty="0">
                <a:latin typeface="Noto Sans CJK JP Medium"/>
                <a:cs typeface="Noto Sans CJK JP Medium"/>
              </a:rPr>
              <a:t>2-</a:t>
            </a:r>
            <a:r>
              <a:rPr sz="2800" b="0" spc="-5" dirty="0">
                <a:latin typeface="Noto Sans CJK JP Medium"/>
                <a:cs typeface="Noto Sans CJK JP Medium"/>
              </a:rPr>
              <a:t>加分採</a:t>
            </a:r>
            <a:r>
              <a:rPr sz="2800" b="0" spc="-15" dirty="0">
                <a:latin typeface="Noto Sans CJK JP Medium"/>
                <a:cs typeface="Noto Sans CJK JP Medium"/>
              </a:rPr>
              <a:t>購</a:t>
            </a:r>
            <a:r>
              <a:rPr sz="2800" b="0" spc="-5" dirty="0">
                <a:latin typeface="Noto Sans CJK JP Medium"/>
                <a:cs typeface="Noto Sans CJK JP Medium"/>
              </a:rPr>
              <a:t>項目之綠色</a:t>
            </a:r>
            <a:r>
              <a:rPr sz="2800" b="0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品一覽表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04238" y="2387447"/>
            <a:ext cx="8665210" cy="560705"/>
            <a:chOff x="1404238" y="2387447"/>
            <a:chExt cx="8665210" cy="560705"/>
          </a:xfrm>
        </p:grpSpPr>
        <p:sp>
          <p:nvSpPr>
            <p:cNvPr id="14" name="object 14"/>
            <p:cNvSpPr/>
            <p:nvPr/>
          </p:nvSpPr>
          <p:spPr>
            <a:xfrm>
              <a:off x="6975348" y="2387447"/>
              <a:ext cx="3094355" cy="560705"/>
            </a:xfrm>
            <a:custGeom>
              <a:avLst/>
              <a:gdLst/>
              <a:ahLst/>
              <a:cxnLst/>
              <a:rect l="l" t="t" r="r" b="b"/>
              <a:pathLst>
                <a:path w="3094354" h="560705">
                  <a:moveTo>
                    <a:pt x="3093847" y="0"/>
                  </a:moveTo>
                  <a:lnTo>
                    <a:pt x="0" y="0"/>
                  </a:lnTo>
                  <a:lnTo>
                    <a:pt x="0" y="560603"/>
                  </a:lnTo>
                  <a:lnTo>
                    <a:pt x="3093847" y="560603"/>
                  </a:lnTo>
                  <a:lnTo>
                    <a:pt x="3093847" y="0"/>
                  </a:lnTo>
                  <a:close/>
                </a:path>
              </a:pathLst>
            </a:custGeom>
            <a:solidFill>
              <a:srgbClr val="D4E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4238" y="2667749"/>
              <a:ext cx="5571490" cy="280670"/>
            </a:xfrm>
            <a:custGeom>
              <a:avLst/>
              <a:gdLst/>
              <a:ahLst/>
              <a:cxnLst/>
              <a:rect l="l" t="t" r="r" b="b"/>
              <a:pathLst>
                <a:path w="5571490" h="280669">
                  <a:moveTo>
                    <a:pt x="5571109" y="0"/>
                  </a:moveTo>
                  <a:lnTo>
                    <a:pt x="0" y="0"/>
                  </a:lnTo>
                  <a:lnTo>
                    <a:pt x="0" y="280301"/>
                  </a:lnTo>
                  <a:lnTo>
                    <a:pt x="5571109" y="280301"/>
                  </a:lnTo>
                  <a:lnTo>
                    <a:pt x="5571109" y="0"/>
                  </a:lnTo>
                  <a:close/>
                </a:path>
              </a:pathLst>
            </a:custGeom>
            <a:solidFill>
              <a:srgbClr val="F8E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70344" y="1812480"/>
          <a:ext cx="11543664" cy="11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1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4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289">
                <a:tc rowSpan="2"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5890" marB="0"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加分採購項目之綠色產品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589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ts val="210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890" marB="0"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8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0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0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288">
                <a:tc>
                  <a:txBody>
                    <a:bodyPr/>
                    <a:lstStyle/>
                    <a:p>
                      <a:pPr marL="395605">
                        <a:lnSpc>
                          <a:spcPts val="2105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5"/>
                        </a:lnSpc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油墨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非數位複印機油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墨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(OA)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辦公室用具產品類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58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105"/>
                        </a:lnSpc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油墨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15">
                <a:tc>
                  <a:txBody>
                    <a:bodyPr/>
                    <a:lstStyle/>
                    <a:p>
                      <a:pPr marL="395605">
                        <a:lnSpc>
                          <a:spcPts val="211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白板筆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紅、黑、綠、藍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8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11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墨水筆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1429511" y="3186683"/>
            <a:ext cx="10497820" cy="1106805"/>
            <a:chOff x="1429511" y="3186683"/>
            <a:chExt cx="10497820" cy="1106805"/>
          </a:xfrm>
        </p:grpSpPr>
        <p:sp>
          <p:nvSpPr>
            <p:cNvPr id="18" name="object 18"/>
            <p:cNvSpPr/>
            <p:nvPr/>
          </p:nvSpPr>
          <p:spPr>
            <a:xfrm>
              <a:off x="1429511" y="3186683"/>
              <a:ext cx="5530850" cy="1106805"/>
            </a:xfrm>
            <a:custGeom>
              <a:avLst/>
              <a:gdLst/>
              <a:ahLst/>
              <a:cxnLst/>
              <a:rect l="l" t="t" r="r" b="b"/>
              <a:pathLst>
                <a:path w="5530850" h="1106804">
                  <a:moveTo>
                    <a:pt x="5530595" y="0"/>
                  </a:moveTo>
                  <a:lnTo>
                    <a:pt x="0" y="0"/>
                  </a:lnTo>
                  <a:lnTo>
                    <a:pt x="0" y="1106424"/>
                  </a:lnTo>
                  <a:lnTo>
                    <a:pt x="5530595" y="1106424"/>
                  </a:lnTo>
                  <a:lnTo>
                    <a:pt x="5530595" y="0"/>
                  </a:lnTo>
                  <a:close/>
                </a:path>
              </a:pathLst>
            </a:custGeom>
            <a:solidFill>
              <a:srgbClr val="F8E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67727" y="3186683"/>
              <a:ext cx="4959350" cy="1106805"/>
            </a:xfrm>
            <a:custGeom>
              <a:avLst/>
              <a:gdLst/>
              <a:ahLst/>
              <a:cxnLst/>
              <a:rect l="l" t="t" r="r" b="b"/>
              <a:pathLst>
                <a:path w="4959350" h="1106804">
                  <a:moveTo>
                    <a:pt x="4959096" y="0"/>
                  </a:moveTo>
                  <a:lnTo>
                    <a:pt x="0" y="0"/>
                  </a:lnTo>
                  <a:lnTo>
                    <a:pt x="0" y="1106424"/>
                  </a:lnTo>
                  <a:lnTo>
                    <a:pt x="4959096" y="1106424"/>
                  </a:lnTo>
                  <a:lnTo>
                    <a:pt x="4959096" y="0"/>
                  </a:lnTo>
                  <a:close/>
                </a:path>
              </a:pathLst>
            </a:custGeom>
            <a:solidFill>
              <a:srgbClr val="D4E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08505" y="3304158"/>
            <a:ext cx="30003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SzPct val="95000"/>
              <a:buFont typeface="Wingdings"/>
              <a:buChar char=""/>
              <a:tabLst>
                <a:tab pos="264795" algn="l"/>
              </a:tabLst>
            </a:pPr>
            <a:r>
              <a:rPr sz="2000" b="0" dirty="0">
                <a:latin typeface="Noto Sans CJK JP Medium"/>
                <a:cs typeface="Noto Sans CJK JP Medium"/>
              </a:rPr>
              <a:t>採購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綠色產品</a:t>
            </a:r>
            <a:r>
              <a:rPr sz="2000" b="0" spc="-10" dirty="0">
                <a:latin typeface="Noto Sans CJK JP Medium"/>
                <a:cs typeface="Noto Sans CJK JP Medium"/>
              </a:rPr>
              <a:t>(</a:t>
            </a:r>
            <a:r>
              <a:rPr sz="2000" b="0" dirty="0">
                <a:latin typeface="Noto Sans CJK JP Medium"/>
                <a:cs typeface="Noto Sans CJK JP Medium"/>
              </a:rPr>
              <a:t>如下</a:t>
            </a:r>
            <a:r>
              <a:rPr sz="2000" b="0" spc="-15" dirty="0">
                <a:latin typeface="Noto Sans CJK JP Medium"/>
                <a:cs typeface="Noto Sans CJK JP Medium"/>
              </a:rPr>
              <a:t>所</a:t>
            </a:r>
            <a:r>
              <a:rPr sz="2000" b="0" dirty="0">
                <a:latin typeface="Noto Sans CJK JP Medium"/>
                <a:cs typeface="Noto Sans CJK JP Medium"/>
              </a:rPr>
              <a:t>示</a:t>
            </a:r>
            <a:r>
              <a:rPr sz="2000" b="0" spc="-10" dirty="0">
                <a:latin typeface="Noto Sans CJK JP Medium"/>
                <a:cs typeface="Noto Sans CJK JP Medium"/>
              </a:rPr>
              <a:t>)</a:t>
            </a:r>
            <a:endParaRPr sz="2000">
              <a:latin typeface="Noto Sans CJK JP Medium"/>
              <a:cs typeface="Noto Sans CJK JP Medium"/>
            </a:endParaRPr>
          </a:p>
          <a:p>
            <a:pPr marL="267335">
              <a:lnSpc>
                <a:spcPct val="100000"/>
              </a:lnSpc>
            </a:pPr>
            <a:r>
              <a:rPr sz="2000" b="0" dirty="0">
                <a:latin typeface="Noto Sans CJK JP Medium"/>
                <a:cs typeface="Noto Sans CJK JP Medium"/>
              </a:rPr>
              <a:t>可申報加分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16679" y="2781300"/>
            <a:ext cx="6010910" cy="2560320"/>
            <a:chOff x="3916679" y="2781300"/>
            <a:chExt cx="6010910" cy="2560320"/>
          </a:xfrm>
        </p:grpSpPr>
        <p:sp>
          <p:nvSpPr>
            <p:cNvPr id="22" name="object 22"/>
            <p:cNvSpPr/>
            <p:nvPr/>
          </p:nvSpPr>
          <p:spPr>
            <a:xfrm>
              <a:off x="3916679" y="2781300"/>
              <a:ext cx="606564" cy="5897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42587" y="2807207"/>
              <a:ext cx="504825" cy="487680"/>
            </a:xfrm>
            <a:custGeom>
              <a:avLst/>
              <a:gdLst/>
              <a:ahLst/>
              <a:cxnLst/>
              <a:rect l="l" t="t" r="r" b="b"/>
              <a:pathLst>
                <a:path w="504825" h="487679">
                  <a:moveTo>
                    <a:pt x="378333" y="0"/>
                  </a:moveTo>
                  <a:lnTo>
                    <a:pt x="126111" y="0"/>
                  </a:lnTo>
                  <a:lnTo>
                    <a:pt x="126111" y="243839"/>
                  </a:lnTo>
                  <a:lnTo>
                    <a:pt x="0" y="243839"/>
                  </a:lnTo>
                  <a:lnTo>
                    <a:pt x="252222" y="487679"/>
                  </a:lnTo>
                  <a:lnTo>
                    <a:pt x="504444" y="243839"/>
                  </a:lnTo>
                  <a:lnTo>
                    <a:pt x="378333" y="243839"/>
                  </a:lnTo>
                  <a:lnTo>
                    <a:pt x="37833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68383" y="2804159"/>
              <a:ext cx="608076" cy="5897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94291" y="2830067"/>
              <a:ext cx="506095" cy="487680"/>
            </a:xfrm>
            <a:custGeom>
              <a:avLst/>
              <a:gdLst/>
              <a:ahLst/>
              <a:cxnLst/>
              <a:rect l="l" t="t" r="r" b="b"/>
              <a:pathLst>
                <a:path w="506095" h="487679">
                  <a:moveTo>
                    <a:pt x="379476" y="0"/>
                  </a:moveTo>
                  <a:lnTo>
                    <a:pt x="126492" y="0"/>
                  </a:lnTo>
                  <a:lnTo>
                    <a:pt x="126492" y="243839"/>
                  </a:lnTo>
                  <a:lnTo>
                    <a:pt x="0" y="243839"/>
                  </a:lnTo>
                  <a:lnTo>
                    <a:pt x="252984" y="487679"/>
                  </a:lnTo>
                  <a:lnTo>
                    <a:pt x="505968" y="243839"/>
                  </a:lnTo>
                  <a:lnTo>
                    <a:pt x="379476" y="243839"/>
                  </a:lnTo>
                  <a:lnTo>
                    <a:pt x="37947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66632" y="4297680"/>
              <a:ext cx="1060703" cy="10439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6918" y="3283077"/>
            <a:ext cx="1090930" cy="8724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89230" marR="5080" indent="-177165">
              <a:lnSpc>
                <a:spcPts val="3310"/>
              </a:lnSpc>
              <a:spcBef>
                <a:spcPts val="245"/>
              </a:spcBef>
            </a:pPr>
            <a:r>
              <a:rPr sz="2800" b="0" spc="-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各欄位 </a:t>
            </a:r>
            <a:r>
              <a:rPr sz="2800" b="0" spc="-1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說明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21563" y="4351020"/>
            <a:ext cx="806450" cy="2148840"/>
            <a:chOff x="321563" y="4351020"/>
            <a:chExt cx="806450" cy="2148840"/>
          </a:xfrm>
        </p:grpSpPr>
        <p:sp>
          <p:nvSpPr>
            <p:cNvPr id="29" name="object 29"/>
            <p:cNvSpPr/>
            <p:nvPr/>
          </p:nvSpPr>
          <p:spPr>
            <a:xfrm>
              <a:off x="420623" y="4351020"/>
              <a:ext cx="601980" cy="9814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1563" y="5271516"/>
              <a:ext cx="806196" cy="12283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01344" y="4424298"/>
            <a:ext cx="2150110" cy="187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環保標章</a:t>
            </a:r>
            <a:endParaRPr sz="2000">
              <a:latin typeface="Noto Sans CJK JP Medium"/>
              <a:cs typeface="Noto Sans CJK JP Medium"/>
            </a:endParaRPr>
          </a:p>
          <a:p>
            <a:pPr marL="12700">
              <a:lnSpc>
                <a:spcPts val="3345"/>
              </a:lnSpc>
            </a:pPr>
            <a:r>
              <a:rPr sz="2800" b="0" spc="-10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項次</a:t>
            </a:r>
            <a:r>
              <a:rPr sz="2800" b="0" spc="70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50</a:t>
            </a:r>
            <a:r>
              <a:rPr sz="2800" b="0" spc="-10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至</a:t>
            </a:r>
            <a:r>
              <a:rPr sz="2800" b="0" spc="70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151</a:t>
            </a:r>
            <a:endParaRPr sz="2800">
              <a:latin typeface="Noto Sans CJK JP Medium"/>
              <a:cs typeface="Noto Sans CJK JP Medium"/>
            </a:endParaRPr>
          </a:p>
          <a:p>
            <a:pPr marL="12700">
              <a:lnSpc>
                <a:spcPts val="2385"/>
              </a:lnSpc>
              <a:spcBef>
                <a:spcPts val="3125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第二類環保標章</a:t>
            </a:r>
            <a:endParaRPr sz="2000">
              <a:latin typeface="Noto Sans CJK JP Medium"/>
              <a:cs typeface="Noto Sans CJK JP Medium"/>
            </a:endParaRPr>
          </a:p>
          <a:p>
            <a:pPr marL="12700">
              <a:lnSpc>
                <a:spcPts val="3345"/>
              </a:lnSpc>
            </a:pPr>
            <a:r>
              <a:rPr sz="2800" b="0" spc="-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項次</a:t>
            </a:r>
            <a:r>
              <a:rPr sz="2800" b="0" spc="6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152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12820" y="4463796"/>
            <a:ext cx="890015" cy="8884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022460" y="5483148"/>
            <a:ext cx="68707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0" spc="-5" dirty="0">
                <a:latin typeface="Noto Sans CJK JP Medium"/>
                <a:cs typeface="Noto Sans CJK JP Medium"/>
              </a:rPr>
              <a:t>國外 </a:t>
            </a:r>
            <a:r>
              <a:rPr sz="2600" b="0" dirty="0">
                <a:latin typeface="Noto Sans CJK JP Medium"/>
                <a:cs typeface="Noto Sans CJK JP Medium"/>
              </a:rPr>
              <a:t>標章</a:t>
            </a:r>
            <a:endParaRPr sz="2600">
              <a:latin typeface="Noto Sans CJK JP Medium"/>
              <a:cs typeface="Noto Sans CJK JP Medium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54552" y="5480303"/>
            <a:ext cx="742188" cy="9448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46520" y="5411723"/>
            <a:ext cx="585216" cy="9174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55435" y="4383023"/>
            <a:ext cx="1059180" cy="9799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51730" y="4448302"/>
            <a:ext cx="1446530" cy="185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節能標章</a:t>
            </a:r>
            <a:endParaRPr sz="2000">
              <a:latin typeface="Noto Sans CJK JP Medium"/>
              <a:cs typeface="Noto Sans CJK JP Medium"/>
            </a:endParaRPr>
          </a:p>
          <a:p>
            <a:pPr marL="12700">
              <a:lnSpc>
                <a:spcPts val="3345"/>
              </a:lnSpc>
            </a:pPr>
            <a:r>
              <a:rPr sz="2800" b="0" spc="-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項次</a:t>
            </a:r>
            <a:r>
              <a:rPr sz="2800" b="0" spc="6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153</a:t>
            </a:r>
            <a:endParaRPr sz="2800">
              <a:latin typeface="Noto Sans CJK JP Medium"/>
              <a:cs typeface="Noto Sans CJK JP Medium"/>
            </a:endParaRPr>
          </a:p>
          <a:p>
            <a:pPr marL="87630">
              <a:lnSpc>
                <a:spcPts val="2385"/>
              </a:lnSpc>
              <a:spcBef>
                <a:spcPts val="2935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省水標章</a:t>
            </a:r>
            <a:endParaRPr sz="2000">
              <a:latin typeface="Noto Sans CJK JP Medium"/>
              <a:cs typeface="Noto Sans CJK JP Medium"/>
            </a:endParaRPr>
          </a:p>
          <a:p>
            <a:pPr marL="87630">
              <a:lnSpc>
                <a:spcPts val="3345"/>
              </a:lnSpc>
            </a:pPr>
            <a:r>
              <a:rPr sz="2800" b="0" spc="-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項次</a:t>
            </a:r>
            <a:r>
              <a:rPr sz="2800" b="0" spc="6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154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64654" y="4459604"/>
            <a:ext cx="1400810" cy="2018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ts val="2385"/>
              </a:lnSpc>
              <a:spcBef>
                <a:spcPts val="100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綠建材標章</a:t>
            </a:r>
            <a:endParaRPr sz="2000">
              <a:latin typeface="Noto Sans CJK JP Medium"/>
              <a:cs typeface="Noto Sans CJK JP Medium"/>
            </a:endParaRPr>
          </a:p>
          <a:p>
            <a:pPr marL="41910">
              <a:lnSpc>
                <a:spcPts val="3345"/>
              </a:lnSpc>
            </a:pPr>
            <a:r>
              <a:rPr sz="2800" b="0" spc="-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項次</a:t>
            </a:r>
            <a:r>
              <a:rPr sz="2800" b="0" spc="6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155</a:t>
            </a:r>
            <a:endParaRPr sz="2800">
              <a:latin typeface="Noto Sans CJK JP Medium"/>
              <a:cs typeface="Noto Sans CJK JP Medium"/>
            </a:endParaRPr>
          </a:p>
          <a:p>
            <a:pPr marL="12700" marR="107314">
              <a:lnSpc>
                <a:spcPct val="100000"/>
              </a:lnSpc>
              <a:spcBef>
                <a:spcPts val="1835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碳足跡減量 標籤</a:t>
            </a:r>
            <a:endParaRPr sz="2000">
              <a:latin typeface="Noto Sans CJK JP Medium"/>
              <a:cs typeface="Noto Sans CJK JP Medium"/>
            </a:endParaRPr>
          </a:p>
          <a:p>
            <a:pPr marL="12700">
              <a:lnSpc>
                <a:spcPts val="3329"/>
              </a:lnSpc>
            </a:pPr>
            <a:r>
              <a:rPr sz="2800" b="0" spc="-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項</a:t>
            </a:r>
            <a:r>
              <a:rPr sz="2800" b="0" spc="-10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次</a:t>
            </a:r>
            <a:r>
              <a:rPr sz="2800" b="0" spc="70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156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93045" y="4460494"/>
            <a:ext cx="1554480" cy="1818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台灣木材標章</a:t>
            </a:r>
            <a:endParaRPr sz="2000">
              <a:latin typeface="Noto Sans CJK JP Medium"/>
              <a:cs typeface="Noto Sans CJK JP Medium"/>
            </a:endParaRPr>
          </a:p>
          <a:p>
            <a:pPr marL="12700">
              <a:lnSpc>
                <a:spcPts val="3345"/>
              </a:lnSpc>
            </a:pPr>
            <a:r>
              <a:rPr sz="2800" b="0" spc="-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項</a:t>
            </a:r>
            <a:r>
              <a:rPr sz="2800" b="0" spc="-10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次</a:t>
            </a:r>
            <a:r>
              <a:rPr sz="2800" b="0" spc="70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157</a:t>
            </a:r>
            <a:endParaRPr sz="2800">
              <a:latin typeface="Noto Sans CJK JP Medium"/>
              <a:cs typeface="Noto Sans CJK JP Medium"/>
            </a:endParaRPr>
          </a:p>
          <a:p>
            <a:pPr marL="73025">
              <a:lnSpc>
                <a:spcPts val="2385"/>
              </a:lnSpc>
              <a:spcBef>
                <a:spcPts val="2660"/>
              </a:spcBef>
            </a:pPr>
            <a:r>
              <a:rPr sz="2000" b="0" spc="5" dirty="0">
                <a:latin typeface="Noto Sans CJK JP Medium"/>
                <a:cs typeface="Noto Sans CJK JP Medium"/>
              </a:rPr>
              <a:t>國外標章</a:t>
            </a:r>
            <a:endParaRPr sz="2000">
              <a:latin typeface="Noto Sans CJK JP Medium"/>
              <a:cs typeface="Noto Sans CJK JP Medium"/>
            </a:endParaRPr>
          </a:p>
          <a:p>
            <a:pPr marL="73025">
              <a:lnSpc>
                <a:spcPts val="3345"/>
              </a:lnSpc>
            </a:pPr>
            <a:r>
              <a:rPr sz="2800" b="0" spc="-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項次</a:t>
            </a:r>
            <a:r>
              <a:rPr sz="2800" b="0" spc="65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158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02602" y="3269360"/>
            <a:ext cx="2396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SzPct val="95000"/>
              <a:buFont typeface="Wingdings"/>
              <a:buChar char=""/>
              <a:tabLst>
                <a:tab pos="264795" algn="l"/>
              </a:tabLst>
            </a:pPr>
            <a:r>
              <a:rPr sz="2000" b="0" spc="-160" dirty="0">
                <a:latin typeface="Noto Sans CJK JP Medium"/>
                <a:cs typeface="Noto Sans CJK JP Medium"/>
              </a:rPr>
              <a:t>輔助查找產品之欄位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69302" y="3879341"/>
            <a:ext cx="2145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60" dirty="0">
                <a:latin typeface="Noto Sans CJK JP Medium"/>
                <a:cs typeface="Noto Sans CJK JP Medium"/>
              </a:rPr>
              <a:t>的環保標章規格標準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700259" y="3262884"/>
            <a:ext cx="2181225" cy="954405"/>
          </a:xfrm>
          <a:custGeom>
            <a:avLst/>
            <a:gdLst/>
            <a:ahLst/>
            <a:cxnLst/>
            <a:rect l="l" t="t" r="r" b="b"/>
            <a:pathLst>
              <a:path w="2181225" h="954404">
                <a:moveTo>
                  <a:pt x="2180844" y="0"/>
                </a:moveTo>
                <a:lnTo>
                  <a:pt x="0" y="0"/>
                </a:lnTo>
                <a:lnTo>
                  <a:pt x="0" y="954024"/>
                </a:lnTo>
                <a:lnTo>
                  <a:pt x="2180844" y="954024"/>
                </a:lnTo>
                <a:lnTo>
                  <a:pt x="2180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099293" y="3315080"/>
            <a:ext cx="170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60" dirty="0">
                <a:latin typeface="Noto Sans CJK JP Medium"/>
                <a:cs typeface="Noto Sans CJK JP Medium"/>
              </a:rPr>
              <a:t>請至</a:t>
            </a:r>
            <a:r>
              <a:rPr sz="1800" b="0" spc="-1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綠色生活資訊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02602" y="3573856"/>
            <a:ext cx="4648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SzPct val="95000"/>
              <a:buFont typeface="Wingdings"/>
              <a:buChar char=""/>
              <a:tabLst>
                <a:tab pos="264795" algn="l"/>
              </a:tabLst>
            </a:pPr>
            <a:r>
              <a:rPr sz="2000" b="0" spc="-155" dirty="0">
                <a:latin typeface="Noto Sans CJK JP Medium"/>
                <a:cs typeface="Noto Sans CJK JP Medium"/>
              </a:rPr>
              <a:t>對應「加分採購項目</a:t>
            </a:r>
            <a:r>
              <a:rPr sz="2000" b="0" spc="5" dirty="0">
                <a:latin typeface="Noto Sans CJK JP Medium"/>
                <a:cs typeface="Noto Sans CJK JP Medium"/>
              </a:rPr>
              <a:t>」</a:t>
            </a:r>
            <a:r>
              <a:rPr sz="2000" b="0" spc="400" dirty="0">
                <a:latin typeface="Noto Sans CJK JP Medium"/>
                <a:cs typeface="Noto Sans CJK JP Medium"/>
              </a:rPr>
              <a:t> </a:t>
            </a:r>
            <a:r>
              <a:rPr sz="2700" b="0" spc="-240" baseline="1543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網</a:t>
            </a:r>
            <a:r>
              <a:rPr sz="2700" b="0" spc="-240" baseline="1543" dirty="0">
                <a:latin typeface="Noto Sans CJK JP Medium"/>
                <a:cs typeface="Noto Sans CJK JP Medium"/>
              </a:rPr>
              <a:t>選擇「產品類別」</a:t>
            </a:r>
            <a:endParaRPr sz="2700" baseline="1543">
              <a:latin typeface="Noto Sans CJK JP Medium"/>
              <a:cs typeface="Noto Sans CJK JP Mediu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52633" y="3869512"/>
            <a:ext cx="1285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60" dirty="0">
                <a:latin typeface="Noto Sans CJK JP Medium"/>
                <a:cs typeface="Noto Sans CJK JP Medium"/>
              </a:rPr>
              <a:t>查詢相關產品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658867" y="3182099"/>
            <a:ext cx="5527675" cy="1035050"/>
            <a:chOff x="4658867" y="3182099"/>
            <a:chExt cx="5527675" cy="1035050"/>
          </a:xfrm>
        </p:grpSpPr>
        <p:sp>
          <p:nvSpPr>
            <p:cNvPr id="47" name="object 47"/>
            <p:cNvSpPr/>
            <p:nvPr/>
          </p:nvSpPr>
          <p:spPr>
            <a:xfrm>
              <a:off x="9665208" y="3182099"/>
              <a:ext cx="521246" cy="4876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691115" y="3208020"/>
              <a:ext cx="419100" cy="3855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00599" y="3294888"/>
              <a:ext cx="2048510" cy="922019"/>
            </a:xfrm>
            <a:custGeom>
              <a:avLst/>
              <a:gdLst/>
              <a:ahLst/>
              <a:cxnLst/>
              <a:rect l="l" t="t" r="r" b="b"/>
              <a:pathLst>
                <a:path w="2048509" h="922020">
                  <a:moveTo>
                    <a:pt x="2048255" y="0"/>
                  </a:moveTo>
                  <a:lnTo>
                    <a:pt x="0" y="0"/>
                  </a:lnTo>
                  <a:lnTo>
                    <a:pt x="0" y="922019"/>
                  </a:lnTo>
                  <a:lnTo>
                    <a:pt x="2048255" y="922019"/>
                  </a:lnTo>
                  <a:lnTo>
                    <a:pt x="2048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58867" y="3203460"/>
              <a:ext cx="638530" cy="55472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84775" y="3229356"/>
              <a:ext cx="536448" cy="45262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48513" y="6547815"/>
            <a:ext cx="6330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100"/>
              </a:spcBef>
              <a:buClr>
                <a:srgbClr val="FF9900"/>
              </a:buClr>
              <a:buSzPct val="94444"/>
              <a:buFont typeface="Wingdings"/>
              <a:buChar char=""/>
              <a:tabLst>
                <a:tab pos="246379" algn="l"/>
              </a:tabLst>
            </a:pP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項次</a:t>
            </a:r>
            <a:r>
              <a:rPr sz="1800" b="0" spc="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159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至</a:t>
            </a:r>
            <a:r>
              <a:rPr sz="1800" b="0" spc="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166</a:t>
            </a:r>
            <a:r>
              <a:rPr sz="1800" b="0" dirty="0">
                <a:latin typeface="Noto Sans CJK JP Medium"/>
                <a:cs typeface="Noto Sans CJK JP Medium"/>
              </a:rPr>
              <a:t>亦為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綠色意涵產品</a:t>
            </a:r>
            <a:r>
              <a:rPr sz="1800" b="0" dirty="0">
                <a:latin typeface="Noto Sans CJK JP Medium"/>
                <a:cs typeface="Noto Sans CJK JP Medium"/>
              </a:rPr>
              <a:t>，無須標章凡採購即可申報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(17/52)</a:t>
            </a:r>
            <a:endParaRPr sz="2600"/>
          </a:p>
        </p:txBody>
      </p:sp>
      <p:grpSp>
        <p:nvGrpSpPr>
          <p:cNvPr id="54" name="object 54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55" name="object 55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98796" y="3440684"/>
            <a:ext cx="14414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0" spc="-1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鼓勵</a:t>
            </a:r>
            <a:endParaRPr sz="20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</a:pPr>
            <a:r>
              <a:rPr sz="2000" b="0" spc="-155" dirty="0">
                <a:latin typeface="Noto Sans CJK JP Medium"/>
                <a:cs typeface="Noto Sans CJK JP Medium"/>
              </a:rPr>
              <a:t>採購綠色產品</a:t>
            </a:r>
            <a:endParaRPr sz="20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76" y="1214627"/>
            <a:ext cx="603885" cy="401320"/>
            <a:chOff x="608076" y="1214627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08076" y="12146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8576" y="12146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6696" y="12146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38275" y="928103"/>
            <a:ext cx="10625455" cy="1376045"/>
            <a:chOff x="1438275" y="928103"/>
            <a:chExt cx="10625455" cy="1376045"/>
          </a:xfrm>
        </p:grpSpPr>
        <p:sp>
          <p:nvSpPr>
            <p:cNvPr id="7" name="object 7"/>
            <p:cNvSpPr/>
            <p:nvPr/>
          </p:nvSpPr>
          <p:spPr>
            <a:xfrm>
              <a:off x="1438275" y="1708861"/>
              <a:ext cx="5571490" cy="594995"/>
            </a:xfrm>
            <a:custGeom>
              <a:avLst/>
              <a:gdLst/>
              <a:ahLst/>
              <a:cxnLst/>
              <a:rect l="l" t="t" r="r" b="b"/>
              <a:pathLst>
                <a:path w="5571490" h="594994">
                  <a:moveTo>
                    <a:pt x="5571109" y="0"/>
                  </a:moveTo>
                  <a:lnTo>
                    <a:pt x="0" y="0"/>
                  </a:lnTo>
                  <a:lnTo>
                    <a:pt x="0" y="594664"/>
                  </a:lnTo>
                  <a:lnTo>
                    <a:pt x="5571109" y="594664"/>
                  </a:lnTo>
                  <a:lnTo>
                    <a:pt x="5571109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0684" y="1080516"/>
              <a:ext cx="1177289" cy="7871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20867" y="1080516"/>
              <a:ext cx="686562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0323" y="1080516"/>
              <a:ext cx="622553" cy="787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95771" y="1080516"/>
              <a:ext cx="5442966" cy="787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03435" y="928103"/>
              <a:ext cx="308609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73540" y="928103"/>
              <a:ext cx="595122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30156" y="928103"/>
              <a:ext cx="457974" cy="3985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49611" y="928103"/>
              <a:ext cx="773429" cy="3985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84535" y="928103"/>
              <a:ext cx="567690" cy="3985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13719" y="928103"/>
              <a:ext cx="773429" cy="3985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48643" y="928103"/>
              <a:ext cx="566153" cy="3985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76304" y="928103"/>
              <a:ext cx="416826" cy="39853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754611" y="928103"/>
              <a:ext cx="308609" cy="3985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91208" y="966596"/>
            <a:ext cx="10658475" cy="65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635"/>
              </a:lnSpc>
              <a:spcBef>
                <a:spcPts val="105"/>
              </a:spcBef>
            </a:pPr>
            <a:r>
              <a:rPr sz="1400" b="0" spc="50" dirty="0">
                <a:latin typeface="Noto Sans CJK JP Medium"/>
                <a:cs typeface="Noto Sans CJK JP Medium"/>
              </a:rPr>
              <a:t>(</a:t>
            </a:r>
            <a:r>
              <a:rPr sz="1400" b="0" dirty="0">
                <a:latin typeface="Noto Sans CJK JP Medium"/>
                <a:cs typeface="Noto Sans CJK JP Medium"/>
              </a:rPr>
              <a:t>項次</a:t>
            </a:r>
            <a:r>
              <a:rPr sz="1400" b="0" spc="60" dirty="0">
                <a:latin typeface="Noto Sans CJK JP Medium"/>
                <a:cs typeface="Noto Sans CJK JP Medium"/>
              </a:rPr>
              <a:t>50</a:t>
            </a:r>
            <a:r>
              <a:rPr sz="1400" b="0" dirty="0">
                <a:latin typeface="Noto Sans CJK JP Medium"/>
                <a:cs typeface="Noto Sans CJK JP Medium"/>
              </a:rPr>
              <a:t>至項次</a:t>
            </a:r>
            <a:r>
              <a:rPr sz="1400" b="0" spc="60" dirty="0">
                <a:latin typeface="Noto Sans CJK JP Medium"/>
                <a:cs typeface="Noto Sans CJK JP Medium"/>
              </a:rPr>
              <a:t>16</a:t>
            </a:r>
            <a:r>
              <a:rPr sz="1400" b="0" spc="65" dirty="0">
                <a:latin typeface="Noto Sans CJK JP Medium"/>
                <a:cs typeface="Noto Sans CJK JP Medium"/>
              </a:rPr>
              <a:t>6</a:t>
            </a:r>
            <a:r>
              <a:rPr sz="1400" b="0" dirty="0">
                <a:latin typeface="Noto Sans CJK JP Medium"/>
                <a:cs typeface="Noto Sans CJK JP Medium"/>
              </a:rPr>
              <a:t>，共計</a:t>
            </a:r>
            <a:r>
              <a:rPr sz="1400" b="0" spc="50" dirty="0">
                <a:latin typeface="Noto Sans CJK JP Medium"/>
                <a:cs typeface="Noto Sans CJK JP Medium"/>
              </a:rPr>
              <a:t>1</a:t>
            </a:r>
            <a:r>
              <a:rPr sz="1400" b="0" spc="65" dirty="0">
                <a:latin typeface="Noto Sans CJK JP Medium"/>
                <a:cs typeface="Noto Sans CJK JP Medium"/>
              </a:rPr>
              <a:t>1</a:t>
            </a:r>
            <a:r>
              <a:rPr sz="1400" b="0" spc="60" dirty="0">
                <a:latin typeface="Noto Sans CJK JP Medium"/>
                <a:cs typeface="Noto Sans CJK JP Medium"/>
              </a:rPr>
              <a:t>7</a:t>
            </a:r>
            <a:r>
              <a:rPr sz="1400" b="0" dirty="0">
                <a:latin typeface="Noto Sans CJK JP Medium"/>
                <a:cs typeface="Noto Sans CJK JP Medium"/>
              </a:rPr>
              <a:t>項</a:t>
            </a:r>
            <a:r>
              <a:rPr sz="1400" b="0" spc="50" dirty="0">
                <a:latin typeface="Noto Sans CJK JP Medium"/>
                <a:cs typeface="Noto Sans CJK JP Medium"/>
              </a:rPr>
              <a:t>)</a:t>
            </a:r>
            <a:endParaRPr sz="1400">
              <a:latin typeface="Noto Sans CJK JP Medium"/>
              <a:cs typeface="Noto Sans CJK JP Medium"/>
            </a:endParaRPr>
          </a:p>
          <a:p>
            <a:pPr marL="12700">
              <a:lnSpc>
                <a:spcPts val="3315"/>
              </a:lnSpc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加分項目</a:t>
            </a:r>
            <a:r>
              <a:rPr sz="2800" b="0" spc="160" dirty="0">
                <a:latin typeface="Noto Sans CJK JP Medium"/>
                <a:cs typeface="Noto Sans CJK JP Medium"/>
              </a:rPr>
              <a:t>)-</a:t>
            </a:r>
            <a:r>
              <a:rPr sz="2800" b="0" spc="-5" dirty="0">
                <a:latin typeface="Noto Sans CJK JP Medium"/>
                <a:cs typeface="Noto Sans CJK JP Medium"/>
              </a:rPr>
              <a:t>附表</a:t>
            </a:r>
            <a:r>
              <a:rPr sz="2800" b="0" spc="170" dirty="0">
                <a:latin typeface="Noto Sans CJK JP Medium"/>
                <a:cs typeface="Noto Sans CJK JP Medium"/>
              </a:rPr>
              <a:t>2-</a:t>
            </a:r>
            <a:r>
              <a:rPr sz="2800" b="0" spc="-5" dirty="0">
                <a:latin typeface="Noto Sans CJK JP Medium"/>
                <a:cs typeface="Noto Sans CJK JP Medium"/>
              </a:rPr>
              <a:t>加分採購項目</a:t>
            </a:r>
            <a:r>
              <a:rPr sz="2800" b="0" dirty="0">
                <a:latin typeface="Noto Sans CJK JP Medium"/>
                <a:cs typeface="Noto Sans CJK JP Medium"/>
              </a:rPr>
              <a:t>之</a:t>
            </a:r>
            <a:r>
              <a:rPr sz="2800" b="0" spc="-5" dirty="0">
                <a:latin typeface="Noto Sans CJK JP Medium"/>
                <a:cs typeface="Noto Sans CJK JP Medium"/>
              </a:rPr>
              <a:t>綠色</a:t>
            </a:r>
            <a:r>
              <a:rPr sz="2800" b="0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品一</a:t>
            </a:r>
            <a:r>
              <a:rPr sz="2800" b="0" dirty="0">
                <a:latin typeface="Noto Sans CJK JP Medium"/>
                <a:cs typeface="Noto Sans CJK JP Medium"/>
              </a:rPr>
              <a:t>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04304" y="1694497"/>
          <a:ext cx="11544299" cy="491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1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4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306">
                <a:tc rowSpan="2"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800" b="0" spc="-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52400" marB="0"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800" b="0" spc="-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加分採購項目之綠色產品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5240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0" marB="0"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07">
                <a:tc>
                  <a:txBody>
                    <a:bodyPr/>
                    <a:lstStyle/>
                    <a:p>
                      <a:pPr marR="38735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油墨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非數位複印機油墨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(OA)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辦公室用具產品類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油墨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06">
                <a:tc>
                  <a:txBody>
                    <a:bodyPr/>
                    <a:lstStyle/>
                    <a:p>
                      <a:pPr marR="38735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白板筆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紅、黑、綠、藍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墨水筆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R="38735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影印用紙（非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A4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A3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及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B4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白色用紙）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辦公室用紙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307">
                <a:tc>
                  <a:txBody>
                    <a:bodyPr/>
                    <a:lstStyle/>
                    <a:p>
                      <a:pPr marR="38735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53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紙製膠帶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紙製膠帶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R="38735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辦公室用桌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辦公室用桌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R="387350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04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辦公室用椅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04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辦公室用椅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04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306">
                <a:tc>
                  <a:txBody>
                    <a:bodyPr/>
                    <a:lstStyle/>
                    <a:p>
                      <a:pPr marR="38735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印刷品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印刷品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44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7999">
                <a:tc>
                  <a:txBody>
                    <a:bodyPr/>
                    <a:lstStyle/>
                    <a:p>
                      <a:pPr marR="38735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57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全模鑄式低壓匯流排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LA/LB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系列、全模鑄式匯流排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工業類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低電壓匯流排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4601">
                <a:tc>
                  <a:txBody>
                    <a:bodyPr/>
                    <a:lstStyle/>
                    <a:p>
                      <a:pPr marR="387350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55"/>
                        </a:lnSpc>
                        <a:spcBef>
                          <a:spcPts val="140"/>
                        </a:spcBef>
                      </a:pP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非晶質高效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率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油浸式變壓</a:t>
                      </a:r>
                      <a:r>
                        <a:rPr sz="1800" b="0" spc="90" dirty="0">
                          <a:latin typeface="Noto Sans CJK JP Medium"/>
                          <a:cs typeface="Noto Sans CJK JP Medium"/>
                        </a:rPr>
                        <a:t>器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、非晶質高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效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率變壓</a:t>
                      </a:r>
                      <a:r>
                        <a:rPr sz="1800" b="0" spc="70" dirty="0">
                          <a:latin typeface="Noto Sans CJK JP Medium"/>
                          <a:cs typeface="Noto Sans CJK JP Medium"/>
                        </a:rPr>
                        <a:t>器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68580">
                        <a:lnSpc>
                          <a:spcPts val="215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高效率油浸式變壓器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配電用變壓器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536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7974">
                <a:tc>
                  <a:txBody>
                    <a:bodyPr/>
                    <a:lstStyle/>
                    <a:p>
                      <a:pPr marR="387350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非晶質模鑄式變壓器、模鑄式變壓器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0489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3229"/>
                        </a:lnSpc>
                        <a:tabLst>
                          <a:tab pos="1411605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乾式變壓器	</a:t>
                      </a:r>
                      <a:r>
                        <a:rPr sz="4200" b="0" spc="97" baseline="-23809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24</a:t>
                      </a:r>
                      <a:endParaRPr sz="4200" baseline="-23809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(18/52)</a:t>
            </a:r>
            <a:endParaRPr sz="2600"/>
          </a:p>
        </p:txBody>
      </p:sp>
      <p:grpSp>
        <p:nvGrpSpPr>
          <p:cNvPr id="24" name="object 24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5" name="object 25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76" y="1164336"/>
            <a:ext cx="603885" cy="401320"/>
            <a:chOff x="608076" y="1164336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08076" y="11643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857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669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68425" y="928103"/>
            <a:ext cx="10795000" cy="1289050"/>
            <a:chOff x="1268425" y="928103"/>
            <a:chExt cx="10795000" cy="1289050"/>
          </a:xfrm>
        </p:grpSpPr>
        <p:sp>
          <p:nvSpPr>
            <p:cNvPr id="7" name="object 7"/>
            <p:cNvSpPr/>
            <p:nvPr/>
          </p:nvSpPr>
          <p:spPr>
            <a:xfrm>
              <a:off x="1268425" y="1687055"/>
              <a:ext cx="4464050" cy="530225"/>
            </a:xfrm>
            <a:custGeom>
              <a:avLst/>
              <a:gdLst/>
              <a:ahLst/>
              <a:cxnLst/>
              <a:rect l="l" t="t" r="r" b="b"/>
              <a:pathLst>
                <a:path w="4464050" h="530225">
                  <a:moveTo>
                    <a:pt x="4463542" y="0"/>
                  </a:moveTo>
                  <a:lnTo>
                    <a:pt x="0" y="0"/>
                  </a:lnTo>
                  <a:lnTo>
                    <a:pt x="0" y="529602"/>
                  </a:lnTo>
                  <a:lnTo>
                    <a:pt x="4463542" y="529602"/>
                  </a:lnTo>
                  <a:lnTo>
                    <a:pt x="44635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1891" y="1687068"/>
              <a:ext cx="6275705" cy="264795"/>
            </a:xfrm>
            <a:custGeom>
              <a:avLst/>
              <a:gdLst/>
              <a:ahLst/>
              <a:cxnLst/>
              <a:rect l="l" t="t" r="r" b="b"/>
              <a:pathLst>
                <a:path w="6275705" h="264794">
                  <a:moveTo>
                    <a:pt x="6275451" y="0"/>
                  </a:moveTo>
                  <a:lnTo>
                    <a:pt x="0" y="0"/>
                  </a:lnTo>
                  <a:lnTo>
                    <a:pt x="0" y="264795"/>
                  </a:lnTo>
                  <a:lnTo>
                    <a:pt x="6275451" y="264795"/>
                  </a:lnTo>
                  <a:lnTo>
                    <a:pt x="6275451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0684" y="1080516"/>
              <a:ext cx="1177289" cy="7871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20867" y="1080516"/>
              <a:ext cx="686562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0323" y="1080516"/>
              <a:ext cx="622553" cy="787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5772" y="1080516"/>
              <a:ext cx="5442966" cy="787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03436" y="928103"/>
              <a:ext cx="308609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73539" y="928103"/>
              <a:ext cx="595122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30155" y="928103"/>
              <a:ext cx="457974" cy="3985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49612" y="928103"/>
              <a:ext cx="773429" cy="3985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4536" y="928103"/>
              <a:ext cx="567690" cy="3985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13719" y="928103"/>
              <a:ext cx="773429" cy="3985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48643" y="928103"/>
              <a:ext cx="566153" cy="3985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6303" y="928103"/>
              <a:ext cx="416826" cy="39853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54612" y="928103"/>
              <a:ext cx="308609" cy="3985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91208" y="966596"/>
            <a:ext cx="10658475" cy="65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635"/>
              </a:lnSpc>
              <a:spcBef>
                <a:spcPts val="105"/>
              </a:spcBef>
            </a:pPr>
            <a:r>
              <a:rPr sz="1400" b="0" spc="50" dirty="0">
                <a:latin typeface="Noto Sans CJK JP Medium"/>
                <a:cs typeface="Noto Sans CJK JP Medium"/>
              </a:rPr>
              <a:t>(</a:t>
            </a:r>
            <a:r>
              <a:rPr sz="1400" b="0" dirty="0">
                <a:latin typeface="Noto Sans CJK JP Medium"/>
                <a:cs typeface="Noto Sans CJK JP Medium"/>
              </a:rPr>
              <a:t>項次</a:t>
            </a:r>
            <a:r>
              <a:rPr sz="1400" b="0" spc="60" dirty="0">
                <a:latin typeface="Noto Sans CJK JP Medium"/>
                <a:cs typeface="Noto Sans CJK JP Medium"/>
              </a:rPr>
              <a:t>50</a:t>
            </a:r>
            <a:r>
              <a:rPr sz="1400" b="0" dirty="0">
                <a:latin typeface="Noto Sans CJK JP Medium"/>
                <a:cs typeface="Noto Sans CJK JP Medium"/>
              </a:rPr>
              <a:t>至項次</a:t>
            </a:r>
            <a:r>
              <a:rPr sz="1400" b="0" spc="60" dirty="0">
                <a:latin typeface="Noto Sans CJK JP Medium"/>
                <a:cs typeface="Noto Sans CJK JP Medium"/>
              </a:rPr>
              <a:t>16</a:t>
            </a:r>
            <a:r>
              <a:rPr sz="1400" b="0" spc="65" dirty="0">
                <a:latin typeface="Noto Sans CJK JP Medium"/>
                <a:cs typeface="Noto Sans CJK JP Medium"/>
              </a:rPr>
              <a:t>6</a:t>
            </a:r>
            <a:r>
              <a:rPr sz="1400" b="0" dirty="0">
                <a:latin typeface="Noto Sans CJK JP Medium"/>
                <a:cs typeface="Noto Sans CJK JP Medium"/>
              </a:rPr>
              <a:t>，共計</a:t>
            </a:r>
            <a:r>
              <a:rPr sz="1400" b="0" spc="50" dirty="0">
                <a:latin typeface="Noto Sans CJK JP Medium"/>
                <a:cs typeface="Noto Sans CJK JP Medium"/>
              </a:rPr>
              <a:t>1</a:t>
            </a:r>
            <a:r>
              <a:rPr sz="1400" b="0" spc="65" dirty="0">
                <a:latin typeface="Noto Sans CJK JP Medium"/>
                <a:cs typeface="Noto Sans CJK JP Medium"/>
              </a:rPr>
              <a:t>1</a:t>
            </a:r>
            <a:r>
              <a:rPr sz="1400" b="0" spc="60" dirty="0">
                <a:latin typeface="Noto Sans CJK JP Medium"/>
                <a:cs typeface="Noto Sans CJK JP Medium"/>
              </a:rPr>
              <a:t>7</a:t>
            </a:r>
            <a:r>
              <a:rPr sz="1400" b="0" dirty="0">
                <a:latin typeface="Noto Sans CJK JP Medium"/>
                <a:cs typeface="Noto Sans CJK JP Medium"/>
              </a:rPr>
              <a:t>項</a:t>
            </a:r>
            <a:r>
              <a:rPr sz="1400" b="0" spc="50" dirty="0">
                <a:latin typeface="Noto Sans CJK JP Medium"/>
                <a:cs typeface="Noto Sans CJK JP Medium"/>
              </a:rPr>
              <a:t>)</a:t>
            </a:r>
            <a:endParaRPr sz="1400">
              <a:latin typeface="Noto Sans CJK JP Medium"/>
              <a:cs typeface="Noto Sans CJK JP Medium"/>
            </a:endParaRPr>
          </a:p>
          <a:p>
            <a:pPr marL="12700">
              <a:lnSpc>
                <a:spcPts val="3315"/>
              </a:lnSpc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加分項目</a:t>
            </a:r>
            <a:r>
              <a:rPr sz="2800" b="0" spc="160" dirty="0">
                <a:latin typeface="Noto Sans CJK JP Medium"/>
                <a:cs typeface="Noto Sans CJK JP Medium"/>
              </a:rPr>
              <a:t>)-</a:t>
            </a:r>
            <a:r>
              <a:rPr sz="2800" b="0" spc="-5" dirty="0">
                <a:latin typeface="Noto Sans CJK JP Medium"/>
                <a:cs typeface="Noto Sans CJK JP Medium"/>
              </a:rPr>
              <a:t>附表</a:t>
            </a:r>
            <a:r>
              <a:rPr sz="2800" b="0" spc="170" dirty="0">
                <a:latin typeface="Noto Sans CJK JP Medium"/>
                <a:cs typeface="Noto Sans CJK JP Medium"/>
              </a:rPr>
              <a:t>2-</a:t>
            </a:r>
            <a:r>
              <a:rPr sz="2800" b="0" spc="-5" dirty="0">
                <a:latin typeface="Noto Sans CJK JP Medium"/>
                <a:cs typeface="Noto Sans CJK JP Medium"/>
              </a:rPr>
              <a:t>加分採購項目</a:t>
            </a:r>
            <a:r>
              <a:rPr sz="2800" b="0" dirty="0">
                <a:latin typeface="Noto Sans CJK JP Medium"/>
                <a:cs typeface="Noto Sans CJK JP Medium"/>
              </a:rPr>
              <a:t>之</a:t>
            </a:r>
            <a:r>
              <a:rPr sz="2800" b="0" spc="-5" dirty="0">
                <a:latin typeface="Noto Sans CJK JP Medium"/>
                <a:cs typeface="Noto Sans CJK JP Medium"/>
              </a:rPr>
              <a:t>綠色</a:t>
            </a:r>
            <a:r>
              <a:rPr sz="2800" b="0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品一</a:t>
            </a:r>
            <a:r>
              <a:rPr sz="2800" b="0" dirty="0">
                <a:latin typeface="Noto Sans CJK JP Medium"/>
                <a:cs typeface="Noto Sans CJK JP Medium"/>
              </a:rPr>
              <a:t>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32981" y="1672780"/>
          <a:ext cx="11660504" cy="5031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1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795">
                <a:tc rowSpan="2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0489" marB="0"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7409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加分採購項目之綠色產品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0489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95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640080">
                        <a:lnSpc>
                          <a:spcPts val="3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0489" marB="0"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0489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98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框式小貨車、廂式小貨車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52578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日常用品類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小汽車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泡綿床墊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床墊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枕頭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枕頭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保溫杯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重複使用飲料容器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電池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電池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921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重填物之包裝或容器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重填物之包裝或容器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屋外即熱式燃氣熱水器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屋外即熱式燃氣熱水器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瓦斯台爐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瓦斯台爐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轎車用輪胎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轎車用輪胎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抽油煙機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抽油煙機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地毯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地毯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鞋類製品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鞋類製品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769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空氣濾網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空氣濾網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807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保鮮盒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保鮮盒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拖把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組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拖把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組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807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PLA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杯蓋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54380" marR="746125" algn="ctr">
                        <a:lnSpc>
                          <a:spcPts val="1989"/>
                        </a:lnSpc>
                        <a:spcBef>
                          <a:spcPts val="8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可分解 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生物可分解塑膠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635" algn="ctr">
                        <a:lnSpc>
                          <a:spcPts val="198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使用農業資源之產品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  <a:tabLst>
                          <a:tab pos="3652520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使用農業資源之產品	</a:t>
                      </a:r>
                      <a:r>
                        <a:rPr sz="4200" b="0" baseline="-23809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25</a:t>
                      </a:r>
                      <a:endParaRPr sz="4200" baseline="-23809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(19/52)</a:t>
            </a:r>
            <a:endParaRPr sz="2600"/>
          </a:p>
        </p:txBody>
      </p:sp>
      <p:grpSp>
        <p:nvGrpSpPr>
          <p:cNvPr id="25" name="object 25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6" name="object 26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76" y="1164336"/>
            <a:ext cx="603885" cy="401320"/>
            <a:chOff x="608076" y="1164336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08076" y="11643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857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669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42263" y="928103"/>
            <a:ext cx="10721340" cy="1522095"/>
            <a:chOff x="1342263" y="928103"/>
            <a:chExt cx="10721340" cy="1522095"/>
          </a:xfrm>
        </p:grpSpPr>
        <p:sp>
          <p:nvSpPr>
            <p:cNvPr id="7" name="object 7"/>
            <p:cNvSpPr/>
            <p:nvPr/>
          </p:nvSpPr>
          <p:spPr>
            <a:xfrm>
              <a:off x="1342263" y="1687131"/>
              <a:ext cx="4705985" cy="763270"/>
            </a:xfrm>
            <a:custGeom>
              <a:avLst/>
              <a:gdLst/>
              <a:ahLst/>
              <a:cxnLst/>
              <a:rect l="l" t="t" r="r" b="b"/>
              <a:pathLst>
                <a:path w="4705985" h="763269">
                  <a:moveTo>
                    <a:pt x="4705985" y="0"/>
                  </a:moveTo>
                  <a:lnTo>
                    <a:pt x="0" y="0"/>
                  </a:lnTo>
                  <a:lnTo>
                    <a:pt x="0" y="762825"/>
                  </a:lnTo>
                  <a:lnTo>
                    <a:pt x="4705985" y="762825"/>
                  </a:lnTo>
                  <a:lnTo>
                    <a:pt x="4705985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0684" y="1080516"/>
              <a:ext cx="1177289" cy="7871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20867" y="1080516"/>
              <a:ext cx="686562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0323" y="1080516"/>
              <a:ext cx="622553" cy="787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95772" y="1080516"/>
              <a:ext cx="5442966" cy="787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03435" y="928103"/>
              <a:ext cx="308609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73540" y="928103"/>
              <a:ext cx="595122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30156" y="928103"/>
              <a:ext cx="457974" cy="3985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49611" y="928103"/>
              <a:ext cx="773429" cy="3985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84535" y="928103"/>
              <a:ext cx="567690" cy="3985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13719" y="928103"/>
              <a:ext cx="773429" cy="3985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48644" y="928103"/>
              <a:ext cx="566153" cy="3985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76304" y="928103"/>
              <a:ext cx="416826" cy="39853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754611" y="928103"/>
              <a:ext cx="308609" cy="3985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91208" y="966596"/>
            <a:ext cx="10658475" cy="65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635"/>
              </a:lnSpc>
              <a:spcBef>
                <a:spcPts val="105"/>
              </a:spcBef>
            </a:pPr>
            <a:r>
              <a:rPr sz="1400" b="0" spc="50" dirty="0">
                <a:latin typeface="Noto Sans CJK JP Medium"/>
                <a:cs typeface="Noto Sans CJK JP Medium"/>
              </a:rPr>
              <a:t>(</a:t>
            </a:r>
            <a:r>
              <a:rPr sz="1400" b="0" dirty="0">
                <a:latin typeface="Noto Sans CJK JP Medium"/>
                <a:cs typeface="Noto Sans CJK JP Medium"/>
              </a:rPr>
              <a:t>項次</a:t>
            </a:r>
            <a:r>
              <a:rPr sz="1400" b="0" spc="60" dirty="0">
                <a:latin typeface="Noto Sans CJK JP Medium"/>
                <a:cs typeface="Noto Sans CJK JP Medium"/>
              </a:rPr>
              <a:t>50</a:t>
            </a:r>
            <a:r>
              <a:rPr sz="1400" b="0" dirty="0">
                <a:latin typeface="Noto Sans CJK JP Medium"/>
                <a:cs typeface="Noto Sans CJK JP Medium"/>
              </a:rPr>
              <a:t>至項次</a:t>
            </a:r>
            <a:r>
              <a:rPr sz="1400" b="0" spc="60" dirty="0">
                <a:latin typeface="Noto Sans CJK JP Medium"/>
                <a:cs typeface="Noto Sans CJK JP Medium"/>
              </a:rPr>
              <a:t>16</a:t>
            </a:r>
            <a:r>
              <a:rPr sz="1400" b="0" spc="65" dirty="0">
                <a:latin typeface="Noto Sans CJK JP Medium"/>
                <a:cs typeface="Noto Sans CJK JP Medium"/>
              </a:rPr>
              <a:t>6</a:t>
            </a:r>
            <a:r>
              <a:rPr sz="1400" b="0" dirty="0">
                <a:latin typeface="Noto Sans CJK JP Medium"/>
                <a:cs typeface="Noto Sans CJK JP Medium"/>
              </a:rPr>
              <a:t>，共計</a:t>
            </a:r>
            <a:r>
              <a:rPr sz="1400" b="0" spc="50" dirty="0">
                <a:latin typeface="Noto Sans CJK JP Medium"/>
                <a:cs typeface="Noto Sans CJK JP Medium"/>
              </a:rPr>
              <a:t>1</a:t>
            </a:r>
            <a:r>
              <a:rPr sz="1400" b="0" spc="65" dirty="0">
                <a:latin typeface="Noto Sans CJK JP Medium"/>
                <a:cs typeface="Noto Sans CJK JP Medium"/>
              </a:rPr>
              <a:t>1</a:t>
            </a:r>
            <a:r>
              <a:rPr sz="1400" b="0" spc="60" dirty="0">
                <a:latin typeface="Noto Sans CJK JP Medium"/>
                <a:cs typeface="Noto Sans CJK JP Medium"/>
              </a:rPr>
              <a:t>7</a:t>
            </a:r>
            <a:r>
              <a:rPr sz="1400" b="0" dirty="0">
                <a:latin typeface="Noto Sans CJK JP Medium"/>
                <a:cs typeface="Noto Sans CJK JP Medium"/>
              </a:rPr>
              <a:t>項</a:t>
            </a:r>
            <a:r>
              <a:rPr sz="1400" b="0" spc="50" dirty="0">
                <a:latin typeface="Noto Sans CJK JP Medium"/>
                <a:cs typeface="Noto Sans CJK JP Medium"/>
              </a:rPr>
              <a:t>)</a:t>
            </a:r>
            <a:endParaRPr sz="1400">
              <a:latin typeface="Noto Sans CJK JP Medium"/>
              <a:cs typeface="Noto Sans CJK JP Medium"/>
            </a:endParaRPr>
          </a:p>
          <a:p>
            <a:pPr marL="12700">
              <a:lnSpc>
                <a:spcPts val="3315"/>
              </a:lnSpc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加分項目</a:t>
            </a:r>
            <a:r>
              <a:rPr sz="2800" b="0" spc="160" dirty="0">
                <a:latin typeface="Noto Sans CJK JP Medium"/>
                <a:cs typeface="Noto Sans CJK JP Medium"/>
              </a:rPr>
              <a:t>)-</a:t>
            </a:r>
            <a:r>
              <a:rPr sz="2800" b="0" spc="-5" dirty="0">
                <a:latin typeface="Noto Sans CJK JP Medium"/>
                <a:cs typeface="Noto Sans CJK JP Medium"/>
              </a:rPr>
              <a:t>附表</a:t>
            </a:r>
            <a:r>
              <a:rPr sz="2800" b="0" spc="170" dirty="0">
                <a:latin typeface="Noto Sans CJK JP Medium"/>
                <a:cs typeface="Noto Sans CJK JP Medium"/>
              </a:rPr>
              <a:t>2-</a:t>
            </a:r>
            <a:r>
              <a:rPr sz="2800" b="0" spc="-5" dirty="0">
                <a:latin typeface="Noto Sans CJK JP Medium"/>
                <a:cs typeface="Noto Sans CJK JP Medium"/>
              </a:rPr>
              <a:t>加分採購項目</a:t>
            </a:r>
            <a:r>
              <a:rPr sz="2800" b="0" dirty="0">
                <a:latin typeface="Noto Sans CJK JP Medium"/>
                <a:cs typeface="Noto Sans CJK JP Medium"/>
              </a:rPr>
              <a:t>之</a:t>
            </a:r>
            <a:r>
              <a:rPr sz="2800" b="0" spc="-5" dirty="0">
                <a:latin typeface="Noto Sans CJK JP Medium"/>
                <a:cs typeface="Noto Sans CJK JP Medium"/>
              </a:rPr>
              <a:t>綠色</a:t>
            </a:r>
            <a:r>
              <a:rPr sz="2800" b="0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品一</a:t>
            </a:r>
            <a:r>
              <a:rPr sz="2800" b="0" dirty="0">
                <a:latin typeface="Noto Sans CJK JP Medium"/>
                <a:cs typeface="Noto Sans CJK JP Medium"/>
              </a:rPr>
              <a:t>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93880" y="1672780"/>
          <a:ext cx="11524615" cy="4958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6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381">
                <a:tc rowSpan="2"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864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36854" marB="0"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96010">
                        <a:lnSpc>
                          <a:spcPct val="100000"/>
                        </a:lnSpc>
                        <a:spcBef>
                          <a:spcPts val="1864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加分採購項目之綠色產品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36854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一般堆肥、基肥、植物渣粕肥料、雜項堆肥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1864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有機資材類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36854" marB="0">
                    <a:lnL w="28575" cap="flat" cmpd="sng" algn="ctr">
                      <a:solidFill>
                        <a:srgbClr val="445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堆肥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762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生質塑膠製品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103139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>
                    <a:lnL w="10313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生質塑膠製品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762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FFFF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汽車租賃業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103139">
                      <a:solidFill>
                        <a:srgbClr val="FFFF00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FFFF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59436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服務類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0313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汽車租賃業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旅行業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33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313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旅行業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33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81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洗衣業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313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洗衣業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82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平版印刷業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313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平版印刷業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83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清潔服務業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313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清潔服務業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84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洗車服務業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313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洗車服務業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85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育樂場所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313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育樂場所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86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旅館業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313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旅館業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87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餐館業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3139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735"/>
                        </a:lnSpc>
                        <a:tabLst>
                          <a:tab pos="3497579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餐館業	</a:t>
                      </a:r>
                      <a:r>
                        <a:rPr sz="4200" b="0" spc="97" baseline="-12896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26</a:t>
                      </a:r>
                      <a:endParaRPr sz="4200" baseline="-12896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431291" y="5498591"/>
            <a:ext cx="5659120" cy="1148080"/>
          </a:xfrm>
          <a:custGeom>
            <a:avLst/>
            <a:gdLst/>
            <a:ahLst/>
            <a:cxnLst/>
            <a:rect l="l" t="t" r="r" b="b"/>
            <a:pathLst>
              <a:path w="5659120" h="1148079">
                <a:moveTo>
                  <a:pt x="0" y="191262"/>
                </a:moveTo>
                <a:lnTo>
                  <a:pt x="5051" y="147397"/>
                </a:lnTo>
                <a:lnTo>
                  <a:pt x="19440" y="107135"/>
                </a:lnTo>
                <a:lnTo>
                  <a:pt x="42019" y="71623"/>
                </a:lnTo>
                <a:lnTo>
                  <a:pt x="71639" y="42007"/>
                </a:lnTo>
                <a:lnTo>
                  <a:pt x="107152" y="19434"/>
                </a:lnTo>
                <a:lnTo>
                  <a:pt x="147409" y="5049"/>
                </a:lnTo>
                <a:lnTo>
                  <a:pt x="191262" y="0"/>
                </a:lnTo>
                <a:lnTo>
                  <a:pt x="5467350" y="0"/>
                </a:lnTo>
                <a:lnTo>
                  <a:pt x="5511214" y="5049"/>
                </a:lnTo>
                <a:lnTo>
                  <a:pt x="5551476" y="19434"/>
                </a:lnTo>
                <a:lnTo>
                  <a:pt x="5586988" y="42007"/>
                </a:lnTo>
                <a:lnTo>
                  <a:pt x="5616604" y="71623"/>
                </a:lnTo>
                <a:lnTo>
                  <a:pt x="5639177" y="107135"/>
                </a:lnTo>
                <a:lnTo>
                  <a:pt x="5653562" y="147397"/>
                </a:lnTo>
                <a:lnTo>
                  <a:pt x="5658612" y="191262"/>
                </a:lnTo>
                <a:lnTo>
                  <a:pt x="5658612" y="956310"/>
                </a:lnTo>
                <a:lnTo>
                  <a:pt x="5653562" y="1000162"/>
                </a:lnTo>
                <a:lnTo>
                  <a:pt x="5639177" y="1040419"/>
                </a:lnTo>
                <a:lnTo>
                  <a:pt x="5616604" y="1075932"/>
                </a:lnTo>
                <a:lnTo>
                  <a:pt x="5586988" y="1105552"/>
                </a:lnTo>
                <a:lnTo>
                  <a:pt x="5551476" y="1128131"/>
                </a:lnTo>
                <a:lnTo>
                  <a:pt x="5511214" y="1142520"/>
                </a:lnTo>
                <a:lnTo>
                  <a:pt x="5467350" y="1147572"/>
                </a:lnTo>
                <a:lnTo>
                  <a:pt x="191262" y="1147572"/>
                </a:lnTo>
                <a:lnTo>
                  <a:pt x="147409" y="1142520"/>
                </a:lnTo>
                <a:lnTo>
                  <a:pt x="107152" y="1128131"/>
                </a:lnTo>
                <a:lnTo>
                  <a:pt x="71639" y="1105552"/>
                </a:lnTo>
                <a:lnTo>
                  <a:pt x="42019" y="1075932"/>
                </a:lnTo>
                <a:lnTo>
                  <a:pt x="19440" y="1040419"/>
                </a:lnTo>
                <a:lnTo>
                  <a:pt x="5051" y="1000162"/>
                </a:lnTo>
                <a:lnTo>
                  <a:pt x="0" y="956310"/>
                </a:lnTo>
                <a:lnTo>
                  <a:pt x="0" y="191262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(20/52)</a:t>
            </a:r>
            <a:endParaRPr sz="2600"/>
          </a:p>
        </p:txBody>
      </p:sp>
      <p:grpSp>
        <p:nvGrpSpPr>
          <p:cNvPr id="25" name="object 25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6" name="object 26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27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9683" y="1240536"/>
            <a:ext cx="603885" cy="401320"/>
            <a:chOff x="519683" y="1240536"/>
            <a:chExt cx="603885" cy="401320"/>
          </a:xfrm>
        </p:grpSpPr>
        <p:sp>
          <p:nvSpPr>
            <p:cNvPr id="4" name="object 4"/>
            <p:cNvSpPr/>
            <p:nvPr/>
          </p:nvSpPr>
          <p:spPr>
            <a:xfrm>
              <a:off x="519683" y="12405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65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677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08932" y="1106424"/>
            <a:ext cx="5182870" cy="790575"/>
            <a:chOff x="4408932" y="1106424"/>
            <a:chExt cx="5182870" cy="790575"/>
          </a:xfrm>
        </p:grpSpPr>
        <p:sp>
          <p:nvSpPr>
            <p:cNvPr id="8" name="object 8"/>
            <p:cNvSpPr/>
            <p:nvPr/>
          </p:nvSpPr>
          <p:spPr>
            <a:xfrm>
              <a:off x="4408932" y="1106424"/>
              <a:ext cx="1143762" cy="7901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2540" y="1106424"/>
              <a:ext cx="669798" cy="7901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2184" y="1106424"/>
              <a:ext cx="607313" cy="7901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19344" y="1106424"/>
              <a:ext cx="4171950" cy="7901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76427" y="1722548"/>
            <a:ext cx="2397760" cy="2104390"/>
            <a:chOff x="376427" y="1722548"/>
            <a:chExt cx="2397760" cy="2104390"/>
          </a:xfrm>
        </p:grpSpPr>
        <p:sp>
          <p:nvSpPr>
            <p:cNvPr id="13" name="object 13"/>
            <p:cNvSpPr/>
            <p:nvPr/>
          </p:nvSpPr>
          <p:spPr>
            <a:xfrm>
              <a:off x="1315211" y="2485643"/>
              <a:ext cx="1458595" cy="1341120"/>
            </a:xfrm>
            <a:custGeom>
              <a:avLst/>
              <a:gdLst/>
              <a:ahLst/>
              <a:cxnLst/>
              <a:rect l="l" t="t" r="r" b="b"/>
              <a:pathLst>
                <a:path w="1458595" h="1341120">
                  <a:moveTo>
                    <a:pt x="729234" y="0"/>
                  </a:moveTo>
                  <a:lnTo>
                    <a:pt x="679309" y="1547"/>
                  </a:lnTo>
                  <a:lnTo>
                    <a:pt x="630287" y="6121"/>
                  </a:lnTo>
                  <a:lnTo>
                    <a:pt x="582275" y="13623"/>
                  </a:lnTo>
                  <a:lnTo>
                    <a:pt x="535384" y="23953"/>
                  </a:lnTo>
                  <a:lnTo>
                    <a:pt x="489721" y="37011"/>
                  </a:lnTo>
                  <a:lnTo>
                    <a:pt x="445394" y="52697"/>
                  </a:lnTo>
                  <a:lnTo>
                    <a:pt x="402514" y="70910"/>
                  </a:lnTo>
                  <a:lnTo>
                    <a:pt x="361188" y="91552"/>
                  </a:lnTo>
                  <a:lnTo>
                    <a:pt x="321524" y="114523"/>
                  </a:lnTo>
                  <a:lnTo>
                    <a:pt x="283632" y="139722"/>
                  </a:lnTo>
                  <a:lnTo>
                    <a:pt x="247620" y="167049"/>
                  </a:lnTo>
                  <a:lnTo>
                    <a:pt x="213598" y="196405"/>
                  </a:lnTo>
                  <a:lnTo>
                    <a:pt x="181672" y="227690"/>
                  </a:lnTo>
                  <a:lnTo>
                    <a:pt x="151953" y="260804"/>
                  </a:lnTo>
                  <a:lnTo>
                    <a:pt x="124549" y="295647"/>
                  </a:lnTo>
                  <a:lnTo>
                    <a:pt x="99568" y="332119"/>
                  </a:lnTo>
                  <a:lnTo>
                    <a:pt x="77119" y="370120"/>
                  </a:lnTo>
                  <a:lnTo>
                    <a:pt x="57310" y="409551"/>
                  </a:lnTo>
                  <a:lnTo>
                    <a:pt x="40251" y="450311"/>
                  </a:lnTo>
                  <a:lnTo>
                    <a:pt x="26050" y="492301"/>
                  </a:lnTo>
                  <a:lnTo>
                    <a:pt x="14816" y="535421"/>
                  </a:lnTo>
                  <a:lnTo>
                    <a:pt x="6657" y="579570"/>
                  </a:lnTo>
                  <a:lnTo>
                    <a:pt x="1682" y="624650"/>
                  </a:lnTo>
                  <a:lnTo>
                    <a:pt x="0" y="670560"/>
                  </a:lnTo>
                  <a:lnTo>
                    <a:pt x="1682" y="716469"/>
                  </a:lnTo>
                  <a:lnTo>
                    <a:pt x="6657" y="761549"/>
                  </a:lnTo>
                  <a:lnTo>
                    <a:pt x="14816" y="805698"/>
                  </a:lnTo>
                  <a:lnTo>
                    <a:pt x="26050" y="848818"/>
                  </a:lnTo>
                  <a:lnTo>
                    <a:pt x="40251" y="890808"/>
                  </a:lnTo>
                  <a:lnTo>
                    <a:pt x="57310" y="931568"/>
                  </a:lnTo>
                  <a:lnTo>
                    <a:pt x="77119" y="970999"/>
                  </a:lnTo>
                  <a:lnTo>
                    <a:pt x="99568" y="1009000"/>
                  </a:lnTo>
                  <a:lnTo>
                    <a:pt x="124549" y="1045472"/>
                  </a:lnTo>
                  <a:lnTo>
                    <a:pt x="151953" y="1080315"/>
                  </a:lnTo>
                  <a:lnTo>
                    <a:pt x="181672" y="1113429"/>
                  </a:lnTo>
                  <a:lnTo>
                    <a:pt x="213598" y="1144714"/>
                  </a:lnTo>
                  <a:lnTo>
                    <a:pt x="247620" y="1174070"/>
                  </a:lnTo>
                  <a:lnTo>
                    <a:pt x="283632" y="1201397"/>
                  </a:lnTo>
                  <a:lnTo>
                    <a:pt x="321524" y="1226596"/>
                  </a:lnTo>
                  <a:lnTo>
                    <a:pt x="361188" y="1249567"/>
                  </a:lnTo>
                  <a:lnTo>
                    <a:pt x="402514" y="1270209"/>
                  </a:lnTo>
                  <a:lnTo>
                    <a:pt x="445394" y="1288422"/>
                  </a:lnTo>
                  <a:lnTo>
                    <a:pt x="489721" y="1304108"/>
                  </a:lnTo>
                  <a:lnTo>
                    <a:pt x="535384" y="1317166"/>
                  </a:lnTo>
                  <a:lnTo>
                    <a:pt x="582275" y="1327496"/>
                  </a:lnTo>
                  <a:lnTo>
                    <a:pt x="630287" y="1334998"/>
                  </a:lnTo>
                  <a:lnTo>
                    <a:pt x="679309" y="1339572"/>
                  </a:lnTo>
                  <a:lnTo>
                    <a:pt x="729234" y="1341120"/>
                  </a:lnTo>
                  <a:lnTo>
                    <a:pt x="779158" y="1339572"/>
                  </a:lnTo>
                  <a:lnTo>
                    <a:pt x="828180" y="1334998"/>
                  </a:lnTo>
                  <a:lnTo>
                    <a:pt x="876192" y="1327496"/>
                  </a:lnTo>
                  <a:lnTo>
                    <a:pt x="923083" y="1317166"/>
                  </a:lnTo>
                  <a:lnTo>
                    <a:pt x="968746" y="1304108"/>
                  </a:lnTo>
                  <a:lnTo>
                    <a:pt x="1013073" y="1288422"/>
                  </a:lnTo>
                  <a:lnTo>
                    <a:pt x="1055953" y="1270209"/>
                  </a:lnTo>
                  <a:lnTo>
                    <a:pt x="1097280" y="1249567"/>
                  </a:lnTo>
                  <a:lnTo>
                    <a:pt x="1136943" y="1226596"/>
                  </a:lnTo>
                  <a:lnTo>
                    <a:pt x="1174835" y="1201397"/>
                  </a:lnTo>
                  <a:lnTo>
                    <a:pt x="1210847" y="1174070"/>
                  </a:lnTo>
                  <a:lnTo>
                    <a:pt x="1244869" y="1144714"/>
                  </a:lnTo>
                  <a:lnTo>
                    <a:pt x="1276795" y="1113429"/>
                  </a:lnTo>
                  <a:lnTo>
                    <a:pt x="1306514" y="1080315"/>
                  </a:lnTo>
                  <a:lnTo>
                    <a:pt x="1333918" y="1045472"/>
                  </a:lnTo>
                  <a:lnTo>
                    <a:pt x="1358899" y="1009000"/>
                  </a:lnTo>
                  <a:lnTo>
                    <a:pt x="1381348" y="970999"/>
                  </a:lnTo>
                  <a:lnTo>
                    <a:pt x="1401157" y="931568"/>
                  </a:lnTo>
                  <a:lnTo>
                    <a:pt x="1418216" y="890808"/>
                  </a:lnTo>
                  <a:lnTo>
                    <a:pt x="1432417" y="848818"/>
                  </a:lnTo>
                  <a:lnTo>
                    <a:pt x="1443651" y="805698"/>
                  </a:lnTo>
                  <a:lnTo>
                    <a:pt x="1451810" y="761549"/>
                  </a:lnTo>
                  <a:lnTo>
                    <a:pt x="1456785" y="716469"/>
                  </a:lnTo>
                  <a:lnTo>
                    <a:pt x="1458468" y="670560"/>
                  </a:lnTo>
                  <a:lnTo>
                    <a:pt x="1456785" y="624650"/>
                  </a:lnTo>
                  <a:lnTo>
                    <a:pt x="1451810" y="579570"/>
                  </a:lnTo>
                  <a:lnTo>
                    <a:pt x="1443651" y="535421"/>
                  </a:lnTo>
                  <a:lnTo>
                    <a:pt x="1432417" y="492301"/>
                  </a:lnTo>
                  <a:lnTo>
                    <a:pt x="1418216" y="450311"/>
                  </a:lnTo>
                  <a:lnTo>
                    <a:pt x="1401157" y="409551"/>
                  </a:lnTo>
                  <a:lnTo>
                    <a:pt x="1381348" y="370120"/>
                  </a:lnTo>
                  <a:lnTo>
                    <a:pt x="1358900" y="332119"/>
                  </a:lnTo>
                  <a:lnTo>
                    <a:pt x="1333918" y="295647"/>
                  </a:lnTo>
                  <a:lnTo>
                    <a:pt x="1306514" y="260804"/>
                  </a:lnTo>
                  <a:lnTo>
                    <a:pt x="1276795" y="227690"/>
                  </a:lnTo>
                  <a:lnTo>
                    <a:pt x="1244869" y="196405"/>
                  </a:lnTo>
                  <a:lnTo>
                    <a:pt x="1210847" y="167049"/>
                  </a:lnTo>
                  <a:lnTo>
                    <a:pt x="1174835" y="139722"/>
                  </a:lnTo>
                  <a:lnTo>
                    <a:pt x="1136943" y="114523"/>
                  </a:lnTo>
                  <a:lnTo>
                    <a:pt x="1097280" y="91552"/>
                  </a:lnTo>
                  <a:lnTo>
                    <a:pt x="1055953" y="70910"/>
                  </a:lnTo>
                  <a:lnTo>
                    <a:pt x="1013073" y="52697"/>
                  </a:lnTo>
                  <a:lnTo>
                    <a:pt x="968746" y="37011"/>
                  </a:lnTo>
                  <a:lnTo>
                    <a:pt x="923083" y="23953"/>
                  </a:lnTo>
                  <a:lnTo>
                    <a:pt x="876192" y="13623"/>
                  </a:lnTo>
                  <a:lnTo>
                    <a:pt x="828180" y="6121"/>
                  </a:lnTo>
                  <a:lnTo>
                    <a:pt x="779158" y="1547"/>
                  </a:lnTo>
                  <a:lnTo>
                    <a:pt x="72923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92936" y="2752343"/>
              <a:ext cx="1300480" cy="858519"/>
            </a:xfrm>
            <a:custGeom>
              <a:avLst/>
              <a:gdLst/>
              <a:ahLst/>
              <a:cxnLst/>
              <a:rect l="l" t="t" r="r" b="b"/>
              <a:pathLst>
                <a:path w="1300480" h="858520">
                  <a:moveTo>
                    <a:pt x="182880" y="242442"/>
                  </a:moveTo>
                  <a:lnTo>
                    <a:pt x="0" y="242442"/>
                  </a:lnTo>
                  <a:lnTo>
                    <a:pt x="0" y="325119"/>
                  </a:lnTo>
                  <a:lnTo>
                    <a:pt x="185038" y="332866"/>
                  </a:lnTo>
                  <a:lnTo>
                    <a:pt x="160934" y="350746"/>
                  </a:lnTo>
                  <a:lnTo>
                    <a:pt x="142700" y="372268"/>
                  </a:lnTo>
                  <a:lnTo>
                    <a:pt x="131157" y="396696"/>
                  </a:lnTo>
                  <a:lnTo>
                    <a:pt x="127127" y="423290"/>
                  </a:lnTo>
                  <a:lnTo>
                    <a:pt x="127127" y="584834"/>
                  </a:lnTo>
                  <a:lnTo>
                    <a:pt x="132314" y="615033"/>
                  </a:lnTo>
                  <a:lnTo>
                    <a:pt x="146907" y="641826"/>
                  </a:lnTo>
                  <a:lnTo>
                    <a:pt x="169453" y="664666"/>
                  </a:lnTo>
                  <a:lnTo>
                    <a:pt x="198500" y="683005"/>
                  </a:lnTo>
                  <a:lnTo>
                    <a:pt x="198500" y="792606"/>
                  </a:lnTo>
                  <a:lnTo>
                    <a:pt x="207135" y="818257"/>
                  </a:lnTo>
                  <a:lnTo>
                    <a:pt x="230806" y="839025"/>
                  </a:lnTo>
                  <a:lnTo>
                    <a:pt x="266170" y="852935"/>
                  </a:lnTo>
                  <a:lnTo>
                    <a:pt x="309880" y="858011"/>
                  </a:lnTo>
                  <a:lnTo>
                    <a:pt x="352752" y="852935"/>
                  </a:lnTo>
                  <a:lnTo>
                    <a:pt x="388254" y="839025"/>
                  </a:lnTo>
                  <a:lnTo>
                    <a:pt x="412446" y="818257"/>
                  </a:lnTo>
                  <a:lnTo>
                    <a:pt x="421385" y="792606"/>
                  </a:lnTo>
                  <a:lnTo>
                    <a:pt x="421385" y="700277"/>
                  </a:lnTo>
                  <a:lnTo>
                    <a:pt x="1083691" y="700277"/>
                  </a:lnTo>
                  <a:lnTo>
                    <a:pt x="1083691" y="690625"/>
                  </a:lnTo>
                  <a:lnTo>
                    <a:pt x="1119266" y="672774"/>
                  </a:lnTo>
                  <a:lnTo>
                    <a:pt x="1125412" y="667511"/>
                  </a:lnTo>
                  <a:lnTo>
                    <a:pt x="466090" y="667511"/>
                  </a:lnTo>
                  <a:lnTo>
                    <a:pt x="455312" y="665495"/>
                  </a:lnTo>
                  <a:lnTo>
                    <a:pt x="446833" y="660050"/>
                  </a:lnTo>
                  <a:lnTo>
                    <a:pt x="441283" y="652081"/>
                  </a:lnTo>
                  <a:lnTo>
                    <a:pt x="439293" y="642492"/>
                  </a:lnTo>
                  <a:lnTo>
                    <a:pt x="441283" y="633221"/>
                  </a:lnTo>
                  <a:lnTo>
                    <a:pt x="446833" y="625951"/>
                  </a:lnTo>
                  <a:lnTo>
                    <a:pt x="455312" y="621204"/>
                  </a:lnTo>
                  <a:lnTo>
                    <a:pt x="466090" y="619505"/>
                  </a:lnTo>
                  <a:lnTo>
                    <a:pt x="1165795" y="619505"/>
                  </a:lnTo>
                  <a:lnTo>
                    <a:pt x="1166129" y="618974"/>
                  </a:lnTo>
                  <a:lnTo>
                    <a:pt x="1172845" y="584834"/>
                  </a:lnTo>
                  <a:lnTo>
                    <a:pt x="1172845" y="573277"/>
                  </a:lnTo>
                  <a:lnTo>
                    <a:pt x="238633" y="573277"/>
                  </a:lnTo>
                  <a:lnTo>
                    <a:pt x="238633" y="446277"/>
                  </a:lnTo>
                  <a:lnTo>
                    <a:pt x="1172845" y="446277"/>
                  </a:lnTo>
                  <a:lnTo>
                    <a:pt x="1172845" y="423290"/>
                  </a:lnTo>
                  <a:lnTo>
                    <a:pt x="1168814" y="396696"/>
                  </a:lnTo>
                  <a:lnTo>
                    <a:pt x="1157271" y="372268"/>
                  </a:lnTo>
                  <a:lnTo>
                    <a:pt x="1139037" y="350746"/>
                  </a:lnTo>
                  <a:lnTo>
                    <a:pt x="1114933" y="332866"/>
                  </a:lnTo>
                  <a:lnTo>
                    <a:pt x="1208969" y="328929"/>
                  </a:lnTo>
                  <a:lnTo>
                    <a:pt x="193928" y="328929"/>
                  </a:lnTo>
                  <a:lnTo>
                    <a:pt x="182880" y="242442"/>
                  </a:lnTo>
                  <a:close/>
                </a:path>
                <a:path w="1300480" h="858520">
                  <a:moveTo>
                    <a:pt x="1083691" y="700277"/>
                  </a:moveTo>
                  <a:lnTo>
                    <a:pt x="860679" y="700277"/>
                  </a:lnTo>
                  <a:lnTo>
                    <a:pt x="860679" y="792606"/>
                  </a:lnTo>
                  <a:lnTo>
                    <a:pt x="869314" y="818257"/>
                  </a:lnTo>
                  <a:lnTo>
                    <a:pt x="893000" y="839025"/>
                  </a:lnTo>
                  <a:lnTo>
                    <a:pt x="928401" y="852935"/>
                  </a:lnTo>
                  <a:lnTo>
                    <a:pt x="972185" y="858011"/>
                  </a:lnTo>
                  <a:lnTo>
                    <a:pt x="1015003" y="852935"/>
                  </a:lnTo>
                  <a:lnTo>
                    <a:pt x="1050512" y="839025"/>
                  </a:lnTo>
                  <a:lnTo>
                    <a:pt x="1074733" y="818257"/>
                  </a:lnTo>
                  <a:lnTo>
                    <a:pt x="1083691" y="792606"/>
                  </a:lnTo>
                  <a:lnTo>
                    <a:pt x="1083691" y="700277"/>
                  </a:lnTo>
                  <a:close/>
                </a:path>
                <a:path w="1300480" h="858520">
                  <a:moveTo>
                    <a:pt x="860679" y="619505"/>
                  </a:moveTo>
                  <a:lnTo>
                    <a:pt x="466090" y="619505"/>
                  </a:lnTo>
                  <a:lnTo>
                    <a:pt x="477150" y="621204"/>
                  </a:lnTo>
                  <a:lnTo>
                    <a:pt x="486378" y="625951"/>
                  </a:lnTo>
                  <a:lnTo>
                    <a:pt x="492700" y="633221"/>
                  </a:lnTo>
                  <a:lnTo>
                    <a:pt x="495045" y="642492"/>
                  </a:lnTo>
                  <a:lnTo>
                    <a:pt x="492700" y="652081"/>
                  </a:lnTo>
                  <a:lnTo>
                    <a:pt x="486378" y="660050"/>
                  </a:lnTo>
                  <a:lnTo>
                    <a:pt x="477150" y="665495"/>
                  </a:lnTo>
                  <a:lnTo>
                    <a:pt x="466090" y="667511"/>
                  </a:lnTo>
                  <a:lnTo>
                    <a:pt x="860679" y="667511"/>
                  </a:lnTo>
                  <a:lnTo>
                    <a:pt x="849901" y="665495"/>
                  </a:lnTo>
                  <a:lnTo>
                    <a:pt x="841422" y="660050"/>
                  </a:lnTo>
                  <a:lnTo>
                    <a:pt x="835872" y="652081"/>
                  </a:lnTo>
                  <a:lnTo>
                    <a:pt x="833882" y="642492"/>
                  </a:lnTo>
                  <a:lnTo>
                    <a:pt x="835872" y="633221"/>
                  </a:lnTo>
                  <a:lnTo>
                    <a:pt x="841422" y="625951"/>
                  </a:lnTo>
                  <a:lnTo>
                    <a:pt x="849901" y="621204"/>
                  </a:lnTo>
                  <a:lnTo>
                    <a:pt x="860679" y="619505"/>
                  </a:lnTo>
                  <a:close/>
                </a:path>
                <a:path w="1300480" h="858520">
                  <a:moveTo>
                    <a:pt x="1165795" y="619505"/>
                  </a:moveTo>
                  <a:lnTo>
                    <a:pt x="860679" y="619505"/>
                  </a:lnTo>
                  <a:lnTo>
                    <a:pt x="871793" y="621204"/>
                  </a:lnTo>
                  <a:lnTo>
                    <a:pt x="881014" y="625951"/>
                  </a:lnTo>
                  <a:lnTo>
                    <a:pt x="887307" y="633221"/>
                  </a:lnTo>
                  <a:lnTo>
                    <a:pt x="889635" y="642492"/>
                  </a:lnTo>
                  <a:lnTo>
                    <a:pt x="887307" y="652081"/>
                  </a:lnTo>
                  <a:lnTo>
                    <a:pt x="881014" y="660050"/>
                  </a:lnTo>
                  <a:lnTo>
                    <a:pt x="871793" y="665495"/>
                  </a:lnTo>
                  <a:lnTo>
                    <a:pt x="860679" y="667511"/>
                  </a:lnTo>
                  <a:lnTo>
                    <a:pt x="1125412" y="667511"/>
                  </a:lnTo>
                  <a:lnTo>
                    <a:pt x="1147508" y="648588"/>
                  </a:lnTo>
                  <a:lnTo>
                    <a:pt x="1165795" y="619505"/>
                  </a:lnTo>
                  <a:close/>
                </a:path>
                <a:path w="1300480" h="858520">
                  <a:moveTo>
                    <a:pt x="887476" y="446277"/>
                  </a:moveTo>
                  <a:lnTo>
                    <a:pt x="439293" y="446277"/>
                  </a:lnTo>
                  <a:lnTo>
                    <a:pt x="439293" y="573277"/>
                  </a:lnTo>
                  <a:lnTo>
                    <a:pt x="887476" y="573277"/>
                  </a:lnTo>
                  <a:lnTo>
                    <a:pt x="887476" y="556005"/>
                  </a:lnTo>
                  <a:lnTo>
                    <a:pt x="488315" y="556005"/>
                  </a:lnTo>
                  <a:lnTo>
                    <a:pt x="488315" y="519429"/>
                  </a:lnTo>
                  <a:lnTo>
                    <a:pt x="887476" y="519429"/>
                  </a:lnTo>
                  <a:lnTo>
                    <a:pt x="887476" y="446277"/>
                  </a:lnTo>
                  <a:close/>
                </a:path>
                <a:path w="1300480" h="858520">
                  <a:moveTo>
                    <a:pt x="1172845" y="446277"/>
                  </a:moveTo>
                  <a:lnTo>
                    <a:pt x="1088136" y="446277"/>
                  </a:lnTo>
                  <a:lnTo>
                    <a:pt x="1088136" y="573277"/>
                  </a:lnTo>
                  <a:lnTo>
                    <a:pt x="1172845" y="573277"/>
                  </a:lnTo>
                  <a:lnTo>
                    <a:pt x="1172845" y="446277"/>
                  </a:lnTo>
                  <a:close/>
                </a:path>
                <a:path w="1300480" h="858520">
                  <a:moveTo>
                    <a:pt x="887476" y="519429"/>
                  </a:moveTo>
                  <a:lnTo>
                    <a:pt x="833882" y="519429"/>
                  </a:lnTo>
                  <a:lnTo>
                    <a:pt x="833882" y="556005"/>
                  </a:lnTo>
                  <a:lnTo>
                    <a:pt x="887476" y="556005"/>
                  </a:lnTo>
                  <a:lnTo>
                    <a:pt x="887476" y="519429"/>
                  </a:lnTo>
                  <a:close/>
                </a:path>
                <a:path w="1300480" h="858520">
                  <a:moveTo>
                    <a:pt x="927607" y="0"/>
                  </a:moveTo>
                  <a:lnTo>
                    <a:pt x="372363" y="0"/>
                  </a:lnTo>
                  <a:lnTo>
                    <a:pt x="319856" y="7433"/>
                  </a:lnTo>
                  <a:lnTo>
                    <a:pt x="273986" y="28070"/>
                  </a:lnTo>
                  <a:lnTo>
                    <a:pt x="237645" y="59417"/>
                  </a:lnTo>
                  <a:lnTo>
                    <a:pt x="213721" y="98982"/>
                  </a:lnTo>
                  <a:lnTo>
                    <a:pt x="205105" y="144271"/>
                  </a:lnTo>
                  <a:lnTo>
                    <a:pt x="205105" y="323214"/>
                  </a:lnTo>
                  <a:lnTo>
                    <a:pt x="200659" y="325119"/>
                  </a:lnTo>
                  <a:lnTo>
                    <a:pt x="198500" y="327024"/>
                  </a:lnTo>
                  <a:lnTo>
                    <a:pt x="193928" y="328929"/>
                  </a:lnTo>
                  <a:lnTo>
                    <a:pt x="1106043" y="328929"/>
                  </a:lnTo>
                  <a:lnTo>
                    <a:pt x="1101471" y="327024"/>
                  </a:lnTo>
                  <a:lnTo>
                    <a:pt x="1099312" y="325119"/>
                  </a:lnTo>
                  <a:lnTo>
                    <a:pt x="1094867" y="323214"/>
                  </a:lnTo>
                  <a:lnTo>
                    <a:pt x="1094867" y="307847"/>
                  </a:lnTo>
                  <a:lnTo>
                    <a:pt x="272034" y="307847"/>
                  </a:lnTo>
                  <a:lnTo>
                    <a:pt x="272034" y="144271"/>
                  </a:lnTo>
                  <a:lnTo>
                    <a:pt x="279870" y="110432"/>
                  </a:lnTo>
                  <a:lnTo>
                    <a:pt x="301291" y="82915"/>
                  </a:lnTo>
                  <a:lnTo>
                    <a:pt x="333166" y="64422"/>
                  </a:lnTo>
                  <a:lnTo>
                    <a:pt x="372363" y="57657"/>
                  </a:lnTo>
                  <a:lnTo>
                    <a:pt x="1060286" y="57657"/>
                  </a:lnTo>
                  <a:lnTo>
                    <a:pt x="1025985" y="28070"/>
                  </a:lnTo>
                  <a:lnTo>
                    <a:pt x="980115" y="7433"/>
                  </a:lnTo>
                  <a:lnTo>
                    <a:pt x="927607" y="0"/>
                  </a:lnTo>
                  <a:close/>
                </a:path>
                <a:path w="1300480" h="858520">
                  <a:moveTo>
                    <a:pt x="1299972" y="242442"/>
                  </a:moveTo>
                  <a:lnTo>
                    <a:pt x="1117092" y="242442"/>
                  </a:lnTo>
                  <a:lnTo>
                    <a:pt x="1106043" y="328929"/>
                  </a:lnTo>
                  <a:lnTo>
                    <a:pt x="1208969" y="328929"/>
                  </a:lnTo>
                  <a:lnTo>
                    <a:pt x="1299972" y="325119"/>
                  </a:lnTo>
                  <a:lnTo>
                    <a:pt x="1299972" y="242442"/>
                  </a:lnTo>
                  <a:close/>
                </a:path>
                <a:path w="1300480" h="858520">
                  <a:moveTo>
                    <a:pt x="1060286" y="57657"/>
                  </a:moveTo>
                  <a:lnTo>
                    <a:pt x="927607" y="57657"/>
                  </a:lnTo>
                  <a:lnTo>
                    <a:pt x="966805" y="64422"/>
                  </a:lnTo>
                  <a:lnTo>
                    <a:pt x="998680" y="82915"/>
                  </a:lnTo>
                  <a:lnTo>
                    <a:pt x="1020101" y="110432"/>
                  </a:lnTo>
                  <a:lnTo>
                    <a:pt x="1027938" y="144271"/>
                  </a:lnTo>
                  <a:lnTo>
                    <a:pt x="1027938" y="307847"/>
                  </a:lnTo>
                  <a:lnTo>
                    <a:pt x="1094867" y="307847"/>
                  </a:lnTo>
                  <a:lnTo>
                    <a:pt x="1094867" y="144271"/>
                  </a:lnTo>
                  <a:lnTo>
                    <a:pt x="1086250" y="98982"/>
                  </a:lnTo>
                  <a:lnTo>
                    <a:pt x="1062326" y="59417"/>
                  </a:lnTo>
                  <a:lnTo>
                    <a:pt x="1060286" y="57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7511" y="1732787"/>
              <a:ext cx="775970" cy="772795"/>
            </a:xfrm>
            <a:custGeom>
              <a:avLst/>
              <a:gdLst/>
              <a:ahLst/>
              <a:cxnLst/>
              <a:rect l="l" t="t" r="r" b="b"/>
              <a:pathLst>
                <a:path w="775969" h="772794">
                  <a:moveTo>
                    <a:pt x="387858" y="0"/>
                  </a:moveTo>
                  <a:lnTo>
                    <a:pt x="339205" y="3010"/>
                  </a:lnTo>
                  <a:lnTo>
                    <a:pt x="292356" y="11799"/>
                  </a:lnTo>
                  <a:lnTo>
                    <a:pt x="247674" y="26005"/>
                  </a:lnTo>
                  <a:lnTo>
                    <a:pt x="205522" y="45266"/>
                  </a:lnTo>
                  <a:lnTo>
                    <a:pt x="166265" y="69219"/>
                  </a:lnTo>
                  <a:lnTo>
                    <a:pt x="130264" y="97504"/>
                  </a:lnTo>
                  <a:lnTo>
                    <a:pt x="97885" y="129756"/>
                  </a:lnTo>
                  <a:lnTo>
                    <a:pt x="69490" y="165615"/>
                  </a:lnTo>
                  <a:lnTo>
                    <a:pt x="45443" y="204719"/>
                  </a:lnTo>
                  <a:lnTo>
                    <a:pt x="26106" y="246704"/>
                  </a:lnTo>
                  <a:lnTo>
                    <a:pt x="11845" y="291210"/>
                  </a:lnTo>
                  <a:lnTo>
                    <a:pt x="3021" y="337874"/>
                  </a:lnTo>
                  <a:lnTo>
                    <a:pt x="0" y="386334"/>
                  </a:lnTo>
                  <a:lnTo>
                    <a:pt x="3021" y="434793"/>
                  </a:lnTo>
                  <a:lnTo>
                    <a:pt x="11845" y="481457"/>
                  </a:lnTo>
                  <a:lnTo>
                    <a:pt x="26106" y="525963"/>
                  </a:lnTo>
                  <a:lnTo>
                    <a:pt x="45443" y="567948"/>
                  </a:lnTo>
                  <a:lnTo>
                    <a:pt x="69490" y="607052"/>
                  </a:lnTo>
                  <a:lnTo>
                    <a:pt x="97885" y="642911"/>
                  </a:lnTo>
                  <a:lnTo>
                    <a:pt x="130264" y="675163"/>
                  </a:lnTo>
                  <a:lnTo>
                    <a:pt x="166265" y="703448"/>
                  </a:lnTo>
                  <a:lnTo>
                    <a:pt x="205522" y="727401"/>
                  </a:lnTo>
                  <a:lnTo>
                    <a:pt x="247674" y="746662"/>
                  </a:lnTo>
                  <a:lnTo>
                    <a:pt x="292356" y="760868"/>
                  </a:lnTo>
                  <a:lnTo>
                    <a:pt x="339205" y="769657"/>
                  </a:lnTo>
                  <a:lnTo>
                    <a:pt x="387858" y="772668"/>
                  </a:lnTo>
                  <a:lnTo>
                    <a:pt x="436510" y="769657"/>
                  </a:lnTo>
                  <a:lnTo>
                    <a:pt x="483359" y="760868"/>
                  </a:lnTo>
                  <a:lnTo>
                    <a:pt x="528041" y="746662"/>
                  </a:lnTo>
                  <a:lnTo>
                    <a:pt x="570193" y="727401"/>
                  </a:lnTo>
                  <a:lnTo>
                    <a:pt x="609450" y="703448"/>
                  </a:lnTo>
                  <a:lnTo>
                    <a:pt x="645451" y="675163"/>
                  </a:lnTo>
                  <a:lnTo>
                    <a:pt x="677830" y="642911"/>
                  </a:lnTo>
                  <a:lnTo>
                    <a:pt x="706225" y="607052"/>
                  </a:lnTo>
                  <a:lnTo>
                    <a:pt x="730272" y="567948"/>
                  </a:lnTo>
                  <a:lnTo>
                    <a:pt x="749609" y="525963"/>
                  </a:lnTo>
                  <a:lnTo>
                    <a:pt x="763870" y="481457"/>
                  </a:lnTo>
                  <a:lnTo>
                    <a:pt x="772694" y="434793"/>
                  </a:lnTo>
                  <a:lnTo>
                    <a:pt x="775716" y="386334"/>
                  </a:lnTo>
                  <a:lnTo>
                    <a:pt x="772694" y="337874"/>
                  </a:lnTo>
                  <a:lnTo>
                    <a:pt x="763870" y="291210"/>
                  </a:lnTo>
                  <a:lnTo>
                    <a:pt x="749609" y="246704"/>
                  </a:lnTo>
                  <a:lnTo>
                    <a:pt x="730272" y="204719"/>
                  </a:lnTo>
                  <a:lnTo>
                    <a:pt x="706225" y="165615"/>
                  </a:lnTo>
                  <a:lnTo>
                    <a:pt x="677830" y="129756"/>
                  </a:lnTo>
                  <a:lnTo>
                    <a:pt x="645451" y="97504"/>
                  </a:lnTo>
                  <a:lnTo>
                    <a:pt x="609450" y="69219"/>
                  </a:lnTo>
                  <a:lnTo>
                    <a:pt x="570193" y="45266"/>
                  </a:lnTo>
                  <a:lnTo>
                    <a:pt x="528041" y="26005"/>
                  </a:lnTo>
                  <a:lnTo>
                    <a:pt x="483359" y="11799"/>
                  </a:lnTo>
                  <a:lnTo>
                    <a:pt x="436510" y="3010"/>
                  </a:lnTo>
                  <a:lnTo>
                    <a:pt x="387858" y="0"/>
                  </a:lnTo>
                  <a:close/>
                </a:path>
              </a:pathLst>
            </a:custGeom>
            <a:solidFill>
              <a:srgbClr val="93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8952" y="1973579"/>
              <a:ext cx="262127" cy="2682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0976" y="1836419"/>
              <a:ext cx="303530" cy="315595"/>
            </a:xfrm>
            <a:custGeom>
              <a:avLst/>
              <a:gdLst/>
              <a:ahLst/>
              <a:cxnLst/>
              <a:rect l="l" t="t" r="r" b="b"/>
              <a:pathLst>
                <a:path w="303530" h="315594">
                  <a:moveTo>
                    <a:pt x="218693" y="0"/>
                  </a:moveTo>
                  <a:lnTo>
                    <a:pt x="173568" y="43744"/>
                  </a:lnTo>
                  <a:lnTo>
                    <a:pt x="124332" y="78839"/>
                  </a:lnTo>
                  <a:lnTo>
                    <a:pt x="75789" y="105777"/>
                  </a:lnTo>
                  <a:lnTo>
                    <a:pt x="32744" y="125053"/>
                  </a:lnTo>
                  <a:lnTo>
                    <a:pt x="0" y="137159"/>
                  </a:lnTo>
                  <a:lnTo>
                    <a:pt x="56730" y="315467"/>
                  </a:lnTo>
                  <a:lnTo>
                    <a:pt x="131781" y="294211"/>
                  </a:lnTo>
                  <a:lnTo>
                    <a:pt x="187379" y="281342"/>
                  </a:lnTo>
                  <a:lnTo>
                    <a:pt x="246640" y="270930"/>
                  </a:lnTo>
                  <a:lnTo>
                    <a:pt x="303275" y="265938"/>
                  </a:lnTo>
                  <a:lnTo>
                    <a:pt x="218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7363" y="2101595"/>
              <a:ext cx="269875" cy="88900"/>
            </a:xfrm>
            <a:custGeom>
              <a:avLst/>
              <a:gdLst/>
              <a:ahLst/>
              <a:cxnLst/>
              <a:rect l="l" t="t" r="r" b="b"/>
              <a:pathLst>
                <a:path w="269875" h="88900">
                  <a:moveTo>
                    <a:pt x="247015" y="0"/>
                  </a:moveTo>
                  <a:lnTo>
                    <a:pt x="190268" y="4971"/>
                  </a:lnTo>
                  <a:lnTo>
                    <a:pt x="130894" y="15447"/>
                  </a:lnTo>
                  <a:lnTo>
                    <a:pt x="75191" y="28428"/>
                  </a:lnTo>
                  <a:lnTo>
                    <a:pt x="29460" y="40916"/>
                  </a:lnTo>
                  <a:lnTo>
                    <a:pt x="0" y="49911"/>
                  </a:lnTo>
                  <a:lnTo>
                    <a:pt x="12407" y="88392"/>
                  </a:lnTo>
                  <a:lnTo>
                    <a:pt x="46012" y="79225"/>
                  </a:lnTo>
                  <a:lnTo>
                    <a:pt x="92269" y="70047"/>
                  </a:lnTo>
                  <a:lnTo>
                    <a:pt x="147458" y="64105"/>
                  </a:lnTo>
                  <a:lnTo>
                    <a:pt x="207858" y="64650"/>
                  </a:lnTo>
                  <a:lnTo>
                    <a:pt x="269748" y="74930"/>
                  </a:lnTo>
                  <a:lnTo>
                    <a:pt x="247015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0827" y="1897379"/>
              <a:ext cx="77172" cy="1493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70431" y="1722548"/>
              <a:ext cx="177165" cy="347345"/>
            </a:xfrm>
            <a:custGeom>
              <a:avLst/>
              <a:gdLst/>
              <a:ahLst/>
              <a:cxnLst/>
              <a:rect l="l" t="t" r="r" b="b"/>
              <a:pathLst>
                <a:path w="177165" h="347344">
                  <a:moveTo>
                    <a:pt x="43422" y="0"/>
                  </a:moveTo>
                  <a:lnTo>
                    <a:pt x="28916" y="5252"/>
                  </a:lnTo>
                  <a:lnTo>
                    <a:pt x="22745" y="8969"/>
                  </a:lnTo>
                  <a:lnTo>
                    <a:pt x="18464" y="25558"/>
                  </a:lnTo>
                  <a:lnTo>
                    <a:pt x="13311" y="41481"/>
                  </a:lnTo>
                  <a:lnTo>
                    <a:pt x="7188" y="56832"/>
                  </a:lnTo>
                  <a:lnTo>
                    <a:pt x="0" y="71707"/>
                  </a:lnTo>
                  <a:lnTo>
                    <a:pt x="85801" y="343995"/>
                  </a:lnTo>
                  <a:lnTo>
                    <a:pt x="176784" y="347043"/>
                  </a:lnTo>
                  <a:lnTo>
                    <a:pt x="170561" y="325453"/>
                  </a:lnTo>
                  <a:lnTo>
                    <a:pt x="73406" y="20272"/>
                  </a:lnTo>
                  <a:lnTo>
                    <a:pt x="60255" y="2057"/>
                  </a:lnTo>
                  <a:lnTo>
                    <a:pt x="43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55775" y="2066543"/>
              <a:ext cx="140366" cy="1772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64336" y="1810511"/>
              <a:ext cx="100965" cy="281940"/>
            </a:xfrm>
            <a:custGeom>
              <a:avLst/>
              <a:gdLst/>
              <a:ahLst/>
              <a:cxnLst/>
              <a:rect l="l" t="t" r="r" b="b"/>
              <a:pathLst>
                <a:path w="100965" h="281939">
                  <a:moveTo>
                    <a:pt x="11290" y="0"/>
                  </a:moveTo>
                  <a:lnTo>
                    <a:pt x="8216" y="6223"/>
                  </a:lnTo>
                  <a:lnTo>
                    <a:pt x="0" y="16510"/>
                  </a:lnTo>
                  <a:lnTo>
                    <a:pt x="83134" y="280924"/>
                  </a:lnTo>
                  <a:lnTo>
                    <a:pt x="100583" y="281940"/>
                  </a:lnTo>
                  <a:lnTo>
                    <a:pt x="11290" y="0"/>
                  </a:lnTo>
                  <a:close/>
                </a:path>
              </a:pathLst>
            </a:custGeom>
            <a:solidFill>
              <a:srgbClr val="006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48155" y="2092451"/>
              <a:ext cx="47625" cy="97790"/>
            </a:xfrm>
            <a:custGeom>
              <a:avLst/>
              <a:gdLst/>
              <a:ahLst/>
              <a:cxnLst/>
              <a:rect l="l" t="t" r="r" b="b"/>
              <a:pathLst>
                <a:path w="47625" h="97789">
                  <a:moveTo>
                    <a:pt x="0" y="0"/>
                  </a:moveTo>
                  <a:lnTo>
                    <a:pt x="28194" y="91313"/>
                  </a:lnTo>
                  <a:lnTo>
                    <a:pt x="34163" y="93472"/>
                  </a:lnTo>
                  <a:lnTo>
                    <a:pt x="41275" y="95504"/>
                  </a:lnTo>
                  <a:lnTo>
                    <a:pt x="47244" y="97536"/>
                  </a:lnTo>
                  <a:lnTo>
                    <a:pt x="17094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7239" y="2219959"/>
              <a:ext cx="286955" cy="2275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6427" y="2308859"/>
              <a:ext cx="494030" cy="254000"/>
            </a:xfrm>
            <a:custGeom>
              <a:avLst/>
              <a:gdLst/>
              <a:ahLst/>
              <a:cxnLst/>
              <a:rect l="l" t="t" r="r" b="b"/>
              <a:pathLst>
                <a:path w="494030" h="254000">
                  <a:moveTo>
                    <a:pt x="468884" y="0"/>
                  </a:moveTo>
                  <a:lnTo>
                    <a:pt x="0" y="117855"/>
                  </a:lnTo>
                  <a:lnTo>
                    <a:pt x="0" y="120014"/>
                  </a:lnTo>
                  <a:lnTo>
                    <a:pt x="1028" y="121030"/>
                  </a:lnTo>
                  <a:lnTo>
                    <a:pt x="21691" y="206882"/>
                  </a:lnTo>
                  <a:lnTo>
                    <a:pt x="22720" y="211962"/>
                  </a:lnTo>
                  <a:lnTo>
                    <a:pt x="32647" y="232078"/>
                  </a:lnTo>
                  <a:lnTo>
                    <a:pt x="48671" y="246491"/>
                  </a:lnTo>
                  <a:lnTo>
                    <a:pt x="68759" y="253736"/>
                  </a:lnTo>
                  <a:lnTo>
                    <a:pt x="90881" y="252348"/>
                  </a:lnTo>
                  <a:lnTo>
                    <a:pt x="452361" y="162305"/>
                  </a:lnTo>
                  <a:lnTo>
                    <a:pt x="472311" y="152810"/>
                  </a:lnTo>
                  <a:lnTo>
                    <a:pt x="486448" y="136731"/>
                  </a:lnTo>
                  <a:lnTo>
                    <a:pt x="493612" y="116389"/>
                  </a:lnTo>
                  <a:lnTo>
                    <a:pt x="492645" y="94106"/>
                  </a:lnTo>
                  <a:lnTo>
                    <a:pt x="491604" y="88899"/>
                  </a:lnTo>
                  <a:lnTo>
                    <a:pt x="469925" y="4190"/>
                  </a:lnTo>
                  <a:lnTo>
                    <a:pt x="469925" y="1015"/>
                  </a:lnTo>
                  <a:lnTo>
                    <a:pt x="468884" y="0"/>
                  </a:lnTo>
                  <a:close/>
                </a:path>
              </a:pathLst>
            </a:custGeom>
            <a:solidFill>
              <a:srgbClr val="2D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6999" y="2272075"/>
              <a:ext cx="467359" cy="154305"/>
            </a:xfrm>
            <a:custGeom>
              <a:avLst/>
              <a:gdLst/>
              <a:ahLst/>
              <a:cxnLst/>
              <a:rect l="l" t="t" r="r" b="b"/>
              <a:pathLst>
                <a:path w="467359" h="154305">
                  <a:moveTo>
                    <a:pt x="422135" y="0"/>
                  </a:moveTo>
                  <a:lnTo>
                    <a:pt x="41173" y="90505"/>
                  </a:lnTo>
                  <a:lnTo>
                    <a:pt x="7851" y="114270"/>
                  </a:lnTo>
                  <a:lnTo>
                    <a:pt x="0" y="154132"/>
                  </a:lnTo>
                  <a:lnTo>
                    <a:pt x="467296" y="37165"/>
                  </a:lnTo>
                  <a:lnTo>
                    <a:pt x="457005" y="18871"/>
                  </a:lnTo>
                  <a:lnTo>
                    <a:pt x="441307" y="6161"/>
                  </a:lnTo>
                  <a:lnTo>
                    <a:pt x="422135" y="0"/>
                  </a:lnTo>
                  <a:close/>
                </a:path>
              </a:pathLst>
            </a:custGeom>
            <a:solidFill>
              <a:srgbClr val="4D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9347" y="2205227"/>
              <a:ext cx="200031" cy="1925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546347" y="2493264"/>
            <a:ext cx="7686040" cy="1790700"/>
            <a:chOff x="3546347" y="2493264"/>
            <a:chExt cx="7686040" cy="1790700"/>
          </a:xfrm>
        </p:grpSpPr>
        <p:sp>
          <p:nvSpPr>
            <p:cNvPr id="29" name="object 29"/>
            <p:cNvSpPr/>
            <p:nvPr/>
          </p:nvSpPr>
          <p:spPr>
            <a:xfrm>
              <a:off x="4230623" y="2493264"/>
              <a:ext cx="1458468" cy="13395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46347" y="3753573"/>
              <a:ext cx="2804160" cy="41304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81627" y="3701808"/>
              <a:ext cx="2130552" cy="5821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72255" y="3779520"/>
              <a:ext cx="2702560" cy="311150"/>
            </a:xfrm>
            <a:custGeom>
              <a:avLst/>
              <a:gdLst/>
              <a:ahLst/>
              <a:cxnLst/>
              <a:rect l="l" t="t" r="r" b="b"/>
              <a:pathLst>
                <a:path w="2702560" h="311150">
                  <a:moveTo>
                    <a:pt x="2650236" y="0"/>
                  </a:moveTo>
                  <a:lnTo>
                    <a:pt x="51816" y="0"/>
                  </a:lnTo>
                  <a:lnTo>
                    <a:pt x="31664" y="4077"/>
                  </a:lnTo>
                  <a:lnTo>
                    <a:pt x="15192" y="15192"/>
                  </a:lnTo>
                  <a:lnTo>
                    <a:pt x="4077" y="31664"/>
                  </a:lnTo>
                  <a:lnTo>
                    <a:pt x="0" y="51815"/>
                  </a:lnTo>
                  <a:lnTo>
                    <a:pt x="0" y="259079"/>
                  </a:lnTo>
                  <a:lnTo>
                    <a:pt x="4077" y="279231"/>
                  </a:lnTo>
                  <a:lnTo>
                    <a:pt x="15192" y="295703"/>
                  </a:lnTo>
                  <a:lnTo>
                    <a:pt x="31664" y="306818"/>
                  </a:lnTo>
                  <a:lnTo>
                    <a:pt x="51816" y="310895"/>
                  </a:lnTo>
                  <a:lnTo>
                    <a:pt x="2650236" y="310895"/>
                  </a:lnTo>
                  <a:lnTo>
                    <a:pt x="2670387" y="306818"/>
                  </a:lnTo>
                  <a:lnTo>
                    <a:pt x="2686859" y="295703"/>
                  </a:lnTo>
                  <a:lnTo>
                    <a:pt x="2697974" y="279231"/>
                  </a:lnTo>
                  <a:lnTo>
                    <a:pt x="2702052" y="259079"/>
                  </a:lnTo>
                  <a:lnTo>
                    <a:pt x="2702052" y="51815"/>
                  </a:lnTo>
                  <a:lnTo>
                    <a:pt x="2697974" y="31664"/>
                  </a:lnTo>
                  <a:lnTo>
                    <a:pt x="2686859" y="15192"/>
                  </a:lnTo>
                  <a:lnTo>
                    <a:pt x="2670387" y="4077"/>
                  </a:lnTo>
                  <a:lnTo>
                    <a:pt x="2650236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02779" y="2493264"/>
              <a:ext cx="1457325" cy="1339850"/>
            </a:xfrm>
            <a:custGeom>
              <a:avLst/>
              <a:gdLst/>
              <a:ahLst/>
              <a:cxnLst/>
              <a:rect l="l" t="t" r="r" b="b"/>
              <a:pathLst>
                <a:path w="1457325" h="1339850">
                  <a:moveTo>
                    <a:pt x="728472" y="0"/>
                  </a:moveTo>
                  <a:lnTo>
                    <a:pt x="678594" y="1545"/>
                  </a:lnTo>
                  <a:lnTo>
                    <a:pt x="629620" y="6113"/>
                  </a:lnTo>
                  <a:lnTo>
                    <a:pt x="581656" y="13606"/>
                  </a:lnTo>
                  <a:lnTo>
                    <a:pt x="534811" y="23923"/>
                  </a:lnTo>
                  <a:lnTo>
                    <a:pt x="489193" y="36965"/>
                  </a:lnTo>
                  <a:lnTo>
                    <a:pt x="444912" y="52631"/>
                  </a:lnTo>
                  <a:lnTo>
                    <a:pt x="402076" y="70823"/>
                  </a:lnTo>
                  <a:lnTo>
                    <a:pt x="360792" y="91440"/>
                  </a:lnTo>
                  <a:lnTo>
                    <a:pt x="321171" y="114382"/>
                  </a:lnTo>
                  <a:lnTo>
                    <a:pt x="283319" y="139551"/>
                  </a:lnTo>
                  <a:lnTo>
                    <a:pt x="247346" y="166846"/>
                  </a:lnTo>
                  <a:lnTo>
                    <a:pt x="213359" y="196167"/>
                  </a:lnTo>
                  <a:lnTo>
                    <a:pt x="181469" y="227415"/>
                  </a:lnTo>
                  <a:lnTo>
                    <a:pt x="151782" y="260490"/>
                  </a:lnTo>
                  <a:lnTo>
                    <a:pt x="124408" y="295293"/>
                  </a:lnTo>
                  <a:lnTo>
                    <a:pt x="99455" y="331724"/>
                  </a:lnTo>
                  <a:lnTo>
                    <a:pt x="77031" y="369682"/>
                  </a:lnTo>
                  <a:lnTo>
                    <a:pt x="57245" y="409068"/>
                  </a:lnTo>
                  <a:lnTo>
                    <a:pt x="40205" y="449784"/>
                  </a:lnTo>
                  <a:lnTo>
                    <a:pt x="26020" y="491728"/>
                  </a:lnTo>
                  <a:lnTo>
                    <a:pt x="14799" y="534801"/>
                  </a:lnTo>
                  <a:lnTo>
                    <a:pt x="6649" y="578903"/>
                  </a:lnTo>
                  <a:lnTo>
                    <a:pt x="1680" y="623935"/>
                  </a:lnTo>
                  <a:lnTo>
                    <a:pt x="0" y="669798"/>
                  </a:lnTo>
                  <a:lnTo>
                    <a:pt x="1680" y="715660"/>
                  </a:lnTo>
                  <a:lnTo>
                    <a:pt x="6649" y="760692"/>
                  </a:lnTo>
                  <a:lnTo>
                    <a:pt x="14799" y="804794"/>
                  </a:lnTo>
                  <a:lnTo>
                    <a:pt x="26020" y="847867"/>
                  </a:lnTo>
                  <a:lnTo>
                    <a:pt x="40205" y="889811"/>
                  </a:lnTo>
                  <a:lnTo>
                    <a:pt x="57245" y="930527"/>
                  </a:lnTo>
                  <a:lnTo>
                    <a:pt x="77031" y="969913"/>
                  </a:lnTo>
                  <a:lnTo>
                    <a:pt x="99455" y="1007872"/>
                  </a:lnTo>
                  <a:lnTo>
                    <a:pt x="124408" y="1044302"/>
                  </a:lnTo>
                  <a:lnTo>
                    <a:pt x="151782" y="1079105"/>
                  </a:lnTo>
                  <a:lnTo>
                    <a:pt x="181469" y="1112180"/>
                  </a:lnTo>
                  <a:lnTo>
                    <a:pt x="213360" y="1143428"/>
                  </a:lnTo>
                  <a:lnTo>
                    <a:pt x="247346" y="1172749"/>
                  </a:lnTo>
                  <a:lnTo>
                    <a:pt x="283319" y="1200044"/>
                  </a:lnTo>
                  <a:lnTo>
                    <a:pt x="321171" y="1225213"/>
                  </a:lnTo>
                  <a:lnTo>
                    <a:pt x="360792" y="1248156"/>
                  </a:lnTo>
                  <a:lnTo>
                    <a:pt x="402076" y="1268772"/>
                  </a:lnTo>
                  <a:lnTo>
                    <a:pt x="444912" y="1286964"/>
                  </a:lnTo>
                  <a:lnTo>
                    <a:pt x="489193" y="1302630"/>
                  </a:lnTo>
                  <a:lnTo>
                    <a:pt x="534811" y="1315672"/>
                  </a:lnTo>
                  <a:lnTo>
                    <a:pt x="581656" y="1325989"/>
                  </a:lnTo>
                  <a:lnTo>
                    <a:pt x="629620" y="1333482"/>
                  </a:lnTo>
                  <a:lnTo>
                    <a:pt x="678594" y="1338050"/>
                  </a:lnTo>
                  <a:lnTo>
                    <a:pt x="728472" y="1339596"/>
                  </a:lnTo>
                  <a:lnTo>
                    <a:pt x="778349" y="1338050"/>
                  </a:lnTo>
                  <a:lnTo>
                    <a:pt x="827323" y="1333482"/>
                  </a:lnTo>
                  <a:lnTo>
                    <a:pt x="875287" y="1325989"/>
                  </a:lnTo>
                  <a:lnTo>
                    <a:pt x="922132" y="1315672"/>
                  </a:lnTo>
                  <a:lnTo>
                    <a:pt x="967750" y="1302630"/>
                  </a:lnTo>
                  <a:lnTo>
                    <a:pt x="1012031" y="1286964"/>
                  </a:lnTo>
                  <a:lnTo>
                    <a:pt x="1054867" y="1268772"/>
                  </a:lnTo>
                  <a:lnTo>
                    <a:pt x="1096151" y="1248156"/>
                  </a:lnTo>
                  <a:lnTo>
                    <a:pt x="1135772" y="1225213"/>
                  </a:lnTo>
                  <a:lnTo>
                    <a:pt x="1173624" y="1200044"/>
                  </a:lnTo>
                  <a:lnTo>
                    <a:pt x="1209597" y="1172749"/>
                  </a:lnTo>
                  <a:lnTo>
                    <a:pt x="1243584" y="1143428"/>
                  </a:lnTo>
                  <a:lnTo>
                    <a:pt x="1275474" y="1112180"/>
                  </a:lnTo>
                  <a:lnTo>
                    <a:pt x="1305161" y="1079105"/>
                  </a:lnTo>
                  <a:lnTo>
                    <a:pt x="1332535" y="1044302"/>
                  </a:lnTo>
                  <a:lnTo>
                    <a:pt x="1357488" y="1007872"/>
                  </a:lnTo>
                  <a:lnTo>
                    <a:pt x="1379912" y="969913"/>
                  </a:lnTo>
                  <a:lnTo>
                    <a:pt x="1399698" y="930527"/>
                  </a:lnTo>
                  <a:lnTo>
                    <a:pt x="1416738" y="889811"/>
                  </a:lnTo>
                  <a:lnTo>
                    <a:pt x="1430923" y="847867"/>
                  </a:lnTo>
                  <a:lnTo>
                    <a:pt x="1442144" y="804794"/>
                  </a:lnTo>
                  <a:lnTo>
                    <a:pt x="1450294" y="760692"/>
                  </a:lnTo>
                  <a:lnTo>
                    <a:pt x="1455263" y="715660"/>
                  </a:lnTo>
                  <a:lnTo>
                    <a:pt x="1456944" y="669798"/>
                  </a:lnTo>
                  <a:lnTo>
                    <a:pt x="1455263" y="623935"/>
                  </a:lnTo>
                  <a:lnTo>
                    <a:pt x="1450294" y="578903"/>
                  </a:lnTo>
                  <a:lnTo>
                    <a:pt x="1442144" y="534801"/>
                  </a:lnTo>
                  <a:lnTo>
                    <a:pt x="1430923" y="491728"/>
                  </a:lnTo>
                  <a:lnTo>
                    <a:pt x="1416738" y="449784"/>
                  </a:lnTo>
                  <a:lnTo>
                    <a:pt x="1399698" y="409068"/>
                  </a:lnTo>
                  <a:lnTo>
                    <a:pt x="1379912" y="369682"/>
                  </a:lnTo>
                  <a:lnTo>
                    <a:pt x="1357488" y="331724"/>
                  </a:lnTo>
                  <a:lnTo>
                    <a:pt x="1332535" y="295293"/>
                  </a:lnTo>
                  <a:lnTo>
                    <a:pt x="1305161" y="260490"/>
                  </a:lnTo>
                  <a:lnTo>
                    <a:pt x="1275474" y="227415"/>
                  </a:lnTo>
                  <a:lnTo>
                    <a:pt x="1243584" y="196167"/>
                  </a:lnTo>
                  <a:lnTo>
                    <a:pt x="1209597" y="166846"/>
                  </a:lnTo>
                  <a:lnTo>
                    <a:pt x="1173624" y="139551"/>
                  </a:lnTo>
                  <a:lnTo>
                    <a:pt x="1135772" y="114382"/>
                  </a:lnTo>
                  <a:lnTo>
                    <a:pt x="1096151" y="91440"/>
                  </a:lnTo>
                  <a:lnTo>
                    <a:pt x="1054867" y="70823"/>
                  </a:lnTo>
                  <a:lnTo>
                    <a:pt x="1012031" y="52631"/>
                  </a:lnTo>
                  <a:lnTo>
                    <a:pt x="967750" y="36965"/>
                  </a:lnTo>
                  <a:lnTo>
                    <a:pt x="922132" y="23923"/>
                  </a:lnTo>
                  <a:lnTo>
                    <a:pt x="875287" y="13606"/>
                  </a:lnTo>
                  <a:lnTo>
                    <a:pt x="827323" y="6113"/>
                  </a:lnTo>
                  <a:lnTo>
                    <a:pt x="778349" y="1545"/>
                  </a:lnTo>
                  <a:lnTo>
                    <a:pt x="728472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74892" y="2674112"/>
              <a:ext cx="1113155" cy="980440"/>
            </a:xfrm>
            <a:custGeom>
              <a:avLst/>
              <a:gdLst/>
              <a:ahLst/>
              <a:cxnLst/>
              <a:rect l="l" t="t" r="r" b="b"/>
              <a:pathLst>
                <a:path w="1113154" h="980439">
                  <a:moveTo>
                    <a:pt x="960092" y="339090"/>
                  </a:moveTo>
                  <a:lnTo>
                    <a:pt x="172311" y="339090"/>
                  </a:lnTo>
                  <a:lnTo>
                    <a:pt x="172311" y="963930"/>
                  </a:lnTo>
                  <a:lnTo>
                    <a:pt x="173868" y="970280"/>
                  </a:lnTo>
                  <a:lnTo>
                    <a:pt x="178105" y="976630"/>
                  </a:lnTo>
                  <a:lnTo>
                    <a:pt x="184366" y="979170"/>
                  </a:lnTo>
                  <a:lnTo>
                    <a:pt x="191996" y="980440"/>
                  </a:lnTo>
                  <a:lnTo>
                    <a:pt x="940407" y="980440"/>
                  </a:lnTo>
                  <a:lnTo>
                    <a:pt x="948090" y="979170"/>
                  </a:lnTo>
                  <a:lnTo>
                    <a:pt x="954345" y="976630"/>
                  </a:lnTo>
                  <a:lnTo>
                    <a:pt x="958552" y="970280"/>
                  </a:lnTo>
                  <a:lnTo>
                    <a:pt x="960092" y="963930"/>
                  </a:lnTo>
                  <a:lnTo>
                    <a:pt x="960092" y="956310"/>
                  </a:lnTo>
                  <a:lnTo>
                    <a:pt x="281912" y="956310"/>
                  </a:lnTo>
                  <a:lnTo>
                    <a:pt x="273149" y="952500"/>
                  </a:lnTo>
                  <a:lnTo>
                    <a:pt x="273149" y="943610"/>
                  </a:lnTo>
                  <a:lnTo>
                    <a:pt x="281912" y="939800"/>
                  </a:lnTo>
                  <a:lnTo>
                    <a:pt x="960092" y="939800"/>
                  </a:lnTo>
                  <a:lnTo>
                    <a:pt x="960092" y="925830"/>
                  </a:lnTo>
                  <a:lnTo>
                    <a:pt x="320901" y="925830"/>
                  </a:lnTo>
                  <a:lnTo>
                    <a:pt x="312138" y="919480"/>
                  </a:lnTo>
                  <a:lnTo>
                    <a:pt x="312138" y="901700"/>
                  </a:lnTo>
                  <a:lnTo>
                    <a:pt x="320901" y="895350"/>
                  </a:lnTo>
                  <a:lnTo>
                    <a:pt x="960092" y="895350"/>
                  </a:lnTo>
                  <a:lnTo>
                    <a:pt x="960092" y="877570"/>
                  </a:lnTo>
                  <a:lnTo>
                    <a:pt x="331823" y="877570"/>
                  </a:lnTo>
                  <a:lnTo>
                    <a:pt x="324139" y="876300"/>
                  </a:lnTo>
                  <a:lnTo>
                    <a:pt x="317884" y="872490"/>
                  </a:lnTo>
                  <a:lnTo>
                    <a:pt x="313678" y="867410"/>
                  </a:lnTo>
                  <a:lnTo>
                    <a:pt x="312138" y="861060"/>
                  </a:lnTo>
                  <a:lnTo>
                    <a:pt x="312138" y="664210"/>
                  </a:lnTo>
                  <a:lnTo>
                    <a:pt x="313678" y="657860"/>
                  </a:lnTo>
                  <a:lnTo>
                    <a:pt x="317884" y="652780"/>
                  </a:lnTo>
                  <a:lnTo>
                    <a:pt x="324139" y="648970"/>
                  </a:lnTo>
                  <a:lnTo>
                    <a:pt x="331823" y="647700"/>
                  </a:lnTo>
                  <a:lnTo>
                    <a:pt x="960092" y="647700"/>
                  </a:lnTo>
                  <a:lnTo>
                    <a:pt x="960092" y="519430"/>
                  </a:lnTo>
                  <a:lnTo>
                    <a:pt x="327886" y="519430"/>
                  </a:lnTo>
                  <a:lnTo>
                    <a:pt x="320295" y="518160"/>
                  </a:lnTo>
                  <a:lnTo>
                    <a:pt x="314122" y="514350"/>
                  </a:lnTo>
                  <a:lnTo>
                    <a:pt x="309973" y="509270"/>
                  </a:lnTo>
                  <a:lnTo>
                    <a:pt x="308455" y="502920"/>
                  </a:lnTo>
                  <a:lnTo>
                    <a:pt x="308455" y="441960"/>
                  </a:lnTo>
                  <a:lnTo>
                    <a:pt x="309973" y="435610"/>
                  </a:lnTo>
                  <a:lnTo>
                    <a:pt x="314122" y="430530"/>
                  </a:lnTo>
                  <a:lnTo>
                    <a:pt x="320295" y="426720"/>
                  </a:lnTo>
                  <a:lnTo>
                    <a:pt x="327886" y="425450"/>
                  </a:lnTo>
                  <a:lnTo>
                    <a:pt x="960092" y="425450"/>
                  </a:lnTo>
                  <a:lnTo>
                    <a:pt x="960092" y="408940"/>
                  </a:lnTo>
                  <a:lnTo>
                    <a:pt x="328648" y="408940"/>
                  </a:lnTo>
                  <a:lnTo>
                    <a:pt x="321075" y="407670"/>
                  </a:lnTo>
                  <a:lnTo>
                    <a:pt x="315313" y="403860"/>
                  </a:lnTo>
                  <a:lnTo>
                    <a:pt x="312217" y="398780"/>
                  </a:lnTo>
                  <a:lnTo>
                    <a:pt x="312646" y="392430"/>
                  </a:lnTo>
                  <a:lnTo>
                    <a:pt x="339899" y="359410"/>
                  </a:lnTo>
                  <a:lnTo>
                    <a:pt x="360455" y="350520"/>
                  </a:lnTo>
                  <a:lnTo>
                    <a:pt x="960092" y="350520"/>
                  </a:lnTo>
                  <a:lnTo>
                    <a:pt x="960092" y="339090"/>
                  </a:lnTo>
                  <a:close/>
                </a:path>
                <a:path w="1113154" h="980439">
                  <a:moveTo>
                    <a:pt x="960092" y="939800"/>
                  </a:moveTo>
                  <a:lnTo>
                    <a:pt x="495780" y="939800"/>
                  </a:lnTo>
                  <a:lnTo>
                    <a:pt x="504416" y="943610"/>
                  </a:lnTo>
                  <a:lnTo>
                    <a:pt x="504416" y="952500"/>
                  </a:lnTo>
                  <a:lnTo>
                    <a:pt x="495780" y="956310"/>
                  </a:lnTo>
                  <a:lnTo>
                    <a:pt x="960092" y="956310"/>
                  </a:lnTo>
                  <a:lnTo>
                    <a:pt x="960092" y="939800"/>
                  </a:lnTo>
                  <a:close/>
                </a:path>
                <a:path w="1113154" h="980439">
                  <a:moveTo>
                    <a:pt x="960092" y="895350"/>
                  </a:moveTo>
                  <a:lnTo>
                    <a:pt x="456537" y="895350"/>
                  </a:lnTo>
                  <a:lnTo>
                    <a:pt x="465300" y="901700"/>
                  </a:lnTo>
                  <a:lnTo>
                    <a:pt x="465300" y="919480"/>
                  </a:lnTo>
                  <a:lnTo>
                    <a:pt x="456537" y="925830"/>
                  </a:lnTo>
                  <a:lnTo>
                    <a:pt x="960092" y="925830"/>
                  </a:lnTo>
                  <a:lnTo>
                    <a:pt x="960092" y="895350"/>
                  </a:lnTo>
                  <a:close/>
                </a:path>
                <a:path w="1113154" h="980439">
                  <a:moveTo>
                    <a:pt x="960092" y="647700"/>
                  </a:moveTo>
                  <a:lnTo>
                    <a:pt x="445742" y="647700"/>
                  </a:lnTo>
                  <a:lnTo>
                    <a:pt x="453352" y="648970"/>
                  </a:lnTo>
                  <a:lnTo>
                    <a:pt x="459569" y="652780"/>
                  </a:lnTo>
                  <a:lnTo>
                    <a:pt x="463762" y="657860"/>
                  </a:lnTo>
                  <a:lnTo>
                    <a:pt x="465300" y="664210"/>
                  </a:lnTo>
                  <a:lnTo>
                    <a:pt x="465300" y="861060"/>
                  </a:lnTo>
                  <a:lnTo>
                    <a:pt x="463762" y="867410"/>
                  </a:lnTo>
                  <a:lnTo>
                    <a:pt x="459569" y="872490"/>
                  </a:lnTo>
                  <a:lnTo>
                    <a:pt x="453352" y="876300"/>
                  </a:lnTo>
                  <a:lnTo>
                    <a:pt x="445742" y="877570"/>
                  </a:lnTo>
                  <a:lnTo>
                    <a:pt x="960092" y="877570"/>
                  </a:lnTo>
                  <a:lnTo>
                    <a:pt x="960092" y="834390"/>
                  </a:lnTo>
                  <a:lnTo>
                    <a:pt x="707743" y="834390"/>
                  </a:lnTo>
                  <a:lnTo>
                    <a:pt x="700152" y="833120"/>
                  </a:lnTo>
                  <a:lnTo>
                    <a:pt x="693979" y="829310"/>
                  </a:lnTo>
                  <a:lnTo>
                    <a:pt x="689830" y="824230"/>
                  </a:lnTo>
                  <a:lnTo>
                    <a:pt x="688312" y="816610"/>
                  </a:lnTo>
                  <a:lnTo>
                    <a:pt x="688312" y="756920"/>
                  </a:lnTo>
                  <a:lnTo>
                    <a:pt x="689830" y="750570"/>
                  </a:lnTo>
                  <a:lnTo>
                    <a:pt x="693979" y="745490"/>
                  </a:lnTo>
                  <a:lnTo>
                    <a:pt x="700152" y="741680"/>
                  </a:lnTo>
                  <a:lnTo>
                    <a:pt x="707743" y="740410"/>
                  </a:lnTo>
                  <a:lnTo>
                    <a:pt x="960092" y="740410"/>
                  </a:lnTo>
                  <a:lnTo>
                    <a:pt x="960092" y="723900"/>
                  </a:lnTo>
                  <a:lnTo>
                    <a:pt x="708251" y="723900"/>
                  </a:lnTo>
                  <a:lnTo>
                    <a:pt x="700823" y="722630"/>
                  </a:lnTo>
                  <a:lnTo>
                    <a:pt x="695122" y="718820"/>
                  </a:lnTo>
                  <a:lnTo>
                    <a:pt x="692017" y="713740"/>
                  </a:lnTo>
                  <a:lnTo>
                    <a:pt x="692376" y="707390"/>
                  </a:lnTo>
                  <a:lnTo>
                    <a:pt x="719504" y="674370"/>
                  </a:lnTo>
                  <a:lnTo>
                    <a:pt x="740078" y="665480"/>
                  </a:lnTo>
                  <a:lnTo>
                    <a:pt x="960092" y="665480"/>
                  </a:lnTo>
                  <a:lnTo>
                    <a:pt x="960092" y="647700"/>
                  </a:lnTo>
                  <a:close/>
                </a:path>
                <a:path w="1113154" h="980439">
                  <a:moveTo>
                    <a:pt x="790928" y="740410"/>
                  </a:moveTo>
                  <a:lnTo>
                    <a:pt x="732254" y="740410"/>
                  </a:lnTo>
                  <a:lnTo>
                    <a:pt x="739864" y="741680"/>
                  </a:lnTo>
                  <a:lnTo>
                    <a:pt x="746081" y="745490"/>
                  </a:lnTo>
                  <a:lnTo>
                    <a:pt x="750274" y="750570"/>
                  </a:lnTo>
                  <a:lnTo>
                    <a:pt x="751812" y="756920"/>
                  </a:lnTo>
                  <a:lnTo>
                    <a:pt x="751812" y="816610"/>
                  </a:lnTo>
                  <a:lnTo>
                    <a:pt x="750274" y="824230"/>
                  </a:lnTo>
                  <a:lnTo>
                    <a:pt x="746081" y="829310"/>
                  </a:lnTo>
                  <a:lnTo>
                    <a:pt x="739864" y="833120"/>
                  </a:lnTo>
                  <a:lnTo>
                    <a:pt x="732254" y="834390"/>
                  </a:lnTo>
                  <a:lnTo>
                    <a:pt x="790928" y="834390"/>
                  </a:lnTo>
                  <a:lnTo>
                    <a:pt x="783244" y="833120"/>
                  </a:lnTo>
                  <a:lnTo>
                    <a:pt x="776989" y="829310"/>
                  </a:lnTo>
                  <a:lnTo>
                    <a:pt x="772783" y="824230"/>
                  </a:lnTo>
                  <a:lnTo>
                    <a:pt x="771243" y="816610"/>
                  </a:lnTo>
                  <a:lnTo>
                    <a:pt x="771243" y="756920"/>
                  </a:lnTo>
                  <a:lnTo>
                    <a:pt x="772783" y="750570"/>
                  </a:lnTo>
                  <a:lnTo>
                    <a:pt x="776989" y="745490"/>
                  </a:lnTo>
                  <a:lnTo>
                    <a:pt x="783244" y="741680"/>
                  </a:lnTo>
                  <a:lnTo>
                    <a:pt x="790928" y="740410"/>
                  </a:lnTo>
                  <a:close/>
                </a:path>
                <a:path w="1113154" h="980439">
                  <a:moveTo>
                    <a:pt x="960092" y="740410"/>
                  </a:moveTo>
                  <a:lnTo>
                    <a:pt x="815185" y="740410"/>
                  </a:lnTo>
                  <a:lnTo>
                    <a:pt x="822815" y="741680"/>
                  </a:lnTo>
                  <a:lnTo>
                    <a:pt x="829075" y="745490"/>
                  </a:lnTo>
                  <a:lnTo>
                    <a:pt x="833312" y="750570"/>
                  </a:lnTo>
                  <a:lnTo>
                    <a:pt x="834870" y="756920"/>
                  </a:lnTo>
                  <a:lnTo>
                    <a:pt x="834870" y="816610"/>
                  </a:lnTo>
                  <a:lnTo>
                    <a:pt x="833312" y="824230"/>
                  </a:lnTo>
                  <a:lnTo>
                    <a:pt x="829075" y="829310"/>
                  </a:lnTo>
                  <a:lnTo>
                    <a:pt x="822815" y="833120"/>
                  </a:lnTo>
                  <a:lnTo>
                    <a:pt x="815185" y="834390"/>
                  </a:lnTo>
                  <a:lnTo>
                    <a:pt x="960092" y="834390"/>
                  </a:lnTo>
                  <a:lnTo>
                    <a:pt x="960092" y="740410"/>
                  </a:lnTo>
                  <a:close/>
                </a:path>
                <a:path w="1113154" h="980439">
                  <a:moveTo>
                    <a:pt x="782923" y="665480"/>
                  </a:moveTo>
                  <a:lnTo>
                    <a:pt x="740078" y="665480"/>
                  </a:lnTo>
                  <a:lnTo>
                    <a:pt x="746081" y="668020"/>
                  </a:lnTo>
                  <a:lnTo>
                    <a:pt x="750250" y="673100"/>
                  </a:lnTo>
                  <a:lnTo>
                    <a:pt x="751812" y="679450"/>
                  </a:lnTo>
                  <a:lnTo>
                    <a:pt x="751812" y="706120"/>
                  </a:lnTo>
                  <a:lnTo>
                    <a:pt x="750274" y="713740"/>
                  </a:lnTo>
                  <a:lnTo>
                    <a:pt x="746081" y="718820"/>
                  </a:lnTo>
                  <a:lnTo>
                    <a:pt x="739864" y="722630"/>
                  </a:lnTo>
                  <a:lnTo>
                    <a:pt x="732254" y="723900"/>
                  </a:lnTo>
                  <a:lnTo>
                    <a:pt x="790928" y="723900"/>
                  </a:lnTo>
                  <a:lnTo>
                    <a:pt x="783244" y="722630"/>
                  </a:lnTo>
                  <a:lnTo>
                    <a:pt x="776989" y="718820"/>
                  </a:lnTo>
                  <a:lnTo>
                    <a:pt x="772783" y="713740"/>
                  </a:lnTo>
                  <a:lnTo>
                    <a:pt x="771243" y="706120"/>
                  </a:lnTo>
                  <a:lnTo>
                    <a:pt x="771243" y="679450"/>
                  </a:lnTo>
                  <a:lnTo>
                    <a:pt x="772787" y="673100"/>
                  </a:lnTo>
                  <a:lnTo>
                    <a:pt x="776926" y="668020"/>
                  </a:lnTo>
                  <a:lnTo>
                    <a:pt x="782923" y="665480"/>
                  </a:lnTo>
                  <a:close/>
                </a:path>
                <a:path w="1113154" h="980439">
                  <a:moveTo>
                    <a:pt x="960092" y="665480"/>
                  </a:moveTo>
                  <a:lnTo>
                    <a:pt x="782923" y="665480"/>
                  </a:lnTo>
                  <a:lnTo>
                    <a:pt x="790039" y="666750"/>
                  </a:lnTo>
                  <a:lnTo>
                    <a:pt x="803479" y="674370"/>
                  </a:lnTo>
                  <a:lnTo>
                    <a:pt x="814978" y="683260"/>
                  </a:lnTo>
                  <a:lnTo>
                    <a:pt x="824168" y="694690"/>
                  </a:lnTo>
                  <a:lnTo>
                    <a:pt x="830679" y="707390"/>
                  </a:lnTo>
                  <a:lnTo>
                    <a:pt x="831089" y="713740"/>
                  </a:lnTo>
                  <a:lnTo>
                    <a:pt x="827964" y="718820"/>
                  </a:lnTo>
                  <a:lnTo>
                    <a:pt x="822196" y="722630"/>
                  </a:lnTo>
                  <a:lnTo>
                    <a:pt x="814677" y="723900"/>
                  </a:lnTo>
                  <a:lnTo>
                    <a:pt x="960092" y="723900"/>
                  </a:lnTo>
                  <a:lnTo>
                    <a:pt x="960092" y="665480"/>
                  </a:lnTo>
                  <a:close/>
                </a:path>
                <a:path w="1113154" h="980439">
                  <a:moveTo>
                    <a:pt x="411071" y="425450"/>
                  </a:moveTo>
                  <a:lnTo>
                    <a:pt x="352397" y="425450"/>
                  </a:lnTo>
                  <a:lnTo>
                    <a:pt x="360007" y="426720"/>
                  </a:lnTo>
                  <a:lnTo>
                    <a:pt x="366224" y="430530"/>
                  </a:lnTo>
                  <a:lnTo>
                    <a:pt x="370417" y="435610"/>
                  </a:lnTo>
                  <a:lnTo>
                    <a:pt x="371955" y="441960"/>
                  </a:lnTo>
                  <a:lnTo>
                    <a:pt x="371955" y="502920"/>
                  </a:lnTo>
                  <a:lnTo>
                    <a:pt x="370417" y="509270"/>
                  </a:lnTo>
                  <a:lnTo>
                    <a:pt x="366224" y="514350"/>
                  </a:lnTo>
                  <a:lnTo>
                    <a:pt x="360007" y="518160"/>
                  </a:lnTo>
                  <a:lnTo>
                    <a:pt x="352397" y="519430"/>
                  </a:lnTo>
                  <a:lnTo>
                    <a:pt x="411071" y="519430"/>
                  </a:lnTo>
                  <a:lnTo>
                    <a:pt x="403480" y="518160"/>
                  </a:lnTo>
                  <a:lnTo>
                    <a:pt x="397307" y="514350"/>
                  </a:lnTo>
                  <a:lnTo>
                    <a:pt x="393158" y="509270"/>
                  </a:lnTo>
                  <a:lnTo>
                    <a:pt x="391640" y="502920"/>
                  </a:lnTo>
                  <a:lnTo>
                    <a:pt x="391640" y="441960"/>
                  </a:lnTo>
                  <a:lnTo>
                    <a:pt x="393158" y="435610"/>
                  </a:lnTo>
                  <a:lnTo>
                    <a:pt x="397307" y="430530"/>
                  </a:lnTo>
                  <a:lnTo>
                    <a:pt x="403480" y="426720"/>
                  </a:lnTo>
                  <a:lnTo>
                    <a:pt x="411071" y="425450"/>
                  </a:lnTo>
                  <a:close/>
                </a:path>
                <a:path w="1113154" h="980439">
                  <a:moveTo>
                    <a:pt x="701266" y="425450"/>
                  </a:moveTo>
                  <a:lnTo>
                    <a:pt x="435582" y="425450"/>
                  </a:lnTo>
                  <a:lnTo>
                    <a:pt x="443192" y="426720"/>
                  </a:lnTo>
                  <a:lnTo>
                    <a:pt x="449409" y="430530"/>
                  </a:lnTo>
                  <a:lnTo>
                    <a:pt x="453602" y="435610"/>
                  </a:lnTo>
                  <a:lnTo>
                    <a:pt x="455140" y="441960"/>
                  </a:lnTo>
                  <a:lnTo>
                    <a:pt x="455140" y="502920"/>
                  </a:lnTo>
                  <a:lnTo>
                    <a:pt x="453602" y="509270"/>
                  </a:lnTo>
                  <a:lnTo>
                    <a:pt x="449409" y="514350"/>
                  </a:lnTo>
                  <a:lnTo>
                    <a:pt x="443192" y="518160"/>
                  </a:lnTo>
                  <a:lnTo>
                    <a:pt x="435582" y="519430"/>
                  </a:lnTo>
                  <a:lnTo>
                    <a:pt x="701266" y="519430"/>
                  </a:lnTo>
                  <a:lnTo>
                    <a:pt x="693656" y="518160"/>
                  </a:lnTo>
                  <a:lnTo>
                    <a:pt x="687439" y="514350"/>
                  </a:lnTo>
                  <a:lnTo>
                    <a:pt x="683246" y="509270"/>
                  </a:lnTo>
                  <a:lnTo>
                    <a:pt x="681708" y="502920"/>
                  </a:lnTo>
                  <a:lnTo>
                    <a:pt x="681708" y="441960"/>
                  </a:lnTo>
                  <a:lnTo>
                    <a:pt x="683246" y="435610"/>
                  </a:lnTo>
                  <a:lnTo>
                    <a:pt x="687439" y="430530"/>
                  </a:lnTo>
                  <a:lnTo>
                    <a:pt x="693656" y="426720"/>
                  </a:lnTo>
                  <a:lnTo>
                    <a:pt x="701266" y="425450"/>
                  </a:lnTo>
                  <a:close/>
                </a:path>
                <a:path w="1113154" h="980439">
                  <a:moveTo>
                    <a:pt x="784451" y="425450"/>
                  </a:moveTo>
                  <a:lnTo>
                    <a:pt x="725777" y="425450"/>
                  </a:lnTo>
                  <a:lnTo>
                    <a:pt x="733367" y="426720"/>
                  </a:lnTo>
                  <a:lnTo>
                    <a:pt x="739540" y="430530"/>
                  </a:lnTo>
                  <a:lnTo>
                    <a:pt x="743690" y="435610"/>
                  </a:lnTo>
                  <a:lnTo>
                    <a:pt x="745208" y="441960"/>
                  </a:lnTo>
                  <a:lnTo>
                    <a:pt x="745208" y="502920"/>
                  </a:lnTo>
                  <a:lnTo>
                    <a:pt x="743690" y="509270"/>
                  </a:lnTo>
                  <a:lnTo>
                    <a:pt x="739540" y="514350"/>
                  </a:lnTo>
                  <a:lnTo>
                    <a:pt x="733367" y="518160"/>
                  </a:lnTo>
                  <a:lnTo>
                    <a:pt x="725777" y="519430"/>
                  </a:lnTo>
                  <a:lnTo>
                    <a:pt x="784451" y="519430"/>
                  </a:lnTo>
                  <a:lnTo>
                    <a:pt x="776767" y="518160"/>
                  </a:lnTo>
                  <a:lnTo>
                    <a:pt x="770512" y="514350"/>
                  </a:lnTo>
                  <a:lnTo>
                    <a:pt x="766306" y="509270"/>
                  </a:lnTo>
                  <a:lnTo>
                    <a:pt x="764766" y="502920"/>
                  </a:lnTo>
                  <a:lnTo>
                    <a:pt x="764766" y="441960"/>
                  </a:lnTo>
                  <a:lnTo>
                    <a:pt x="766306" y="435610"/>
                  </a:lnTo>
                  <a:lnTo>
                    <a:pt x="770512" y="430530"/>
                  </a:lnTo>
                  <a:lnTo>
                    <a:pt x="776767" y="426720"/>
                  </a:lnTo>
                  <a:lnTo>
                    <a:pt x="784451" y="425450"/>
                  </a:lnTo>
                  <a:close/>
                </a:path>
                <a:path w="1113154" h="980439">
                  <a:moveTo>
                    <a:pt x="960092" y="425450"/>
                  </a:moveTo>
                  <a:lnTo>
                    <a:pt x="808708" y="425450"/>
                  </a:lnTo>
                  <a:lnTo>
                    <a:pt x="816338" y="426720"/>
                  </a:lnTo>
                  <a:lnTo>
                    <a:pt x="822598" y="430530"/>
                  </a:lnTo>
                  <a:lnTo>
                    <a:pt x="826835" y="435610"/>
                  </a:lnTo>
                  <a:lnTo>
                    <a:pt x="828393" y="441960"/>
                  </a:lnTo>
                  <a:lnTo>
                    <a:pt x="828393" y="502920"/>
                  </a:lnTo>
                  <a:lnTo>
                    <a:pt x="826835" y="509270"/>
                  </a:lnTo>
                  <a:lnTo>
                    <a:pt x="822598" y="514350"/>
                  </a:lnTo>
                  <a:lnTo>
                    <a:pt x="816338" y="518160"/>
                  </a:lnTo>
                  <a:lnTo>
                    <a:pt x="808708" y="519430"/>
                  </a:lnTo>
                  <a:lnTo>
                    <a:pt x="960092" y="519430"/>
                  </a:lnTo>
                  <a:lnTo>
                    <a:pt x="960092" y="425450"/>
                  </a:lnTo>
                  <a:close/>
                </a:path>
                <a:path w="1113154" h="980439">
                  <a:moveTo>
                    <a:pt x="403266" y="350520"/>
                  </a:moveTo>
                  <a:lnTo>
                    <a:pt x="360455" y="350520"/>
                  </a:lnTo>
                  <a:lnTo>
                    <a:pt x="366414" y="353060"/>
                  </a:lnTo>
                  <a:lnTo>
                    <a:pt x="370540" y="358140"/>
                  </a:lnTo>
                  <a:lnTo>
                    <a:pt x="372082" y="364490"/>
                  </a:lnTo>
                  <a:lnTo>
                    <a:pt x="372082" y="392430"/>
                  </a:lnTo>
                  <a:lnTo>
                    <a:pt x="371955" y="392430"/>
                  </a:lnTo>
                  <a:lnTo>
                    <a:pt x="370417" y="398780"/>
                  </a:lnTo>
                  <a:lnTo>
                    <a:pt x="366224" y="403860"/>
                  </a:lnTo>
                  <a:lnTo>
                    <a:pt x="360007" y="407670"/>
                  </a:lnTo>
                  <a:lnTo>
                    <a:pt x="352397" y="408940"/>
                  </a:lnTo>
                  <a:lnTo>
                    <a:pt x="411071" y="408940"/>
                  </a:lnTo>
                  <a:lnTo>
                    <a:pt x="403480" y="407670"/>
                  </a:lnTo>
                  <a:lnTo>
                    <a:pt x="397307" y="403860"/>
                  </a:lnTo>
                  <a:lnTo>
                    <a:pt x="393158" y="398780"/>
                  </a:lnTo>
                  <a:lnTo>
                    <a:pt x="391640" y="392430"/>
                  </a:lnTo>
                  <a:lnTo>
                    <a:pt x="391640" y="364490"/>
                  </a:lnTo>
                  <a:lnTo>
                    <a:pt x="393182" y="358140"/>
                  </a:lnTo>
                  <a:lnTo>
                    <a:pt x="397307" y="353060"/>
                  </a:lnTo>
                  <a:lnTo>
                    <a:pt x="403266" y="350520"/>
                  </a:lnTo>
                  <a:close/>
                </a:path>
                <a:path w="1113154" h="980439">
                  <a:moveTo>
                    <a:pt x="733581" y="350520"/>
                  </a:moveTo>
                  <a:lnTo>
                    <a:pt x="403266" y="350520"/>
                  </a:lnTo>
                  <a:lnTo>
                    <a:pt x="410309" y="351790"/>
                  </a:lnTo>
                  <a:lnTo>
                    <a:pt x="423677" y="359410"/>
                  </a:lnTo>
                  <a:lnTo>
                    <a:pt x="435153" y="368300"/>
                  </a:lnTo>
                  <a:lnTo>
                    <a:pt x="444367" y="379730"/>
                  </a:lnTo>
                  <a:lnTo>
                    <a:pt x="450949" y="392430"/>
                  </a:lnTo>
                  <a:lnTo>
                    <a:pt x="451308" y="398780"/>
                  </a:lnTo>
                  <a:lnTo>
                    <a:pt x="448202" y="403860"/>
                  </a:lnTo>
                  <a:lnTo>
                    <a:pt x="442501" y="407670"/>
                  </a:lnTo>
                  <a:lnTo>
                    <a:pt x="435074" y="408940"/>
                  </a:lnTo>
                  <a:lnTo>
                    <a:pt x="701774" y="408940"/>
                  </a:lnTo>
                  <a:lnTo>
                    <a:pt x="694310" y="407670"/>
                  </a:lnTo>
                  <a:lnTo>
                    <a:pt x="688550" y="403860"/>
                  </a:lnTo>
                  <a:lnTo>
                    <a:pt x="685432" y="398780"/>
                  </a:lnTo>
                  <a:lnTo>
                    <a:pt x="685899" y="392430"/>
                  </a:lnTo>
                  <a:lnTo>
                    <a:pt x="692338" y="379730"/>
                  </a:lnTo>
                  <a:lnTo>
                    <a:pt x="701504" y="368300"/>
                  </a:lnTo>
                  <a:lnTo>
                    <a:pt x="713027" y="359410"/>
                  </a:lnTo>
                  <a:lnTo>
                    <a:pt x="726539" y="351790"/>
                  </a:lnTo>
                  <a:lnTo>
                    <a:pt x="733581" y="350520"/>
                  </a:lnTo>
                  <a:close/>
                </a:path>
                <a:path w="1113154" h="980439">
                  <a:moveTo>
                    <a:pt x="776446" y="350520"/>
                  </a:moveTo>
                  <a:lnTo>
                    <a:pt x="733581" y="350520"/>
                  </a:lnTo>
                  <a:lnTo>
                    <a:pt x="739540" y="353060"/>
                  </a:lnTo>
                  <a:lnTo>
                    <a:pt x="743666" y="358140"/>
                  </a:lnTo>
                  <a:lnTo>
                    <a:pt x="745208" y="364490"/>
                  </a:lnTo>
                  <a:lnTo>
                    <a:pt x="745208" y="392430"/>
                  </a:lnTo>
                  <a:lnTo>
                    <a:pt x="743690" y="398780"/>
                  </a:lnTo>
                  <a:lnTo>
                    <a:pt x="739540" y="403860"/>
                  </a:lnTo>
                  <a:lnTo>
                    <a:pt x="733367" y="407670"/>
                  </a:lnTo>
                  <a:lnTo>
                    <a:pt x="725777" y="408940"/>
                  </a:lnTo>
                  <a:lnTo>
                    <a:pt x="784197" y="408940"/>
                  </a:lnTo>
                  <a:lnTo>
                    <a:pt x="776660" y="407670"/>
                  </a:lnTo>
                  <a:lnTo>
                    <a:pt x="770481" y="403860"/>
                  </a:lnTo>
                  <a:lnTo>
                    <a:pt x="766302" y="398780"/>
                  </a:lnTo>
                  <a:lnTo>
                    <a:pt x="764766" y="392430"/>
                  </a:lnTo>
                  <a:lnTo>
                    <a:pt x="764766" y="364490"/>
                  </a:lnTo>
                  <a:lnTo>
                    <a:pt x="766310" y="358140"/>
                  </a:lnTo>
                  <a:lnTo>
                    <a:pt x="770449" y="353060"/>
                  </a:lnTo>
                  <a:lnTo>
                    <a:pt x="776446" y="350520"/>
                  </a:lnTo>
                  <a:close/>
                </a:path>
                <a:path w="1113154" h="980439">
                  <a:moveTo>
                    <a:pt x="960092" y="350520"/>
                  </a:moveTo>
                  <a:lnTo>
                    <a:pt x="776446" y="350520"/>
                  </a:lnTo>
                  <a:lnTo>
                    <a:pt x="783562" y="351790"/>
                  </a:lnTo>
                  <a:lnTo>
                    <a:pt x="797002" y="359410"/>
                  </a:lnTo>
                  <a:lnTo>
                    <a:pt x="808501" y="368300"/>
                  </a:lnTo>
                  <a:lnTo>
                    <a:pt x="817691" y="379730"/>
                  </a:lnTo>
                  <a:lnTo>
                    <a:pt x="824202" y="392430"/>
                  </a:lnTo>
                  <a:lnTo>
                    <a:pt x="824559" y="398780"/>
                  </a:lnTo>
                  <a:lnTo>
                    <a:pt x="821439" y="403860"/>
                  </a:lnTo>
                  <a:lnTo>
                    <a:pt x="815701" y="407670"/>
                  </a:lnTo>
                  <a:lnTo>
                    <a:pt x="808200" y="408940"/>
                  </a:lnTo>
                  <a:lnTo>
                    <a:pt x="960092" y="408940"/>
                  </a:lnTo>
                  <a:lnTo>
                    <a:pt x="960092" y="350520"/>
                  </a:lnTo>
                  <a:close/>
                </a:path>
                <a:path w="1113154" h="980439">
                  <a:moveTo>
                    <a:pt x="274419" y="0"/>
                  </a:moveTo>
                  <a:lnTo>
                    <a:pt x="157071" y="0"/>
                  </a:lnTo>
                  <a:lnTo>
                    <a:pt x="141904" y="2540"/>
                  </a:lnTo>
                  <a:lnTo>
                    <a:pt x="129464" y="8890"/>
                  </a:lnTo>
                  <a:lnTo>
                    <a:pt x="121048" y="20320"/>
                  </a:lnTo>
                  <a:lnTo>
                    <a:pt x="117955" y="33020"/>
                  </a:lnTo>
                  <a:lnTo>
                    <a:pt x="117955" y="52070"/>
                  </a:lnTo>
                  <a:lnTo>
                    <a:pt x="120223" y="63500"/>
                  </a:lnTo>
                  <a:lnTo>
                    <a:pt x="126480" y="73660"/>
                  </a:lnTo>
                  <a:lnTo>
                    <a:pt x="135903" y="81280"/>
                  </a:lnTo>
                  <a:lnTo>
                    <a:pt x="147673" y="85090"/>
                  </a:lnTo>
                  <a:lnTo>
                    <a:pt x="147673" y="195580"/>
                  </a:lnTo>
                  <a:lnTo>
                    <a:pt x="143990" y="200660"/>
                  </a:lnTo>
                  <a:lnTo>
                    <a:pt x="19403" y="261620"/>
                  </a:lnTo>
                  <a:lnTo>
                    <a:pt x="12953" y="265430"/>
                  </a:lnTo>
                  <a:lnTo>
                    <a:pt x="7623" y="270510"/>
                  </a:lnTo>
                  <a:lnTo>
                    <a:pt x="3579" y="275590"/>
                  </a:lnTo>
                  <a:lnTo>
                    <a:pt x="988" y="281940"/>
                  </a:lnTo>
                  <a:lnTo>
                    <a:pt x="0" y="288290"/>
                  </a:lnTo>
                  <a:lnTo>
                    <a:pt x="607" y="294640"/>
                  </a:lnTo>
                  <a:lnTo>
                    <a:pt x="44930" y="356870"/>
                  </a:lnTo>
                  <a:lnTo>
                    <a:pt x="80236" y="373380"/>
                  </a:lnTo>
                  <a:lnTo>
                    <a:pt x="86586" y="373380"/>
                  </a:lnTo>
                  <a:lnTo>
                    <a:pt x="92682" y="372110"/>
                  </a:lnTo>
                  <a:lnTo>
                    <a:pt x="98270" y="369570"/>
                  </a:lnTo>
                  <a:lnTo>
                    <a:pt x="169226" y="340360"/>
                  </a:lnTo>
                  <a:lnTo>
                    <a:pt x="80236" y="340360"/>
                  </a:lnTo>
                  <a:lnTo>
                    <a:pt x="77823" y="339090"/>
                  </a:lnTo>
                  <a:lnTo>
                    <a:pt x="39977" y="289560"/>
                  </a:lnTo>
                  <a:lnTo>
                    <a:pt x="159865" y="232410"/>
                  </a:lnTo>
                  <a:lnTo>
                    <a:pt x="170662" y="224790"/>
                  </a:lnTo>
                  <a:lnTo>
                    <a:pt x="179185" y="214630"/>
                  </a:lnTo>
                  <a:lnTo>
                    <a:pt x="184779" y="204470"/>
                  </a:lnTo>
                  <a:lnTo>
                    <a:pt x="186789" y="191770"/>
                  </a:lnTo>
                  <a:lnTo>
                    <a:pt x="186789" y="85090"/>
                  </a:lnTo>
                  <a:lnTo>
                    <a:pt x="184556" y="73660"/>
                  </a:lnTo>
                  <a:lnTo>
                    <a:pt x="178359" y="63500"/>
                  </a:lnTo>
                  <a:lnTo>
                    <a:pt x="168947" y="55880"/>
                  </a:lnTo>
                  <a:lnTo>
                    <a:pt x="157071" y="52070"/>
                  </a:lnTo>
                  <a:lnTo>
                    <a:pt x="157071" y="33020"/>
                  </a:lnTo>
                  <a:lnTo>
                    <a:pt x="313662" y="33020"/>
                  </a:lnTo>
                  <a:lnTo>
                    <a:pt x="310566" y="20320"/>
                  </a:lnTo>
                  <a:lnTo>
                    <a:pt x="302136" y="8890"/>
                  </a:lnTo>
                  <a:lnTo>
                    <a:pt x="289659" y="2540"/>
                  </a:lnTo>
                  <a:lnTo>
                    <a:pt x="274419" y="0"/>
                  </a:lnTo>
                  <a:close/>
                </a:path>
                <a:path w="1113154" h="980439">
                  <a:moveTo>
                    <a:pt x="1073260" y="339090"/>
                  </a:moveTo>
                  <a:lnTo>
                    <a:pt x="960092" y="339090"/>
                  </a:lnTo>
                  <a:lnTo>
                    <a:pt x="1014067" y="360680"/>
                  </a:lnTo>
                  <a:lnTo>
                    <a:pt x="1019401" y="363220"/>
                  </a:lnTo>
                  <a:lnTo>
                    <a:pt x="1025624" y="364490"/>
                  </a:lnTo>
                  <a:lnTo>
                    <a:pt x="1031720" y="364490"/>
                  </a:lnTo>
                  <a:lnTo>
                    <a:pt x="1042328" y="363220"/>
                  </a:lnTo>
                  <a:lnTo>
                    <a:pt x="1052103" y="360680"/>
                  </a:lnTo>
                  <a:lnTo>
                    <a:pt x="1060545" y="354330"/>
                  </a:lnTo>
                  <a:lnTo>
                    <a:pt x="1067153" y="347980"/>
                  </a:lnTo>
                  <a:lnTo>
                    <a:pt x="1073260" y="339090"/>
                  </a:lnTo>
                  <a:close/>
                </a:path>
                <a:path w="1113154" h="980439">
                  <a:moveTo>
                    <a:pt x="571869" y="142240"/>
                  </a:moveTo>
                  <a:lnTo>
                    <a:pt x="560587" y="142240"/>
                  </a:lnTo>
                  <a:lnTo>
                    <a:pt x="554089" y="143510"/>
                  </a:lnTo>
                  <a:lnTo>
                    <a:pt x="547137" y="144780"/>
                  </a:lnTo>
                  <a:lnTo>
                    <a:pt x="540103" y="147320"/>
                  </a:lnTo>
                  <a:lnTo>
                    <a:pt x="81252" y="339090"/>
                  </a:lnTo>
                  <a:lnTo>
                    <a:pt x="80236" y="340360"/>
                  </a:lnTo>
                  <a:lnTo>
                    <a:pt x="169226" y="340360"/>
                  </a:lnTo>
                  <a:lnTo>
                    <a:pt x="172311" y="339090"/>
                  </a:lnTo>
                  <a:lnTo>
                    <a:pt x="1073260" y="339090"/>
                  </a:lnTo>
                  <a:lnTo>
                    <a:pt x="1079367" y="330200"/>
                  </a:lnTo>
                  <a:lnTo>
                    <a:pt x="1031212" y="330200"/>
                  </a:lnTo>
                  <a:lnTo>
                    <a:pt x="592300" y="147320"/>
                  </a:lnTo>
                  <a:lnTo>
                    <a:pt x="585267" y="144780"/>
                  </a:lnTo>
                  <a:lnTo>
                    <a:pt x="578330" y="143510"/>
                  </a:lnTo>
                  <a:lnTo>
                    <a:pt x="571869" y="142240"/>
                  </a:lnTo>
                  <a:close/>
                </a:path>
                <a:path w="1113154" h="980439">
                  <a:moveTo>
                    <a:pt x="652448" y="38100"/>
                  </a:moveTo>
                  <a:lnTo>
                    <a:pt x="571726" y="38100"/>
                  </a:lnTo>
                  <a:lnTo>
                    <a:pt x="573885" y="39370"/>
                  </a:lnTo>
                  <a:lnTo>
                    <a:pt x="1073630" y="273050"/>
                  </a:lnTo>
                  <a:lnTo>
                    <a:pt x="1033625" y="330200"/>
                  </a:lnTo>
                  <a:lnTo>
                    <a:pt x="1079367" y="330200"/>
                  </a:lnTo>
                  <a:lnTo>
                    <a:pt x="1107285" y="289560"/>
                  </a:lnTo>
                  <a:lnTo>
                    <a:pt x="1110563" y="284480"/>
                  </a:lnTo>
                  <a:lnTo>
                    <a:pt x="1112365" y="278130"/>
                  </a:lnTo>
                  <a:lnTo>
                    <a:pt x="1112643" y="270510"/>
                  </a:lnTo>
                  <a:lnTo>
                    <a:pt x="1111349" y="264160"/>
                  </a:lnTo>
                  <a:lnTo>
                    <a:pt x="1108555" y="257810"/>
                  </a:lnTo>
                  <a:lnTo>
                    <a:pt x="1104427" y="252730"/>
                  </a:lnTo>
                  <a:lnTo>
                    <a:pt x="1099061" y="247650"/>
                  </a:lnTo>
                  <a:lnTo>
                    <a:pt x="1092553" y="243840"/>
                  </a:lnTo>
                  <a:lnTo>
                    <a:pt x="652448" y="38100"/>
                  </a:lnTo>
                  <a:close/>
                </a:path>
                <a:path w="1113154" h="980439">
                  <a:moveTo>
                    <a:pt x="313662" y="33020"/>
                  </a:moveTo>
                  <a:lnTo>
                    <a:pt x="274419" y="33020"/>
                  </a:lnTo>
                  <a:lnTo>
                    <a:pt x="274419" y="52070"/>
                  </a:lnTo>
                  <a:lnTo>
                    <a:pt x="262596" y="55880"/>
                  </a:lnTo>
                  <a:lnTo>
                    <a:pt x="253178" y="63500"/>
                  </a:lnTo>
                  <a:lnTo>
                    <a:pt x="246951" y="73660"/>
                  </a:lnTo>
                  <a:lnTo>
                    <a:pt x="244701" y="85090"/>
                  </a:lnTo>
                  <a:lnTo>
                    <a:pt x="244701" y="152400"/>
                  </a:lnTo>
                  <a:lnTo>
                    <a:pt x="247114" y="158750"/>
                  </a:lnTo>
                  <a:lnTo>
                    <a:pt x="251559" y="163830"/>
                  </a:lnTo>
                  <a:lnTo>
                    <a:pt x="259584" y="170180"/>
                  </a:lnTo>
                  <a:lnTo>
                    <a:pt x="269370" y="172720"/>
                  </a:lnTo>
                  <a:lnTo>
                    <a:pt x="280062" y="172720"/>
                  </a:lnTo>
                  <a:lnTo>
                    <a:pt x="290802" y="168910"/>
                  </a:lnTo>
                  <a:lnTo>
                    <a:pt x="364327" y="133350"/>
                  </a:lnTo>
                  <a:lnTo>
                    <a:pt x="283690" y="133350"/>
                  </a:lnTo>
                  <a:lnTo>
                    <a:pt x="283690" y="85090"/>
                  </a:lnTo>
                  <a:lnTo>
                    <a:pt x="295606" y="81280"/>
                  </a:lnTo>
                  <a:lnTo>
                    <a:pt x="305105" y="73660"/>
                  </a:lnTo>
                  <a:lnTo>
                    <a:pt x="311390" y="63500"/>
                  </a:lnTo>
                  <a:lnTo>
                    <a:pt x="313662" y="52070"/>
                  </a:lnTo>
                  <a:lnTo>
                    <a:pt x="313662" y="33020"/>
                  </a:lnTo>
                  <a:close/>
                </a:path>
                <a:path w="1113154" h="980439">
                  <a:moveTo>
                    <a:pt x="566519" y="3810"/>
                  </a:moveTo>
                  <a:lnTo>
                    <a:pt x="552104" y="6350"/>
                  </a:lnTo>
                  <a:lnTo>
                    <a:pt x="545516" y="7620"/>
                  </a:lnTo>
                  <a:lnTo>
                    <a:pt x="539595" y="10160"/>
                  </a:lnTo>
                  <a:lnTo>
                    <a:pt x="283690" y="133350"/>
                  </a:lnTo>
                  <a:lnTo>
                    <a:pt x="364327" y="133350"/>
                  </a:lnTo>
                  <a:lnTo>
                    <a:pt x="558645" y="39370"/>
                  </a:lnTo>
                  <a:lnTo>
                    <a:pt x="561439" y="38100"/>
                  </a:lnTo>
                  <a:lnTo>
                    <a:pt x="652448" y="38100"/>
                  </a:lnTo>
                  <a:lnTo>
                    <a:pt x="592681" y="10160"/>
                  </a:lnTo>
                  <a:lnTo>
                    <a:pt x="578695" y="5080"/>
                  </a:lnTo>
                  <a:lnTo>
                    <a:pt x="572196" y="5080"/>
                  </a:lnTo>
                  <a:lnTo>
                    <a:pt x="566519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74935" y="2493264"/>
              <a:ext cx="1457325" cy="1339850"/>
            </a:xfrm>
            <a:custGeom>
              <a:avLst/>
              <a:gdLst/>
              <a:ahLst/>
              <a:cxnLst/>
              <a:rect l="l" t="t" r="r" b="b"/>
              <a:pathLst>
                <a:path w="1457325" h="1339850">
                  <a:moveTo>
                    <a:pt x="728472" y="0"/>
                  </a:moveTo>
                  <a:lnTo>
                    <a:pt x="678594" y="1545"/>
                  </a:lnTo>
                  <a:lnTo>
                    <a:pt x="629620" y="6113"/>
                  </a:lnTo>
                  <a:lnTo>
                    <a:pt x="581656" y="13606"/>
                  </a:lnTo>
                  <a:lnTo>
                    <a:pt x="534811" y="23923"/>
                  </a:lnTo>
                  <a:lnTo>
                    <a:pt x="489193" y="36965"/>
                  </a:lnTo>
                  <a:lnTo>
                    <a:pt x="444912" y="52631"/>
                  </a:lnTo>
                  <a:lnTo>
                    <a:pt x="402076" y="70823"/>
                  </a:lnTo>
                  <a:lnTo>
                    <a:pt x="360792" y="91440"/>
                  </a:lnTo>
                  <a:lnTo>
                    <a:pt x="321171" y="114382"/>
                  </a:lnTo>
                  <a:lnTo>
                    <a:pt x="283319" y="139551"/>
                  </a:lnTo>
                  <a:lnTo>
                    <a:pt x="247346" y="166846"/>
                  </a:lnTo>
                  <a:lnTo>
                    <a:pt x="213359" y="196167"/>
                  </a:lnTo>
                  <a:lnTo>
                    <a:pt x="181469" y="227415"/>
                  </a:lnTo>
                  <a:lnTo>
                    <a:pt x="151782" y="260490"/>
                  </a:lnTo>
                  <a:lnTo>
                    <a:pt x="124408" y="295293"/>
                  </a:lnTo>
                  <a:lnTo>
                    <a:pt x="99455" y="331724"/>
                  </a:lnTo>
                  <a:lnTo>
                    <a:pt x="77031" y="369682"/>
                  </a:lnTo>
                  <a:lnTo>
                    <a:pt x="57245" y="409068"/>
                  </a:lnTo>
                  <a:lnTo>
                    <a:pt x="40205" y="449784"/>
                  </a:lnTo>
                  <a:lnTo>
                    <a:pt x="26020" y="491728"/>
                  </a:lnTo>
                  <a:lnTo>
                    <a:pt x="14799" y="534801"/>
                  </a:lnTo>
                  <a:lnTo>
                    <a:pt x="6649" y="578903"/>
                  </a:lnTo>
                  <a:lnTo>
                    <a:pt x="1680" y="623935"/>
                  </a:lnTo>
                  <a:lnTo>
                    <a:pt x="0" y="669798"/>
                  </a:lnTo>
                  <a:lnTo>
                    <a:pt x="1680" y="715660"/>
                  </a:lnTo>
                  <a:lnTo>
                    <a:pt x="6649" y="760692"/>
                  </a:lnTo>
                  <a:lnTo>
                    <a:pt x="14799" y="804794"/>
                  </a:lnTo>
                  <a:lnTo>
                    <a:pt x="26020" y="847867"/>
                  </a:lnTo>
                  <a:lnTo>
                    <a:pt x="40205" y="889811"/>
                  </a:lnTo>
                  <a:lnTo>
                    <a:pt x="57245" y="930527"/>
                  </a:lnTo>
                  <a:lnTo>
                    <a:pt x="77031" y="969913"/>
                  </a:lnTo>
                  <a:lnTo>
                    <a:pt x="99455" y="1007872"/>
                  </a:lnTo>
                  <a:lnTo>
                    <a:pt x="124408" y="1044302"/>
                  </a:lnTo>
                  <a:lnTo>
                    <a:pt x="151782" y="1079105"/>
                  </a:lnTo>
                  <a:lnTo>
                    <a:pt x="181469" y="1112180"/>
                  </a:lnTo>
                  <a:lnTo>
                    <a:pt x="213360" y="1143428"/>
                  </a:lnTo>
                  <a:lnTo>
                    <a:pt x="247346" y="1172749"/>
                  </a:lnTo>
                  <a:lnTo>
                    <a:pt x="283319" y="1200044"/>
                  </a:lnTo>
                  <a:lnTo>
                    <a:pt x="321171" y="1225213"/>
                  </a:lnTo>
                  <a:lnTo>
                    <a:pt x="360792" y="1248156"/>
                  </a:lnTo>
                  <a:lnTo>
                    <a:pt x="402076" y="1268772"/>
                  </a:lnTo>
                  <a:lnTo>
                    <a:pt x="444912" y="1286964"/>
                  </a:lnTo>
                  <a:lnTo>
                    <a:pt x="489193" y="1302630"/>
                  </a:lnTo>
                  <a:lnTo>
                    <a:pt x="534811" y="1315672"/>
                  </a:lnTo>
                  <a:lnTo>
                    <a:pt x="581656" y="1325989"/>
                  </a:lnTo>
                  <a:lnTo>
                    <a:pt x="629620" y="1333482"/>
                  </a:lnTo>
                  <a:lnTo>
                    <a:pt x="678594" y="1338050"/>
                  </a:lnTo>
                  <a:lnTo>
                    <a:pt x="728472" y="1339596"/>
                  </a:lnTo>
                  <a:lnTo>
                    <a:pt x="778349" y="1338050"/>
                  </a:lnTo>
                  <a:lnTo>
                    <a:pt x="827323" y="1333482"/>
                  </a:lnTo>
                  <a:lnTo>
                    <a:pt x="875287" y="1325989"/>
                  </a:lnTo>
                  <a:lnTo>
                    <a:pt x="922132" y="1315672"/>
                  </a:lnTo>
                  <a:lnTo>
                    <a:pt x="967750" y="1302630"/>
                  </a:lnTo>
                  <a:lnTo>
                    <a:pt x="1012031" y="1286964"/>
                  </a:lnTo>
                  <a:lnTo>
                    <a:pt x="1054867" y="1268772"/>
                  </a:lnTo>
                  <a:lnTo>
                    <a:pt x="1096151" y="1248156"/>
                  </a:lnTo>
                  <a:lnTo>
                    <a:pt x="1135772" y="1225213"/>
                  </a:lnTo>
                  <a:lnTo>
                    <a:pt x="1173624" y="1200044"/>
                  </a:lnTo>
                  <a:lnTo>
                    <a:pt x="1209597" y="1172749"/>
                  </a:lnTo>
                  <a:lnTo>
                    <a:pt x="1243584" y="1143428"/>
                  </a:lnTo>
                  <a:lnTo>
                    <a:pt x="1275474" y="1112180"/>
                  </a:lnTo>
                  <a:lnTo>
                    <a:pt x="1305161" y="1079105"/>
                  </a:lnTo>
                  <a:lnTo>
                    <a:pt x="1332535" y="1044302"/>
                  </a:lnTo>
                  <a:lnTo>
                    <a:pt x="1357488" y="1007872"/>
                  </a:lnTo>
                  <a:lnTo>
                    <a:pt x="1379912" y="969913"/>
                  </a:lnTo>
                  <a:lnTo>
                    <a:pt x="1399698" y="930527"/>
                  </a:lnTo>
                  <a:lnTo>
                    <a:pt x="1416738" y="889811"/>
                  </a:lnTo>
                  <a:lnTo>
                    <a:pt x="1430923" y="847867"/>
                  </a:lnTo>
                  <a:lnTo>
                    <a:pt x="1442144" y="804794"/>
                  </a:lnTo>
                  <a:lnTo>
                    <a:pt x="1450294" y="760692"/>
                  </a:lnTo>
                  <a:lnTo>
                    <a:pt x="1455263" y="715660"/>
                  </a:lnTo>
                  <a:lnTo>
                    <a:pt x="1456944" y="669798"/>
                  </a:lnTo>
                  <a:lnTo>
                    <a:pt x="1455263" y="623935"/>
                  </a:lnTo>
                  <a:lnTo>
                    <a:pt x="1450294" y="578903"/>
                  </a:lnTo>
                  <a:lnTo>
                    <a:pt x="1442144" y="534801"/>
                  </a:lnTo>
                  <a:lnTo>
                    <a:pt x="1430923" y="491728"/>
                  </a:lnTo>
                  <a:lnTo>
                    <a:pt x="1416738" y="449784"/>
                  </a:lnTo>
                  <a:lnTo>
                    <a:pt x="1399698" y="409068"/>
                  </a:lnTo>
                  <a:lnTo>
                    <a:pt x="1379912" y="369682"/>
                  </a:lnTo>
                  <a:lnTo>
                    <a:pt x="1357488" y="331724"/>
                  </a:lnTo>
                  <a:lnTo>
                    <a:pt x="1332535" y="295293"/>
                  </a:lnTo>
                  <a:lnTo>
                    <a:pt x="1305161" y="260490"/>
                  </a:lnTo>
                  <a:lnTo>
                    <a:pt x="1275474" y="227415"/>
                  </a:lnTo>
                  <a:lnTo>
                    <a:pt x="1243584" y="196167"/>
                  </a:lnTo>
                  <a:lnTo>
                    <a:pt x="1209597" y="166846"/>
                  </a:lnTo>
                  <a:lnTo>
                    <a:pt x="1173624" y="139551"/>
                  </a:lnTo>
                  <a:lnTo>
                    <a:pt x="1135772" y="114382"/>
                  </a:lnTo>
                  <a:lnTo>
                    <a:pt x="1096151" y="91440"/>
                  </a:lnTo>
                  <a:lnTo>
                    <a:pt x="1054867" y="70823"/>
                  </a:lnTo>
                  <a:lnTo>
                    <a:pt x="1012031" y="52631"/>
                  </a:lnTo>
                  <a:lnTo>
                    <a:pt x="967750" y="36965"/>
                  </a:lnTo>
                  <a:lnTo>
                    <a:pt x="922132" y="23923"/>
                  </a:lnTo>
                  <a:lnTo>
                    <a:pt x="875287" y="13606"/>
                  </a:lnTo>
                  <a:lnTo>
                    <a:pt x="827323" y="6113"/>
                  </a:lnTo>
                  <a:lnTo>
                    <a:pt x="778349" y="1545"/>
                  </a:lnTo>
                  <a:lnTo>
                    <a:pt x="72847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56291" y="2852928"/>
              <a:ext cx="1062355" cy="660400"/>
            </a:xfrm>
            <a:custGeom>
              <a:avLst/>
              <a:gdLst/>
              <a:ahLst/>
              <a:cxnLst/>
              <a:rect l="l" t="t" r="r" b="b"/>
              <a:pathLst>
                <a:path w="1062354" h="660400">
                  <a:moveTo>
                    <a:pt x="27431" y="13843"/>
                  </a:moveTo>
                  <a:lnTo>
                    <a:pt x="16769" y="15694"/>
                  </a:lnTo>
                  <a:lnTo>
                    <a:pt x="8048" y="20748"/>
                  </a:lnTo>
                  <a:lnTo>
                    <a:pt x="2160" y="28255"/>
                  </a:lnTo>
                  <a:lnTo>
                    <a:pt x="0" y="37465"/>
                  </a:lnTo>
                  <a:lnTo>
                    <a:pt x="0" y="193675"/>
                  </a:lnTo>
                  <a:lnTo>
                    <a:pt x="13700" y="232330"/>
                  </a:lnTo>
                  <a:lnTo>
                    <a:pt x="47878" y="260223"/>
                  </a:lnTo>
                  <a:lnTo>
                    <a:pt x="100329" y="282829"/>
                  </a:lnTo>
                  <a:lnTo>
                    <a:pt x="112648" y="285877"/>
                  </a:lnTo>
                  <a:lnTo>
                    <a:pt x="94233" y="639953"/>
                  </a:lnTo>
                  <a:lnTo>
                    <a:pt x="99254" y="647729"/>
                  </a:lnTo>
                  <a:lnTo>
                    <a:pt x="111442" y="654065"/>
                  </a:lnTo>
                  <a:lnTo>
                    <a:pt x="126488" y="658330"/>
                  </a:lnTo>
                  <a:lnTo>
                    <a:pt x="140080" y="659892"/>
                  </a:lnTo>
                  <a:lnTo>
                    <a:pt x="153527" y="658330"/>
                  </a:lnTo>
                  <a:lnTo>
                    <a:pt x="168497" y="654065"/>
                  </a:lnTo>
                  <a:lnTo>
                    <a:pt x="180657" y="647729"/>
                  </a:lnTo>
                  <a:lnTo>
                    <a:pt x="185673" y="639953"/>
                  </a:lnTo>
                  <a:lnTo>
                    <a:pt x="167512" y="283972"/>
                  </a:lnTo>
                  <a:lnTo>
                    <a:pt x="173862" y="282448"/>
                  </a:lnTo>
                  <a:lnTo>
                    <a:pt x="220471" y="259080"/>
                  </a:lnTo>
                  <a:lnTo>
                    <a:pt x="252047" y="229504"/>
                  </a:lnTo>
                  <a:lnTo>
                    <a:pt x="264667" y="190881"/>
                  </a:lnTo>
                  <a:lnTo>
                    <a:pt x="264667" y="175260"/>
                  </a:lnTo>
                  <a:lnTo>
                    <a:pt x="54736" y="175260"/>
                  </a:lnTo>
                  <a:lnTo>
                    <a:pt x="54736" y="37465"/>
                  </a:lnTo>
                  <a:lnTo>
                    <a:pt x="52577" y="28255"/>
                  </a:lnTo>
                  <a:lnTo>
                    <a:pt x="46704" y="20748"/>
                  </a:lnTo>
                  <a:lnTo>
                    <a:pt x="38020" y="15694"/>
                  </a:lnTo>
                  <a:lnTo>
                    <a:pt x="27431" y="13843"/>
                  </a:lnTo>
                  <a:close/>
                </a:path>
                <a:path w="1062354" h="660400">
                  <a:moveTo>
                    <a:pt x="575182" y="64516"/>
                  </a:moveTo>
                  <a:lnTo>
                    <a:pt x="524450" y="68046"/>
                  </a:lnTo>
                  <a:lnTo>
                    <a:pt x="476314" y="78267"/>
                  </a:lnTo>
                  <a:lnTo>
                    <a:pt x="431421" y="94622"/>
                  </a:lnTo>
                  <a:lnTo>
                    <a:pt x="390417" y="116555"/>
                  </a:lnTo>
                  <a:lnTo>
                    <a:pt x="353948" y="143510"/>
                  </a:lnTo>
                  <a:lnTo>
                    <a:pt x="322662" y="174929"/>
                  </a:lnTo>
                  <a:lnTo>
                    <a:pt x="297203" y="210258"/>
                  </a:lnTo>
                  <a:lnTo>
                    <a:pt x="278218" y="248940"/>
                  </a:lnTo>
                  <a:lnTo>
                    <a:pt x="266353" y="290418"/>
                  </a:lnTo>
                  <a:lnTo>
                    <a:pt x="262254" y="334137"/>
                  </a:lnTo>
                  <a:lnTo>
                    <a:pt x="266353" y="377958"/>
                  </a:lnTo>
                  <a:lnTo>
                    <a:pt x="278218" y="419519"/>
                  </a:lnTo>
                  <a:lnTo>
                    <a:pt x="297203" y="458265"/>
                  </a:lnTo>
                  <a:lnTo>
                    <a:pt x="322662" y="493642"/>
                  </a:lnTo>
                  <a:lnTo>
                    <a:pt x="353948" y="525097"/>
                  </a:lnTo>
                  <a:lnTo>
                    <a:pt x="390417" y="552075"/>
                  </a:lnTo>
                  <a:lnTo>
                    <a:pt x="431421" y="574022"/>
                  </a:lnTo>
                  <a:lnTo>
                    <a:pt x="476314" y="590384"/>
                  </a:lnTo>
                  <a:lnTo>
                    <a:pt x="524450" y="600608"/>
                  </a:lnTo>
                  <a:lnTo>
                    <a:pt x="575182" y="604139"/>
                  </a:lnTo>
                  <a:lnTo>
                    <a:pt x="626008" y="600608"/>
                  </a:lnTo>
                  <a:lnTo>
                    <a:pt x="674198" y="590384"/>
                  </a:lnTo>
                  <a:lnTo>
                    <a:pt x="719112" y="574022"/>
                  </a:lnTo>
                  <a:lnTo>
                    <a:pt x="740195" y="562737"/>
                  </a:lnTo>
                  <a:lnTo>
                    <a:pt x="575182" y="562737"/>
                  </a:lnTo>
                  <a:lnTo>
                    <a:pt x="521830" y="558081"/>
                  </a:lnTo>
                  <a:lnTo>
                    <a:pt x="472120" y="544734"/>
                  </a:lnTo>
                  <a:lnTo>
                    <a:pt x="427122" y="523624"/>
                  </a:lnTo>
                  <a:lnTo>
                    <a:pt x="387905" y="495681"/>
                  </a:lnTo>
                  <a:lnTo>
                    <a:pt x="355541" y="461831"/>
                  </a:lnTo>
                  <a:lnTo>
                    <a:pt x="331098" y="423005"/>
                  </a:lnTo>
                  <a:lnTo>
                    <a:pt x="315648" y="380130"/>
                  </a:lnTo>
                  <a:lnTo>
                    <a:pt x="310260" y="334137"/>
                  </a:lnTo>
                  <a:lnTo>
                    <a:pt x="315648" y="288226"/>
                  </a:lnTo>
                  <a:lnTo>
                    <a:pt x="331098" y="245415"/>
                  </a:lnTo>
                  <a:lnTo>
                    <a:pt x="355541" y="206634"/>
                  </a:lnTo>
                  <a:lnTo>
                    <a:pt x="387905" y="172815"/>
                  </a:lnTo>
                  <a:lnTo>
                    <a:pt x="427122" y="144889"/>
                  </a:lnTo>
                  <a:lnTo>
                    <a:pt x="472120" y="123789"/>
                  </a:lnTo>
                  <a:lnTo>
                    <a:pt x="521830" y="110445"/>
                  </a:lnTo>
                  <a:lnTo>
                    <a:pt x="575182" y="105791"/>
                  </a:lnTo>
                  <a:lnTo>
                    <a:pt x="739990" y="105791"/>
                  </a:lnTo>
                  <a:lnTo>
                    <a:pt x="719112" y="94622"/>
                  </a:lnTo>
                  <a:lnTo>
                    <a:pt x="674198" y="78267"/>
                  </a:lnTo>
                  <a:lnTo>
                    <a:pt x="626008" y="68046"/>
                  </a:lnTo>
                  <a:lnTo>
                    <a:pt x="575182" y="64516"/>
                  </a:lnTo>
                  <a:close/>
                </a:path>
                <a:path w="1062354" h="660400">
                  <a:moveTo>
                    <a:pt x="739990" y="105791"/>
                  </a:moveTo>
                  <a:lnTo>
                    <a:pt x="575182" y="105791"/>
                  </a:lnTo>
                  <a:lnTo>
                    <a:pt x="628535" y="110445"/>
                  </a:lnTo>
                  <a:lnTo>
                    <a:pt x="678245" y="123789"/>
                  </a:lnTo>
                  <a:lnTo>
                    <a:pt x="723243" y="144889"/>
                  </a:lnTo>
                  <a:lnTo>
                    <a:pt x="762460" y="172815"/>
                  </a:lnTo>
                  <a:lnTo>
                    <a:pt x="794824" y="206634"/>
                  </a:lnTo>
                  <a:lnTo>
                    <a:pt x="819267" y="245415"/>
                  </a:lnTo>
                  <a:lnTo>
                    <a:pt x="834717" y="288226"/>
                  </a:lnTo>
                  <a:lnTo>
                    <a:pt x="840104" y="334137"/>
                  </a:lnTo>
                  <a:lnTo>
                    <a:pt x="834717" y="380130"/>
                  </a:lnTo>
                  <a:lnTo>
                    <a:pt x="819267" y="423005"/>
                  </a:lnTo>
                  <a:lnTo>
                    <a:pt x="794824" y="461831"/>
                  </a:lnTo>
                  <a:lnTo>
                    <a:pt x="762460" y="495681"/>
                  </a:lnTo>
                  <a:lnTo>
                    <a:pt x="723243" y="523624"/>
                  </a:lnTo>
                  <a:lnTo>
                    <a:pt x="678245" y="544734"/>
                  </a:lnTo>
                  <a:lnTo>
                    <a:pt x="628535" y="558081"/>
                  </a:lnTo>
                  <a:lnTo>
                    <a:pt x="575182" y="562737"/>
                  </a:lnTo>
                  <a:lnTo>
                    <a:pt x="740195" y="562737"/>
                  </a:lnTo>
                  <a:lnTo>
                    <a:pt x="796559" y="525097"/>
                  </a:lnTo>
                  <a:lnTo>
                    <a:pt x="827813" y="493642"/>
                  </a:lnTo>
                  <a:lnTo>
                    <a:pt x="853234" y="458265"/>
                  </a:lnTo>
                  <a:lnTo>
                    <a:pt x="872184" y="419519"/>
                  </a:lnTo>
                  <a:lnTo>
                    <a:pt x="884022" y="377958"/>
                  </a:lnTo>
                  <a:lnTo>
                    <a:pt x="888110" y="334137"/>
                  </a:lnTo>
                  <a:lnTo>
                    <a:pt x="884022" y="290418"/>
                  </a:lnTo>
                  <a:lnTo>
                    <a:pt x="872184" y="248940"/>
                  </a:lnTo>
                  <a:lnTo>
                    <a:pt x="853234" y="210258"/>
                  </a:lnTo>
                  <a:lnTo>
                    <a:pt x="827813" y="174929"/>
                  </a:lnTo>
                  <a:lnTo>
                    <a:pt x="796559" y="143510"/>
                  </a:lnTo>
                  <a:lnTo>
                    <a:pt x="760113" y="116555"/>
                  </a:lnTo>
                  <a:lnTo>
                    <a:pt x="739990" y="105791"/>
                  </a:lnTo>
                  <a:close/>
                </a:path>
                <a:path w="1062354" h="660400">
                  <a:moveTo>
                    <a:pt x="575182" y="121412"/>
                  </a:moveTo>
                  <a:lnTo>
                    <a:pt x="525455" y="125734"/>
                  </a:lnTo>
                  <a:lnTo>
                    <a:pt x="479137" y="138130"/>
                  </a:lnTo>
                  <a:lnTo>
                    <a:pt x="437221" y="157744"/>
                  </a:lnTo>
                  <a:lnTo>
                    <a:pt x="400700" y="183721"/>
                  </a:lnTo>
                  <a:lnTo>
                    <a:pt x="370567" y="215204"/>
                  </a:lnTo>
                  <a:lnTo>
                    <a:pt x="347815" y="251338"/>
                  </a:lnTo>
                  <a:lnTo>
                    <a:pt x="333435" y="291268"/>
                  </a:lnTo>
                  <a:lnTo>
                    <a:pt x="328421" y="334137"/>
                  </a:lnTo>
                  <a:lnTo>
                    <a:pt x="333435" y="377005"/>
                  </a:lnTo>
                  <a:lnTo>
                    <a:pt x="347815" y="416935"/>
                  </a:lnTo>
                  <a:lnTo>
                    <a:pt x="370567" y="453069"/>
                  </a:lnTo>
                  <a:lnTo>
                    <a:pt x="400700" y="484552"/>
                  </a:lnTo>
                  <a:lnTo>
                    <a:pt x="437221" y="510529"/>
                  </a:lnTo>
                  <a:lnTo>
                    <a:pt x="479137" y="530143"/>
                  </a:lnTo>
                  <a:lnTo>
                    <a:pt x="525455" y="542539"/>
                  </a:lnTo>
                  <a:lnTo>
                    <a:pt x="575182" y="546862"/>
                  </a:lnTo>
                  <a:lnTo>
                    <a:pt x="624910" y="542539"/>
                  </a:lnTo>
                  <a:lnTo>
                    <a:pt x="671228" y="530143"/>
                  </a:lnTo>
                  <a:lnTo>
                    <a:pt x="713144" y="510529"/>
                  </a:lnTo>
                  <a:lnTo>
                    <a:pt x="749665" y="484552"/>
                  </a:lnTo>
                  <a:lnTo>
                    <a:pt x="779798" y="453069"/>
                  </a:lnTo>
                  <a:lnTo>
                    <a:pt x="802550" y="416935"/>
                  </a:lnTo>
                  <a:lnTo>
                    <a:pt x="816930" y="377005"/>
                  </a:lnTo>
                  <a:lnTo>
                    <a:pt x="821943" y="334137"/>
                  </a:lnTo>
                  <a:lnTo>
                    <a:pt x="816930" y="291268"/>
                  </a:lnTo>
                  <a:lnTo>
                    <a:pt x="802550" y="251338"/>
                  </a:lnTo>
                  <a:lnTo>
                    <a:pt x="779798" y="215204"/>
                  </a:lnTo>
                  <a:lnTo>
                    <a:pt x="749665" y="183721"/>
                  </a:lnTo>
                  <a:lnTo>
                    <a:pt x="713144" y="157744"/>
                  </a:lnTo>
                  <a:lnTo>
                    <a:pt x="671228" y="138130"/>
                  </a:lnTo>
                  <a:lnTo>
                    <a:pt x="624910" y="125734"/>
                  </a:lnTo>
                  <a:lnTo>
                    <a:pt x="575182" y="121412"/>
                  </a:lnTo>
                  <a:close/>
                </a:path>
                <a:path w="1062354" h="660400">
                  <a:moveTo>
                    <a:pt x="97408" y="8636"/>
                  </a:moveTo>
                  <a:lnTo>
                    <a:pt x="86713" y="10505"/>
                  </a:lnTo>
                  <a:lnTo>
                    <a:pt x="78041" y="15589"/>
                  </a:lnTo>
                  <a:lnTo>
                    <a:pt x="72227" y="23102"/>
                  </a:lnTo>
                  <a:lnTo>
                    <a:pt x="70103" y="32258"/>
                  </a:lnTo>
                  <a:lnTo>
                    <a:pt x="70103" y="175260"/>
                  </a:lnTo>
                  <a:lnTo>
                    <a:pt x="124840" y="175260"/>
                  </a:lnTo>
                  <a:lnTo>
                    <a:pt x="124840" y="32258"/>
                  </a:lnTo>
                  <a:lnTo>
                    <a:pt x="122662" y="23102"/>
                  </a:lnTo>
                  <a:lnTo>
                    <a:pt x="116744" y="15589"/>
                  </a:lnTo>
                  <a:lnTo>
                    <a:pt x="108017" y="10505"/>
                  </a:lnTo>
                  <a:lnTo>
                    <a:pt x="97408" y="8636"/>
                  </a:lnTo>
                  <a:close/>
                </a:path>
                <a:path w="1062354" h="660400">
                  <a:moveTo>
                    <a:pt x="167512" y="8636"/>
                  </a:moveTo>
                  <a:lnTo>
                    <a:pt x="156797" y="10505"/>
                  </a:lnTo>
                  <a:lnTo>
                    <a:pt x="148081" y="15589"/>
                  </a:lnTo>
                  <a:lnTo>
                    <a:pt x="142224" y="23102"/>
                  </a:lnTo>
                  <a:lnTo>
                    <a:pt x="140080" y="32258"/>
                  </a:lnTo>
                  <a:lnTo>
                    <a:pt x="140080" y="175260"/>
                  </a:lnTo>
                  <a:lnTo>
                    <a:pt x="194817" y="175260"/>
                  </a:lnTo>
                  <a:lnTo>
                    <a:pt x="194817" y="32258"/>
                  </a:lnTo>
                  <a:lnTo>
                    <a:pt x="192658" y="23102"/>
                  </a:lnTo>
                  <a:lnTo>
                    <a:pt x="186785" y="15589"/>
                  </a:lnTo>
                  <a:lnTo>
                    <a:pt x="178101" y="10505"/>
                  </a:lnTo>
                  <a:lnTo>
                    <a:pt x="167512" y="8636"/>
                  </a:lnTo>
                  <a:close/>
                </a:path>
                <a:path w="1062354" h="660400">
                  <a:moveTo>
                    <a:pt x="237235" y="8636"/>
                  </a:moveTo>
                  <a:lnTo>
                    <a:pt x="226647" y="10505"/>
                  </a:lnTo>
                  <a:lnTo>
                    <a:pt x="217963" y="15589"/>
                  </a:lnTo>
                  <a:lnTo>
                    <a:pt x="212089" y="23102"/>
                  </a:lnTo>
                  <a:lnTo>
                    <a:pt x="209930" y="32258"/>
                  </a:lnTo>
                  <a:lnTo>
                    <a:pt x="209930" y="175260"/>
                  </a:lnTo>
                  <a:lnTo>
                    <a:pt x="264667" y="175260"/>
                  </a:lnTo>
                  <a:lnTo>
                    <a:pt x="264667" y="32258"/>
                  </a:lnTo>
                  <a:lnTo>
                    <a:pt x="262542" y="23102"/>
                  </a:lnTo>
                  <a:lnTo>
                    <a:pt x="256714" y="15589"/>
                  </a:lnTo>
                  <a:lnTo>
                    <a:pt x="248005" y="10505"/>
                  </a:lnTo>
                  <a:lnTo>
                    <a:pt x="237235" y="8636"/>
                  </a:lnTo>
                  <a:close/>
                </a:path>
                <a:path w="1062354" h="660400">
                  <a:moveTo>
                    <a:pt x="1016380" y="0"/>
                  </a:moveTo>
                  <a:lnTo>
                    <a:pt x="1012443" y="0"/>
                  </a:lnTo>
                  <a:lnTo>
                    <a:pt x="1008760" y="889"/>
                  </a:lnTo>
                  <a:lnTo>
                    <a:pt x="1005331" y="2286"/>
                  </a:lnTo>
                  <a:lnTo>
                    <a:pt x="1004569" y="2286"/>
                  </a:lnTo>
                  <a:lnTo>
                    <a:pt x="1003553" y="2921"/>
                  </a:lnTo>
                  <a:lnTo>
                    <a:pt x="1000886" y="4318"/>
                  </a:lnTo>
                  <a:lnTo>
                    <a:pt x="998473" y="5715"/>
                  </a:lnTo>
                  <a:lnTo>
                    <a:pt x="996441" y="7747"/>
                  </a:lnTo>
                  <a:lnTo>
                    <a:pt x="974794" y="26146"/>
                  </a:lnTo>
                  <a:lnTo>
                    <a:pt x="946324" y="58737"/>
                  </a:lnTo>
                  <a:lnTo>
                    <a:pt x="920593" y="103330"/>
                  </a:lnTo>
                  <a:lnTo>
                    <a:pt x="907160" y="157734"/>
                  </a:lnTo>
                  <a:lnTo>
                    <a:pt x="910474" y="221288"/>
                  </a:lnTo>
                  <a:lnTo>
                    <a:pt x="926046" y="270999"/>
                  </a:lnTo>
                  <a:lnTo>
                    <a:pt x="948153" y="310091"/>
                  </a:lnTo>
                  <a:lnTo>
                    <a:pt x="971071" y="341788"/>
                  </a:lnTo>
                  <a:lnTo>
                    <a:pt x="989075" y="369316"/>
                  </a:lnTo>
                  <a:lnTo>
                    <a:pt x="970914" y="629031"/>
                  </a:lnTo>
                  <a:lnTo>
                    <a:pt x="975911" y="638294"/>
                  </a:lnTo>
                  <a:lnTo>
                    <a:pt x="988028" y="645795"/>
                  </a:lnTo>
                  <a:lnTo>
                    <a:pt x="1002954" y="650819"/>
                  </a:lnTo>
                  <a:lnTo>
                    <a:pt x="1016380" y="652653"/>
                  </a:lnTo>
                  <a:lnTo>
                    <a:pt x="1029973" y="650819"/>
                  </a:lnTo>
                  <a:lnTo>
                    <a:pt x="1045019" y="645795"/>
                  </a:lnTo>
                  <a:lnTo>
                    <a:pt x="1057207" y="638294"/>
                  </a:lnTo>
                  <a:lnTo>
                    <a:pt x="1062227" y="629031"/>
                  </a:lnTo>
                  <a:lnTo>
                    <a:pt x="1043812" y="23622"/>
                  </a:lnTo>
                  <a:lnTo>
                    <a:pt x="1041669" y="14466"/>
                  </a:lnTo>
                  <a:lnTo>
                    <a:pt x="1035811" y="6953"/>
                  </a:lnTo>
                  <a:lnTo>
                    <a:pt x="1027810" y="2286"/>
                  </a:lnTo>
                  <a:lnTo>
                    <a:pt x="1005331" y="2286"/>
                  </a:lnTo>
                  <a:lnTo>
                    <a:pt x="1005331" y="2032"/>
                  </a:lnTo>
                  <a:lnTo>
                    <a:pt x="1027375" y="2032"/>
                  </a:lnTo>
                  <a:lnTo>
                    <a:pt x="1027096" y="1869"/>
                  </a:lnTo>
                  <a:lnTo>
                    <a:pt x="1016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947531" y="6611823"/>
            <a:ext cx="22326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latin typeface="Noto Sans CJK JP Medium"/>
                <a:cs typeface="Noto Sans CJK JP Medium"/>
              </a:rPr>
              <a:t>以上數據統計至</a:t>
            </a:r>
            <a:r>
              <a:rPr sz="1400" b="0" spc="35" dirty="0">
                <a:latin typeface="Noto Sans CJK JP Medium"/>
                <a:cs typeface="Noto Sans CJK JP Medium"/>
              </a:rPr>
              <a:t>110</a:t>
            </a:r>
            <a:r>
              <a:rPr sz="1400" b="0" dirty="0">
                <a:latin typeface="Noto Sans CJK JP Medium"/>
                <a:cs typeface="Noto Sans CJK JP Medium"/>
              </a:rPr>
              <a:t>年</a:t>
            </a:r>
            <a:r>
              <a:rPr sz="1400" b="0" spc="35" dirty="0">
                <a:latin typeface="Noto Sans CJK JP Medium"/>
                <a:cs typeface="Noto Sans CJK JP Medium"/>
              </a:rPr>
              <a:t>1</a:t>
            </a:r>
            <a:r>
              <a:rPr sz="1400" b="0" spc="-10" dirty="0">
                <a:latin typeface="Noto Sans CJK JP Medium"/>
                <a:cs typeface="Noto Sans CJK JP Medium"/>
              </a:rPr>
              <a:t>月底</a:t>
            </a:r>
            <a:endParaRPr sz="1400">
              <a:latin typeface="Noto Sans CJK JP Medium"/>
              <a:cs typeface="Noto Sans CJK JP 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09547" y="1058827"/>
            <a:ext cx="9784715" cy="139573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800" b="0" spc="-150" dirty="0">
                <a:latin typeface="Noto Sans CJK JP Medium"/>
                <a:cs typeface="Noto Sans CJK JP Medium"/>
              </a:rPr>
              <a:t>總分加減分</a:t>
            </a:r>
            <a:r>
              <a:rPr sz="2800" b="0" spc="-50" dirty="0">
                <a:latin typeface="Noto Sans CJK JP Medium"/>
                <a:cs typeface="Noto Sans CJK JP Medium"/>
              </a:rPr>
              <a:t>(</a:t>
            </a:r>
            <a:r>
              <a:rPr sz="2800" b="0" spc="-150" dirty="0">
                <a:latin typeface="Noto Sans CJK JP Medium"/>
                <a:cs typeface="Noto Sans CJK JP Medium"/>
              </a:rPr>
              <a:t>加分項目</a:t>
            </a:r>
            <a:r>
              <a:rPr sz="2800" b="0" spc="10" dirty="0">
                <a:latin typeface="Noto Sans CJK JP Medium"/>
                <a:cs typeface="Noto Sans CJK JP Medium"/>
              </a:rPr>
              <a:t>)-</a:t>
            </a:r>
            <a:r>
              <a:rPr sz="2800" b="0" spc="-150" dirty="0">
                <a:latin typeface="Noto Sans CJK JP Medium"/>
                <a:cs typeface="Noto Sans CJK JP Medium"/>
              </a:rPr>
              <a:t>附表</a:t>
            </a:r>
            <a:r>
              <a:rPr sz="2800" b="0" spc="20" dirty="0">
                <a:latin typeface="Noto Sans CJK JP Medium"/>
                <a:cs typeface="Noto Sans CJK JP Medium"/>
              </a:rPr>
              <a:t>2-</a:t>
            </a:r>
            <a:r>
              <a:rPr sz="2800" b="0" spc="-155" dirty="0">
                <a:latin typeface="Noto Sans CJK JP Medium"/>
                <a:cs typeface="Noto Sans CJK JP Medium"/>
              </a:rPr>
              <a:t>加分</a:t>
            </a:r>
            <a:r>
              <a:rPr sz="2800" b="0" spc="-165" dirty="0">
                <a:latin typeface="Noto Sans CJK JP Medium"/>
                <a:cs typeface="Noto Sans CJK JP Medium"/>
              </a:rPr>
              <a:t>採</a:t>
            </a:r>
            <a:r>
              <a:rPr sz="2800" b="0" spc="-155" dirty="0">
                <a:latin typeface="Noto Sans CJK JP Medium"/>
                <a:cs typeface="Noto Sans CJK JP Medium"/>
              </a:rPr>
              <a:t>購項目之綠</a:t>
            </a:r>
            <a:r>
              <a:rPr sz="2800" b="0" spc="-165" dirty="0">
                <a:latin typeface="Noto Sans CJK JP Medium"/>
                <a:cs typeface="Noto Sans CJK JP Medium"/>
              </a:rPr>
              <a:t>色</a:t>
            </a:r>
            <a:r>
              <a:rPr sz="2800" b="0" spc="-155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</a:t>
            </a:r>
            <a:r>
              <a:rPr sz="2800" b="0" spc="-145" dirty="0">
                <a:latin typeface="Noto Sans CJK JP Medium"/>
                <a:cs typeface="Noto Sans CJK JP Medium"/>
              </a:rPr>
              <a:t> </a:t>
            </a:r>
            <a:r>
              <a:rPr sz="3200" b="0" spc="-16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常見問題</a:t>
            </a:r>
            <a:endParaRPr sz="3200">
              <a:latin typeface="Noto Sans CJK JP Medium"/>
              <a:cs typeface="Noto Sans CJK JP Medium"/>
            </a:endParaRPr>
          </a:p>
          <a:p>
            <a:pPr marL="351155" marR="890269">
              <a:lnSpc>
                <a:spcPct val="100000"/>
              </a:lnSpc>
              <a:spcBef>
                <a:spcPts val="505"/>
              </a:spcBef>
            </a:pPr>
            <a:r>
              <a:rPr sz="2400" b="0" dirty="0">
                <a:latin typeface="Noto Sans CJK JP Medium"/>
                <a:cs typeface="Noto Sans CJK JP Medium"/>
              </a:rPr>
              <a:t>機關於舉行會議、活動及差旅需求時可優先選擇服務類環保標章 採購金額可納入加分項目計算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(21/52)</a:t>
            </a:r>
            <a:endParaRPr sz="2600"/>
          </a:p>
        </p:txBody>
      </p:sp>
      <p:grpSp>
        <p:nvGrpSpPr>
          <p:cNvPr id="40" name="object 40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1" name="object 41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67512" y="3653040"/>
            <a:ext cx="2804160" cy="582295"/>
            <a:chOff x="667512" y="3653040"/>
            <a:chExt cx="2804160" cy="582295"/>
          </a:xfrm>
        </p:grpSpPr>
        <p:sp>
          <p:nvSpPr>
            <p:cNvPr id="45" name="object 45"/>
            <p:cNvSpPr/>
            <p:nvPr/>
          </p:nvSpPr>
          <p:spPr>
            <a:xfrm>
              <a:off x="667512" y="3706317"/>
              <a:ext cx="2804160" cy="4115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8492" y="3653040"/>
              <a:ext cx="2359152" cy="58215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3420" y="3732275"/>
              <a:ext cx="2702560" cy="309880"/>
            </a:xfrm>
            <a:custGeom>
              <a:avLst/>
              <a:gdLst/>
              <a:ahLst/>
              <a:cxnLst/>
              <a:rect l="l" t="t" r="r" b="b"/>
              <a:pathLst>
                <a:path w="2702560" h="309879">
                  <a:moveTo>
                    <a:pt x="2650490" y="0"/>
                  </a:moveTo>
                  <a:lnTo>
                    <a:pt x="51561" y="0"/>
                  </a:lnTo>
                  <a:lnTo>
                    <a:pt x="31493" y="4056"/>
                  </a:lnTo>
                  <a:lnTo>
                    <a:pt x="15103" y="15113"/>
                  </a:lnTo>
                  <a:lnTo>
                    <a:pt x="4052" y="31503"/>
                  </a:lnTo>
                  <a:lnTo>
                    <a:pt x="0" y="51562"/>
                  </a:lnTo>
                  <a:lnTo>
                    <a:pt x="0" y="257810"/>
                  </a:lnTo>
                  <a:lnTo>
                    <a:pt x="4052" y="277868"/>
                  </a:lnTo>
                  <a:lnTo>
                    <a:pt x="15103" y="294259"/>
                  </a:lnTo>
                  <a:lnTo>
                    <a:pt x="31493" y="305315"/>
                  </a:lnTo>
                  <a:lnTo>
                    <a:pt x="51561" y="309372"/>
                  </a:lnTo>
                  <a:lnTo>
                    <a:pt x="2650490" y="309372"/>
                  </a:lnTo>
                  <a:lnTo>
                    <a:pt x="2670548" y="305315"/>
                  </a:lnTo>
                  <a:lnTo>
                    <a:pt x="2686939" y="294259"/>
                  </a:lnTo>
                  <a:lnTo>
                    <a:pt x="2697995" y="277868"/>
                  </a:lnTo>
                  <a:lnTo>
                    <a:pt x="2702052" y="257810"/>
                  </a:lnTo>
                  <a:lnTo>
                    <a:pt x="2702052" y="51562"/>
                  </a:lnTo>
                  <a:lnTo>
                    <a:pt x="2697995" y="31503"/>
                  </a:lnTo>
                  <a:lnTo>
                    <a:pt x="2686939" y="15113"/>
                  </a:lnTo>
                  <a:lnTo>
                    <a:pt x="2670548" y="4056"/>
                  </a:lnTo>
                  <a:lnTo>
                    <a:pt x="2650490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8119" y="3572146"/>
            <a:ext cx="2840990" cy="293624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1335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第</a:t>
            </a:r>
            <a:r>
              <a:rPr sz="1800" b="0" spc="8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79</a:t>
            </a: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項</a:t>
            </a:r>
            <a:r>
              <a:rPr sz="1800" b="0" spc="13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-</a:t>
            </a: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汽車租賃業</a:t>
            </a:r>
            <a:endParaRPr sz="1800">
              <a:latin typeface="Noto Sans CJK JP Medium"/>
              <a:cs typeface="Noto Sans CJK JP Medium"/>
            </a:endParaRPr>
          </a:p>
          <a:p>
            <a:pPr marL="245745" marR="5080" indent="-233679" algn="just">
              <a:lnSpc>
                <a:spcPct val="100000"/>
              </a:lnSpc>
              <a:spcBef>
                <a:spcPts val="1170"/>
              </a:spcBef>
              <a:buClr>
                <a:srgbClr val="FF0000"/>
              </a:buClr>
              <a:buFont typeface="Wingdings"/>
              <a:buChar char=""/>
              <a:tabLst>
                <a:tab pos="246379" algn="l"/>
              </a:tabLst>
            </a:pPr>
            <a:r>
              <a:rPr sz="1700" b="0" spc="140" dirty="0">
                <a:latin typeface="Noto Sans CJK JP Medium"/>
                <a:cs typeface="Noto Sans CJK JP Medium"/>
              </a:rPr>
              <a:t>機關如有租車需</a:t>
            </a:r>
            <a:r>
              <a:rPr sz="1700" b="0" spc="145" dirty="0">
                <a:latin typeface="Noto Sans CJK JP Medium"/>
                <a:cs typeface="Noto Sans CJK JP Medium"/>
              </a:rPr>
              <a:t>求</a:t>
            </a:r>
            <a:r>
              <a:rPr sz="1700" b="0" spc="140" dirty="0">
                <a:latin typeface="Noto Sans CJK JP Medium"/>
                <a:cs typeface="Noto Sans CJK JP Medium"/>
              </a:rPr>
              <a:t>，可優 先選擇環保標章汽車租賃 業，現行環保標章汽車租 </a:t>
            </a:r>
            <a:r>
              <a:rPr sz="1700" b="0" dirty="0">
                <a:latin typeface="Noto Sans CJK JP Medium"/>
                <a:cs typeface="Noto Sans CJK JP Medium"/>
              </a:rPr>
              <a:t>賃業共</a:t>
            </a:r>
            <a:r>
              <a:rPr sz="1700" b="0" spc="45" dirty="0">
                <a:latin typeface="Noto Sans CJK JP Medium"/>
                <a:cs typeface="Noto Sans CJK JP Medium"/>
              </a:rPr>
              <a:t>1</a:t>
            </a:r>
            <a:r>
              <a:rPr sz="1700" b="0" dirty="0">
                <a:latin typeface="Noto Sans CJK JP Medium"/>
                <a:cs typeface="Noto Sans CJK JP Medium"/>
              </a:rPr>
              <a:t>家</a:t>
            </a:r>
            <a:endParaRPr sz="1700">
              <a:latin typeface="Noto Sans CJK JP Medium"/>
              <a:cs typeface="Noto Sans CJK JP Medium"/>
            </a:endParaRPr>
          </a:p>
          <a:p>
            <a:pPr marL="245745" marR="10160" indent="-246379">
              <a:lnSpc>
                <a:spcPct val="100000"/>
              </a:lnSpc>
              <a:buClr>
                <a:srgbClr val="FF0000"/>
              </a:buClr>
              <a:buFont typeface="Wingdings"/>
              <a:buChar char=""/>
              <a:tabLst>
                <a:tab pos="246379" algn="l"/>
              </a:tabLst>
            </a:pPr>
            <a:r>
              <a:rPr sz="1700" b="0" spc="145" dirty="0">
                <a:latin typeface="Noto Sans CJK JP Medium"/>
                <a:cs typeface="Noto Sans CJK JP Medium"/>
              </a:rPr>
              <a:t>至</a:t>
            </a:r>
            <a:r>
              <a:rPr sz="1700" b="0" spc="145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環保標章汽車租賃業</a:t>
            </a:r>
            <a:r>
              <a:rPr sz="1700" b="0" spc="5" dirty="0">
                <a:latin typeface="Noto Sans CJK JP Medium"/>
                <a:cs typeface="Noto Sans CJK JP Medium"/>
              </a:rPr>
              <a:t>租</a:t>
            </a:r>
            <a:endParaRPr sz="1700">
              <a:latin typeface="Noto Sans CJK JP Medium"/>
              <a:cs typeface="Noto Sans CJK JP Medium"/>
            </a:endParaRPr>
          </a:p>
          <a:p>
            <a:pPr marL="31750" algn="ctr">
              <a:lnSpc>
                <a:spcPct val="100000"/>
              </a:lnSpc>
              <a:spcBef>
                <a:spcPts val="5"/>
              </a:spcBef>
            </a:pPr>
            <a:r>
              <a:rPr sz="1700" b="0" dirty="0">
                <a:latin typeface="Noto Sans CJK JP Medium"/>
                <a:cs typeface="Noto Sans CJK JP Medium"/>
              </a:rPr>
              <a:t>車，可納入加分項目計算</a:t>
            </a:r>
            <a:endParaRPr sz="1700">
              <a:latin typeface="Noto Sans CJK JP Medium"/>
              <a:cs typeface="Noto Sans CJK JP Medium"/>
            </a:endParaRPr>
          </a:p>
          <a:p>
            <a:pPr marL="245745" marR="5080" indent="-233679" algn="just">
              <a:lnSpc>
                <a:spcPct val="997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"/>
              <a:tabLst>
                <a:tab pos="246379" algn="l"/>
              </a:tabLst>
            </a:pPr>
            <a:r>
              <a:rPr sz="1700" b="0" spc="35" dirty="0">
                <a:latin typeface="Noto Sans CJK JP Medium"/>
                <a:cs typeface="Noto Sans CJK JP Medium"/>
              </a:rPr>
              <a:t>如屬</a:t>
            </a:r>
            <a:r>
              <a:rPr sz="1700" b="0" spc="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指定採購</a:t>
            </a:r>
            <a:r>
              <a:rPr sz="1700" b="0" spc="2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項</a:t>
            </a:r>
            <a:r>
              <a:rPr sz="1700" b="0" spc="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目</a:t>
            </a:r>
            <a:r>
              <a:rPr sz="1700" b="0" spc="4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第</a:t>
            </a:r>
            <a:r>
              <a:rPr sz="1700" b="0" spc="5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43</a:t>
            </a:r>
            <a:r>
              <a:rPr sz="1700" b="0" spc="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項</a:t>
            </a:r>
            <a:r>
              <a:rPr sz="1700" b="0" spc="1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-  </a:t>
            </a:r>
            <a:r>
              <a:rPr sz="1700" b="0" spc="1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小汽車，無論採購或租賃 </a:t>
            </a:r>
            <a:r>
              <a:rPr sz="1700" b="0" dirty="0">
                <a:latin typeface="Noto Sans CJK JP Medium"/>
                <a:cs typeface="Noto Sans CJK JP Medium"/>
              </a:rPr>
              <a:t>仍應選擇環保標章產品。</a:t>
            </a:r>
            <a:endParaRPr sz="1700">
              <a:latin typeface="Noto Sans CJK JP Medium"/>
              <a:cs typeface="Noto Sans CJK JP Medium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50996" y="3675760"/>
            <a:ext cx="2543810" cy="187388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895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第</a:t>
            </a:r>
            <a:r>
              <a:rPr sz="1800" b="0" spc="8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85</a:t>
            </a: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項</a:t>
            </a:r>
            <a:r>
              <a:rPr sz="1800" b="0" spc="13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-</a:t>
            </a: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育樂場所</a:t>
            </a:r>
            <a:endParaRPr sz="1800">
              <a:latin typeface="Noto Sans CJK JP Medium"/>
              <a:cs typeface="Noto Sans CJK JP Medium"/>
            </a:endParaRPr>
          </a:p>
          <a:p>
            <a:pPr marL="225425" marR="5080" indent="-213360" algn="just">
              <a:lnSpc>
                <a:spcPct val="100000"/>
              </a:lnSpc>
              <a:spcBef>
                <a:spcPts val="790"/>
              </a:spcBef>
              <a:buClr>
                <a:srgbClr val="FF0000"/>
              </a:buClr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dirty="0">
                <a:latin typeface="Noto Sans CJK JP Medium"/>
                <a:cs typeface="Noto Sans CJK JP Medium"/>
              </a:rPr>
              <a:t>機關</a:t>
            </a:r>
            <a:r>
              <a:rPr sz="1800" b="0" spc="10" dirty="0">
                <a:latin typeface="Noto Sans CJK JP Medium"/>
                <a:cs typeface="Noto Sans CJK JP Medium"/>
              </a:rPr>
              <a:t>如</a:t>
            </a:r>
            <a:r>
              <a:rPr sz="1800" b="0" dirty="0">
                <a:latin typeface="Noto Sans CJK JP Medium"/>
                <a:cs typeface="Noto Sans CJK JP Medium"/>
              </a:rPr>
              <a:t>有</a:t>
            </a:r>
            <a:r>
              <a:rPr sz="1800" b="0" spc="10" dirty="0">
                <a:latin typeface="Noto Sans CJK JP Medium"/>
                <a:cs typeface="Noto Sans CJK JP Medium"/>
              </a:rPr>
              <a:t>辦理</a:t>
            </a:r>
            <a:r>
              <a:rPr sz="1800" b="0" dirty="0">
                <a:latin typeface="Noto Sans CJK JP Medium"/>
                <a:cs typeface="Noto Sans CJK JP Medium"/>
              </a:rPr>
              <a:t>會</a:t>
            </a:r>
            <a:r>
              <a:rPr sz="1800" b="0" spc="5" dirty="0">
                <a:latin typeface="Noto Sans CJK JP Medium"/>
                <a:cs typeface="Noto Sans CJK JP Medium"/>
              </a:rPr>
              <a:t>議</a:t>
            </a:r>
            <a:r>
              <a:rPr sz="1800" b="0" dirty="0">
                <a:latin typeface="Noto Sans CJK JP Medium"/>
                <a:cs typeface="Noto Sans CJK JP Medium"/>
              </a:rPr>
              <a:t>、環 </a:t>
            </a:r>
            <a:r>
              <a:rPr sz="1800" b="0" spc="10" dirty="0">
                <a:latin typeface="Noto Sans CJK JP Medium"/>
                <a:cs typeface="Noto Sans CJK JP Medium"/>
              </a:rPr>
              <a:t>境課</a:t>
            </a:r>
            <a:r>
              <a:rPr sz="1800" b="0" spc="20" dirty="0">
                <a:latin typeface="Noto Sans CJK JP Medium"/>
                <a:cs typeface="Noto Sans CJK JP Medium"/>
              </a:rPr>
              <a:t>程</a:t>
            </a:r>
            <a:r>
              <a:rPr sz="1800" b="0" spc="10" dirty="0">
                <a:latin typeface="Noto Sans CJK JP Medium"/>
                <a:cs typeface="Noto Sans CJK JP Medium"/>
              </a:rPr>
              <a:t>等需</a:t>
            </a:r>
            <a:r>
              <a:rPr sz="1800" b="0" spc="30" dirty="0">
                <a:latin typeface="Noto Sans CJK JP Medium"/>
                <a:cs typeface="Noto Sans CJK JP Medium"/>
              </a:rPr>
              <a:t>求</a:t>
            </a:r>
            <a:r>
              <a:rPr sz="1800" b="0" spc="10" dirty="0">
                <a:latin typeface="Noto Sans CJK JP Medium"/>
                <a:cs typeface="Noto Sans CJK JP Medium"/>
              </a:rPr>
              <a:t>，可優先 </a:t>
            </a:r>
            <a:r>
              <a:rPr sz="1800" b="0" dirty="0">
                <a:latin typeface="Noto Sans CJK JP Medium"/>
                <a:cs typeface="Noto Sans CJK JP Medium"/>
              </a:rPr>
              <a:t>選擇環保標章育樂場所</a:t>
            </a:r>
            <a:endParaRPr sz="1800">
              <a:latin typeface="Noto Sans CJK JP Medium"/>
              <a:cs typeface="Noto Sans CJK JP Medium"/>
            </a:endParaRPr>
          </a:p>
          <a:p>
            <a:pPr marL="225425" marR="6985" indent="-213360">
              <a:lnSpc>
                <a:spcPct val="100000"/>
              </a:lnSpc>
              <a:buClr>
                <a:srgbClr val="FF0000"/>
              </a:buClr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dirty="0">
                <a:latin typeface="Noto Sans CJK JP Medium"/>
                <a:cs typeface="Noto Sans CJK JP Medium"/>
              </a:rPr>
              <a:t>現行</a:t>
            </a:r>
            <a:r>
              <a:rPr sz="1800" b="0" spc="10" dirty="0">
                <a:latin typeface="Noto Sans CJK JP Medium"/>
                <a:cs typeface="Noto Sans CJK JP Medium"/>
              </a:rPr>
              <a:t>環</a:t>
            </a:r>
            <a:r>
              <a:rPr sz="1800" b="0" dirty="0">
                <a:latin typeface="Noto Sans CJK JP Medium"/>
                <a:cs typeface="Noto Sans CJK JP Medium"/>
              </a:rPr>
              <a:t>保</a:t>
            </a:r>
            <a:r>
              <a:rPr sz="1800" b="0" spc="10" dirty="0">
                <a:latin typeface="Noto Sans CJK JP Medium"/>
                <a:cs typeface="Noto Sans CJK JP Medium"/>
              </a:rPr>
              <a:t>標章</a:t>
            </a:r>
            <a:r>
              <a:rPr sz="1800" b="0" dirty="0">
                <a:latin typeface="Noto Sans CJK JP Medium"/>
                <a:cs typeface="Noto Sans CJK JP Medium"/>
              </a:rPr>
              <a:t>育樂場所 共</a:t>
            </a:r>
            <a:r>
              <a:rPr sz="1800" b="0" spc="40" dirty="0">
                <a:latin typeface="Noto Sans CJK JP Medium"/>
                <a:cs typeface="Noto Sans CJK JP Medium"/>
              </a:rPr>
              <a:t>1</a:t>
            </a:r>
            <a:r>
              <a:rPr sz="1800" b="0" dirty="0">
                <a:latin typeface="Noto Sans CJK JP Medium"/>
                <a:cs typeface="Noto Sans CJK JP Medium"/>
              </a:rPr>
              <a:t>家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347459" y="3660660"/>
            <a:ext cx="2804160" cy="582295"/>
            <a:chOff x="6347459" y="3660660"/>
            <a:chExt cx="2804160" cy="582295"/>
          </a:xfrm>
        </p:grpSpPr>
        <p:sp>
          <p:nvSpPr>
            <p:cNvPr id="51" name="object 51"/>
            <p:cNvSpPr/>
            <p:nvPr/>
          </p:nvSpPr>
          <p:spPr>
            <a:xfrm>
              <a:off x="6347459" y="3713937"/>
              <a:ext cx="2804160" cy="4115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97039" y="3660660"/>
              <a:ext cx="1901952" cy="58215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73367" y="3739895"/>
              <a:ext cx="2702560" cy="309880"/>
            </a:xfrm>
            <a:custGeom>
              <a:avLst/>
              <a:gdLst/>
              <a:ahLst/>
              <a:cxnLst/>
              <a:rect l="l" t="t" r="r" b="b"/>
              <a:pathLst>
                <a:path w="2702559" h="309879">
                  <a:moveTo>
                    <a:pt x="2650490" y="0"/>
                  </a:moveTo>
                  <a:lnTo>
                    <a:pt x="51561" y="0"/>
                  </a:lnTo>
                  <a:lnTo>
                    <a:pt x="31503" y="4056"/>
                  </a:lnTo>
                  <a:lnTo>
                    <a:pt x="15113" y="15112"/>
                  </a:lnTo>
                  <a:lnTo>
                    <a:pt x="4056" y="31503"/>
                  </a:lnTo>
                  <a:lnTo>
                    <a:pt x="0" y="51561"/>
                  </a:lnTo>
                  <a:lnTo>
                    <a:pt x="0" y="257809"/>
                  </a:lnTo>
                  <a:lnTo>
                    <a:pt x="4056" y="277868"/>
                  </a:lnTo>
                  <a:lnTo>
                    <a:pt x="15113" y="294258"/>
                  </a:lnTo>
                  <a:lnTo>
                    <a:pt x="31503" y="305315"/>
                  </a:lnTo>
                  <a:lnTo>
                    <a:pt x="51561" y="309371"/>
                  </a:lnTo>
                  <a:lnTo>
                    <a:pt x="2650490" y="309371"/>
                  </a:lnTo>
                  <a:lnTo>
                    <a:pt x="2670548" y="305315"/>
                  </a:lnTo>
                  <a:lnTo>
                    <a:pt x="2686939" y="294258"/>
                  </a:lnTo>
                  <a:lnTo>
                    <a:pt x="2697995" y="277868"/>
                  </a:lnTo>
                  <a:lnTo>
                    <a:pt x="2702052" y="257809"/>
                  </a:lnTo>
                  <a:lnTo>
                    <a:pt x="2702052" y="51561"/>
                  </a:lnTo>
                  <a:lnTo>
                    <a:pt x="2697995" y="31503"/>
                  </a:lnTo>
                  <a:lnTo>
                    <a:pt x="2686939" y="15112"/>
                  </a:lnTo>
                  <a:lnTo>
                    <a:pt x="2670548" y="4056"/>
                  </a:lnTo>
                  <a:lnTo>
                    <a:pt x="2650490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348221" y="3595751"/>
            <a:ext cx="2700655" cy="277685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614045">
              <a:lnSpc>
                <a:spcPct val="100000"/>
              </a:lnSpc>
              <a:spcBef>
                <a:spcPts val="121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第</a:t>
            </a:r>
            <a:r>
              <a:rPr sz="1800" b="0" spc="8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86</a:t>
            </a: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項</a:t>
            </a:r>
            <a:r>
              <a:rPr sz="1800" b="0" spc="13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-</a:t>
            </a: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旅館業</a:t>
            </a:r>
            <a:endParaRPr sz="1800">
              <a:latin typeface="Noto Sans CJK JP Medium"/>
              <a:cs typeface="Noto Sans CJK JP Medium"/>
            </a:endParaRPr>
          </a:p>
          <a:p>
            <a:pPr marL="225425" marR="5080" indent="-213360" algn="just">
              <a:lnSpc>
                <a:spcPct val="100000"/>
              </a:lnSpc>
              <a:spcBef>
                <a:spcPts val="1105"/>
              </a:spcBef>
              <a:buClr>
                <a:srgbClr val="FF0000"/>
              </a:buClr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spc="140" dirty="0">
                <a:latin typeface="Noto Sans CJK JP Medium"/>
                <a:cs typeface="Noto Sans CJK JP Medium"/>
              </a:rPr>
              <a:t>機關如有出</a:t>
            </a:r>
            <a:r>
              <a:rPr sz="1800" b="0" spc="125" dirty="0">
                <a:latin typeface="Noto Sans CJK JP Medium"/>
                <a:cs typeface="Noto Sans CJK JP Medium"/>
              </a:rPr>
              <a:t>差</a:t>
            </a:r>
            <a:r>
              <a:rPr sz="1800" b="0" spc="140" dirty="0">
                <a:latin typeface="Noto Sans CJK JP Medium"/>
                <a:cs typeface="Noto Sans CJK JP Medium"/>
              </a:rPr>
              <a:t>住</a:t>
            </a:r>
            <a:r>
              <a:rPr sz="1800" b="0" spc="155" dirty="0">
                <a:latin typeface="Noto Sans CJK JP Medium"/>
                <a:cs typeface="Noto Sans CJK JP Medium"/>
              </a:rPr>
              <a:t>宿</a:t>
            </a:r>
            <a:r>
              <a:rPr sz="1800" b="0" spc="140" dirty="0">
                <a:latin typeface="Noto Sans CJK JP Medium"/>
                <a:cs typeface="Noto Sans CJK JP Medium"/>
              </a:rPr>
              <a:t>、</a:t>
            </a:r>
            <a:r>
              <a:rPr sz="1800" b="0" dirty="0">
                <a:latin typeface="Noto Sans CJK JP Medium"/>
                <a:cs typeface="Noto Sans CJK JP Medium"/>
              </a:rPr>
              <a:t>辦 </a:t>
            </a:r>
            <a:r>
              <a:rPr sz="1800" b="0" spc="150" dirty="0">
                <a:latin typeface="Noto Sans CJK JP Medium"/>
                <a:cs typeface="Noto Sans CJK JP Medium"/>
              </a:rPr>
              <a:t>理會議等</a:t>
            </a:r>
            <a:r>
              <a:rPr sz="1800" b="0" spc="140" dirty="0">
                <a:latin typeface="Noto Sans CJK JP Medium"/>
                <a:cs typeface="Noto Sans CJK JP Medium"/>
              </a:rPr>
              <a:t>，可</a:t>
            </a:r>
            <a:r>
              <a:rPr sz="1800" b="0" spc="150" dirty="0">
                <a:latin typeface="Noto Sans CJK JP Medium"/>
                <a:cs typeface="Noto Sans CJK JP Medium"/>
              </a:rPr>
              <a:t>優先選</a:t>
            </a:r>
            <a:r>
              <a:rPr sz="1800" b="0" dirty="0">
                <a:latin typeface="Noto Sans CJK JP Medium"/>
                <a:cs typeface="Noto Sans CJK JP Medium"/>
              </a:rPr>
              <a:t>擇 環保標章旅館</a:t>
            </a:r>
            <a:endParaRPr sz="1800">
              <a:latin typeface="Noto Sans CJK JP Medium"/>
              <a:cs typeface="Noto Sans CJK JP Medium"/>
            </a:endParaRPr>
          </a:p>
          <a:p>
            <a:pPr marL="238760" indent="-226695" algn="just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spc="105" dirty="0">
                <a:latin typeface="Noto Sans CJK JP Medium"/>
                <a:cs typeface="Noto Sans CJK JP Medium"/>
              </a:rPr>
              <a:t>現行</a:t>
            </a:r>
            <a:r>
              <a:rPr sz="1800" b="0" spc="90" dirty="0">
                <a:latin typeface="Noto Sans CJK JP Medium"/>
                <a:cs typeface="Noto Sans CJK JP Medium"/>
              </a:rPr>
              <a:t>環</a:t>
            </a:r>
            <a:r>
              <a:rPr sz="1800" b="0" spc="105" dirty="0">
                <a:latin typeface="Noto Sans CJK JP Medium"/>
                <a:cs typeface="Noto Sans CJK JP Medium"/>
              </a:rPr>
              <a:t>保</a:t>
            </a:r>
            <a:r>
              <a:rPr sz="1800" b="0" spc="90" dirty="0">
                <a:latin typeface="Noto Sans CJK JP Medium"/>
                <a:cs typeface="Noto Sans CJK JP Medium"/>
              </a:rPr>
              <a:t>標章</a:t>
            </a:r>
            <a:r>
              <a:rPr sz="1800" b="0" spc="105" dirty="0">
                <a:latin typeface="Noto Sans CJK JP Medium"/>
                <a:cs typeface="Noto Sans CJK JP Medium"/>
              </a:rPr>
              <a:t>旅館</a:t>
            </a:r>
            <a:r>
              <a:rPr sz="1800" b="0" spc="125" dirty="0">
                <a:latin typeface="Noto Sans CJK JP Medium"/>
                <a:cs typeface="Noto Sans CJK JP Medium"/>
              </a:rPr>
              <a:t>共</a:t>
            </a:r>
            <a:r>
              <a:rPr sz="1800" b="0" spc="40" dirty="0">
                <a:latin typeface="Noto Sans CJK JP Medium"/>
                <a:cs typeface="Noto Sans CJK JP Medium"/>
              </a:rPr>
              <a:t>54</a:t>
            </a:r>
            <a:endParaRPr sz="1800">
              <a:latin typeface="Noto Sans CJK JP Medium"/>
              <a:cs typeface="Noto Sans CJK JP Medium"/>
            </a:endParaRPr>
          </a:p>
          <a:p>
            <a:pPr marL="225425">
              <a:lnSpc>
                <a:spcPct val="100000"/>
              </a:lnSpc>
            </a:pPr>
            <a:r>
              <a:rPr sz="1800" b="0" dirty="0">
                <a:latin typeface="Noto Sans CJK JP Medium"/>
                <a:cs typeface="Noto Sans CJK JP Medium"/>
              </a:rPr>
              <a:t>家</a:t>
            </a:r>
            <a:endParaRPr sz="1800">
              <a:latin typeface="Noto Sans CJK JP Medium"/>
              <a:cs typeface="Noto Sans CJK JP Medium"/>
            </a:endParaRPr>
          </a:p>
          <a:p>
            <a:pPr marL="225425" marR="5080" indent="-213360" algn="just">
              <a:lnSpc>
                <a:spcPct val="100000"/>
              </a:lnSpc>
              <a:buClr>
                <a:srgbClr val="FF0000"/>
              </a:buClr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spc="140" dirty="0">
                <a:latin typeface="Noto Sans CJK JP Medium"/>
                <a:cs typeface="Noto Sans CJK JP Medium"/>
              </a:rPr>
              <a:t>至</a:t>
            </a:r>
            <a:r>
              <a:rPr sz="1800" b="0" spc="14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環保標章</a:t>
            </a:r>
            <a:r>
              <a:rPr sz="1800" b="0" spc="125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旅</a:t>
            </a:r>
            <a:r>
              <a:rPr sz="1800" b="0" spc="155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館</a:t>
            </a:r>
            <a:r>
              <a:rPr sz="1800" b="0" spc="140" dirty="0">
                <a:latin typeface="Noto Sans CJK JP Medium"/>
                <a:cs typeface="Noto Sans CJK JP Medium"/>
              </a:rPr>
              <a:t>住宿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不 </a:t>
            </a:r>
            <a:r>
              <a:rPr sz="1800" b="0" spc="15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論房型</a:t>
            </a:r>
            <a:r>
              <a:rPr sz="1800" b="0" spc="150" dirty="0">
                <a:latin typeface="Noto Sans CJK JP Medium"/>
                <a:cs typeface="Noto Sans CJK JP Medium"/>
              </a:rPr>
              <a:t>皆</a:t>
            </a:r>
            <a:r>
              <a:rPr sz="1800" b="0" spc="140" dirty="0">
                <a:latin typeface="Noto Sans CJK JP Medium"/>
                <a:cs typeface="Noto Sans CJK JP Medium"/>
              </a:rPr>
              <a:t>可納</a:t>
            </a:r>
            <a:r>
              <a:rPr sz="1800" b="0" spc="150" dirty="0">
                <a:latin typeface="Noto Sans CJK JP Medium"/>
                <a:cs typeface="Noto Sans CJK JP Medium"/>
              </a:rPr>
              <a:t>入加分</a:t>
            </a:r>
            <a:r>
              <a:rPr sz="1800" b="0" dirty="0">
                <a:latin typeface="Noto Sans CJK JP Medium"/>
                <a:cs typeface="Noto Sans CJK JP Medium"/>
              </a:rPr>
              <a:t>項 目計算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116568" y="3660660"/>
            <a:ext cx="2804160" cy="582295"/>
            <a:chOff x="9116568" y="3660660"/>
            <a:chExt cx="2804160" cy="582295"/>
          </a:xfrm>
        </p:grpSpPr>
        <p:sp>
          <p:nvSpPr>
            <p:cNvPr id="56" name="object 56"/>
            <p:cNvSpPr/>
            <p:nvPr/>
          </p:nvSpPr>
          <p:spPr>
            <a:xfrm>
              <a:off x="9116568" y="3713937"/>
              <a:ext cx="2804160" cy="4115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566148" y="3660660"/>
              <a:ext cx="1901952" cy="58215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142476" y="3739895"/>
              <a:ext cx="2702560" cy="309880"/>
            </a:xfrm>
            <a:custGeom>
              <a:avLst/>
              <a:gdLst/>
              <a:ahLst/>
              <a:cxnLst/>
              <a:rect l="l" t="t" r="r" b="b"/>
              <a:pathLst>
                <a:path w="2702559" h="309879">
                  <a:moveTo>
                    <a:pt x="2650490" y="0"/>
                  </a:moveTo>
                  <a:lnTo>
                    <a:pt x="51561" y="0"/>
                  </a:lnTo>
                  <a:lnTo>
                    <a:pt x="31503" y="4056"/>
                  </a:lnTo>
                  <a:lnTo>
                    <a:pt x="15113" y="15112"/>
                  </a:lnTo>
                  <a:lnTo>
                    <a:pt x="4056" y="31503"/>
                  </a:lnTo>
                  <a:lnTo>
                    <a:pt x="0" y="51561"/>
                  </a:lnTo>
                  <a:lnTo>
                    <a:pt x="0" y="257809"/>
                  </a:lnTo>
                  <a:lnTo>
                    <a:pt x="4056" y="277868"/>
                  </a:lnTo>
                  <a:lnTo>
                    <a:pt x="15113" y="294258"/>
                  </a:lnTo>
                  <a:lnTo>
                    <a:pt x="31503" y="305315"/>
                  </a:lnTo>
                  <a:lnTo>
                    <a:pt x="51561" y="309371"/>
                  </a:lnTo>
                  <a:lnTo>
                    <a:pt x="2650490" y="309371"/>
                  </a:lnTo>
                  <a:lnTo>
                    <a:pt x="2670548" y="305315"/>
                  </a:lnTo>
                  <a:lnTo>
                    <a:pt x="2686939" y="294258"/>
                  </a:lnTo>
                  <a:lnTo>
                    <a:pt x="2697995" y="277868"/>
                  </a:lnTo>
                  <a:lnTo>
                    <a:pt x="2702052" y="257809"/>
                  </a:lnTo>
                  <a:lnTo>
                    <a:pt x="2702052" y="51561"/>
                  </a:lnTo>
                  <a:lnTo>
                    <a:pt x="2697995" y="31503"/>
                  </a:lnTo>
                  <a:lnTo>
                    <a:pt x="2686939" y="15112"/>
                  </a:lnTo>
                  <a:lnTo>
                    <a:pt x="2670548" y="4056"/>
                  </a:lnTo>
                  <a:lnTo>
                    <a:pt x="2650490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9318752" y="3595751"/>
            <a:ext cx="2377440" cy="195389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21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第</a:t>
            </a:r>
            <a:r>
              <a:rPr sz="1800" b="0" spc="8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87</a:t>
            </a: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項</a:t>
            </a:r>
            <a:r>
              <a:rPr sz="1800" b="0" spc="13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-</a:t>
            </a: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餐館業</a:t>
            </a:r>
            <a:endParaRPr sz="1800">
              <a:latin typeface="Noto Sans CJK JP Medium"/>
              <a:cs typeface="Noto Sans CJK JP Medium"/>
            </a:endParaRPr>
          </a:p>
          <a:p>
            <a:pPr marL="226060" marR="12700" indent="-213995" algn="just">
              <a:lnSpc>
                <a:spcPct val="100000"/>
              </a:lnSpc>
              <a:spcBef>
                <a:spcPts val="1105"/>
              </a:spcBef>
              <a:buClr>
                <a:srgbClr val="FF0000"/>
              </a:buClr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spc="60" dirty="0">
                <a:latin typeface="Noto Sans CJK JP Medium"/>
                <a:cs typeface="Noto Sans CJK JP Medium"/>
              </a:rPr>
              <a:t>機關如有餐飲需求</a:t>
            </a:r>
            <a:r>
              <a:rPr sz="1800" b="0" dirty="0">
                <a:latin typeface="Noto Sans CJK JP Medium"/>
                <a:cs typeface="Noto Sans CJK JP Medium"/>
              </a:rPr>
              <a:t>， </a:t>
            </a:r>
            <a:r>
              <a:rPr sz="1800" b="0" spc="70" dirty="0">
                <a:latin typeface="Noto Sans CJK JP Medium"/>
                <a:cs typeface="Noto Sans CJK JP Medium"/>
              </a:rPr>
              <a:t>可優先選擇</a:t>
            </a:r>
            <a:r>
              <a:rPr sz="1800" b="0" spc="80" dirty="0">
                <a:latin typeface="Noto Sans CJK JP Medium"/>
                <a:cs typeface="Noto Sans CJK JP Medium"/>
              </a:rPr>
              <a:t>環</a:t>
            </a:r>
            <a:r>
              <a:rPr sz="1800" b="0" spc="70" dirty="0">
                <a:latin typeface="Noto Sans CJK JP Medium"/>
                <a:cs typeface="Noto Sans CJK JP Medium"/>
              </a:rPr>
              <a:t>保標</a:t>
            </a:r>
            <a:r>
              <a:rPr sz="1800" b="0" dirty="0">
                <a:latin typeface="Noto Sans CJK JP Medium"/>
                <a:cs typeface="Noto Sans CJK JP Medium"/>
              </a:rPr>
              <a:t>章 餐館</a:t>
            </a:r>
            <a:endParaRPr sz="1800">
              <a:latin typeface="Noto Sans CJK JP Medium"/>
              <a:cs typeface="Noto Sans CJK JP Medium"/>
            </a:endParaRPr>
          </a:p>
          <a:p>
            <a:pPr marL="238760" indent="-226695">
              <a:lnSpc>
                <a:spcPct val="100000"/>
              </a:lnSpc>
              <a:buClr>
                <a:srgbClr val="FF0000"/>
              </a:buClr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spc="60" dirty="0">
                <a:latin typeface="Noto Sans CJK JP Medium"/>
                <a:cs typeface="Noto Sans CJK JP Medium"/>
              </a:rPr>
              <a:t>現行環保標章餐館共</a:t>
            </a:r>
            <a:endParaRPr sz="1800">
              <a:latin typeface="Noto Sans CJK JP Medium"/>
              <a:cs typeface="Noto Sans CJK JP Medium"/>
            </a:endParaRPr>
          </a:p>
          <a:p>
            <a:pPr marL="226060">
              <a:lnSpc>
                <a:spcPct val="100000"/>
              </a:lnSpc>
              <a:spcBef>
                <a:spcPts val="5"/>
              </a:spcBef>
            </a:pPr>
            <a:r>
              <a:rPr sz="1800" b="0" spc="40" dirty="0">
                <a:latin typeface="Noto Sans CJK JP Medium"/>
                <a:cs typeface="Noto Sans CJK JP Medium"/>
              </a:rPr>
              <a:t>4</a:t>
            </a:r>
            <a:r>
              <a:rPr sz="1800" b="0" dirty="0">
                <a:latin typeface="Noto Sans CJK JP Medium"/>
                <a:cs typeface="Noto Sans CJK JP Medium"/>
              </a:rPr>
              <a:t>家</a:t>
            </a:r>
            <a:endParaRPr sz="1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9090" y="6397244"/>
            <a:ext cx="284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28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9683" y="1240536"/>
            <a:ext cx="603885" cy="401320"/>
            <a:chOff x="519683" y="1240536"/>
            <a:chExt cx="603885" cy="401320"/>
          </a:xfrm>
        </p:grpSpPr>
        <p:sp>
          <p:nvSpPr>
            <p:cNvPr id="4" name="object 4"/>
            <p:cNvSpPr/>
            <p:nvPr/>
          </p:nvSpPr>
          <p:spPr>
            <a:xfrm>
              <a:off x="519683" y="12405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65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677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01311" y="1107947"/>
            <a:ext cx="5182870" cy="790575"/>
            <a:chOff x="4401311" y="1107947"/>
            <a:chExt cx="5182870" cy="790575"/>
          </a:xfrm>
        </p:grpSpPr>
        <p:sp>
          <p:nvSpPr>
            <p:cNvPr id="8" name="object 8"/>
            <p:cNvSpPr/>
            <p:nvPr/>
          </p:nvSpPr>
          <p:spPr>
            <a:xfrm>
              <a:off x="4401311" y="1107947"/>
              <a:ext cx="1143762" cy="7901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74919" y="1107947"/>
              <a:ext cx="669798" cy="7901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4563" y="1107947"/>
              <a:ext cx="607313" cy="7901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11723" y="1107947"/>
              <a:ext cx="4171950" cy="7901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01623" y="1145539"/>
            <a:ext cx="9785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150" dirty="0">
                <a:latin typeface="Noto Sans CJK JP Medium"/>
                <a:cs typeface="Noto Sans CJK JP Medium"/>
              </a:rPr>
              <a:t>總分加減分</a:t>
            </a:r>
            <a:r>
              <a:rPr sz="2800" b="0" spc="-45" dirty="0">
                <a:latin typeface="Noto Sans CJK JP Medium"/>
                <a:cs typeface="Noto Sans CJK JP Medium"/>
              </a:rPr>
              <a:t>(</a:t>
            </a:r>
            <a:r>
              <a:rPr sz="2800" b="0" spc="-150" dirty="0">
                <a:latin typeface="Noto Sans CJK JP Medium"/>
                <a:cs typeface="Noto Sans CJK JP Medium"/>
              </a:rPr>
              <a:t>加分項目</a:t>
            </a:r>
            <a:r>
              <a:rPr sz="2800" b="0" spc="5" dirty="0">
                <a:latin typeface="Noto Sans CJK JP Medium"/>
                <a:cs typeface="Noto Sans CJK JP Medium"/>
              </a:rPr>
              <a:t>)-</a:t>
            </a:r>
            <a:r>
              <a:rPr sz="2800" b="0" spc="-150" dirty="0">
                <a:latin typeface="Noto Sans CJK JP Medium"/>
                <a:cs typeface="Noto Sans CJK JP Medium"/>
              </a:rPr>
              <a:t>附表</a:t>
            </a:r>
            <a:r>
              <a:rPr sz="2800" b="0" spc="20" dirty="0">
                <a:latin typeface="Noto Sans CJK JP Medium"/>
                <a:cs typeface="Noto Sans CJK JP Medium"/>
              </a:rPr>
              <a:t>2-</a:t>
            </a:r>
            <a:r>
              <a:rPr sz="2800" b="0" spc="-155" dirty="0">
                <a:latin typeface="Noto Sans CJK JP Medium"/>
                <a:cs typeface="Noto Sans CJK JP Medium"/>
              </a:rPr>
              <a:t>加分</a:t>
            </a:r>
            <a:r>
              <a:rPr sz="2800" b="0" spc="-165" dirty="0">
                <a:latin typeface="Noto Sans CJK JP Medium"/>
                <a:cs typeface="Noto Sans CJK JP Medium"/>
              </a:rPr>
              <a:t>採</a:t>
            </a:r>
            <a:r>
              <a:rPr sz="2800" b="0" spc="-155" dirty="0">
                <a:latin typeface="Noto Sans CJK JP Medium"/>
                <a:cs typeface="Noto Sans CJK JP Medium"/>
              </a:rPr>
              <a:t>購項目之綠</a:t>
            </a:r>
            <a:r>
              <a:rPr sz="2800" b="0" spc="-165" dirty="0">
                <a:latin typeface="Noto Sans CJK JP Medium"/>
                <a:cs typeface="Noto Sans CJK JP Medium"/>
              </a:rPr>
              <a:t>色</a:t>
            </a:r>
            <a:r>
              <a:rPr sz="2800" b="0" spc="-155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</a:t>
            </a:r>
            <a:r>
              <a:rPr sz="2800" b="0" spc="-150" dirty="0">
                <a:latin typeface="Noto Sans CJK JP Medium"/>
                <a:cs typeface="Noto Sans CJK JP Medium"/>
              </a:rPr>
              <a:t> </a:t>
            </a:r>
            <a:r>
              <a:rPr sz="3200" b="0" spc="-155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常見問題</a:t>
            </a:r>
            <a:endParaRPr sz="3200"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(22/52)</a:t>
            </a:r>
            <a:endParaRPr sz="2600"/>
          </a:p>
        </p:txBody>
      </p:sp>
      <p:grpSp>
        <p:nvGrpSpPr>
          <p:cNvPr id="14" name="object 14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15" name="object 15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4819" y="1673875"/>
            <a:ext cx="1066800" cy="840105"/>
            <a:chOff x="464819" y="1673875"/>
            <a:chExt cx="1066800" cy="840105"/>
          </a:xfrm>
        </p:grpSpPr>
        <p:sp>
          <p:nvSpPr>
            <p:cNvPr id="19" name="object 19"/>
            <p:cNvSpPr/>
            <p:nvPr/>
          </p:nvSpPr>
          <p:spPr>
            <a:xfrm>
              <a:off x="755903" y="1684020"/>
              <a:ext cx="775970" cy="774700"/>
            </a:xfrm>
            <a:custGeom>
              <a:avLst/>
              <a:gdLst/>
              <a:ahLst/>
              <a:cxnLst/>
              <a:rect l="l" t="t" r="r" b="b"/>
              <a:pathLst>
                <a:path w="775969" h="774700">
                  <a:moveTo>
                    <a:pt x="387858" y="0"/>
                  </a:moveTo>
                  <a:lnTo>
                    <a:pt x="339205" y="3016"/>
                  </a:lnTo>
                  <a:lnTo>
                    <a:pt x="292356" y="11825"/>
                  </a:lnTo>
                  <a:lnTo>
                    <a:pt x="247674" y="26061"/>
                  </a:lnTo>
                  <a:lnTo>
                    <a:pt x="205522" y="45363"/>
                  </a:lnTo>
                  <a:lnTo>
                    <a:pt x="166265" y="69367"/>
                  </a:lnTo>
                  <a:lnTo>
                    <a:pt x="130264" y="97710"/>
                  </a:lnTo>
                  <a:lnTo>
                    <a:pt x="97885" y="130028"/>
                  </a:lnTo>
                  <a:lnTo>
                    <a:pt x="69490" y="165959"/>
                  </a:lnTo>
                  <a:lnTo>
                    <a:pt x="45443" y="205140"/>
                  </a:lnTo>
                  <a:lnTo>
                    <a:pt x="26106" y="247207"/>
                  </a:lnTo>
                  <a:lnTo>
                    <a:pt x="11845" y="291798"/>
                  </a:lnTo>
                  <a:lnTo>
                    <a:pt x="3021" y="338548"/>
                  </a:lnTo>
                  <a:lnTo>
                    <a:pt x="0" y="387096"/>
                  </a:lnTo>
                  <a:lnTo>
                    <a:pt x="3021" y="435643"/>
                  </a:lnTo>
                  <a:lnTo>
                    <a:pt x="11845" y="482393"/>
                  </a:lnTo>
                  <a:lnTo>
                    <a:pt x="26106" y="526984"/>
                  </a:lnTo>
                  <a:lnTo>
                    <a:pt x="45443" y="569051"/>
                  </a:lnTo>
                  <a:lnTo>
                    <a:pt x="69490" y="608232"/>
                  </a:lnTo>
                  <a:lnTo>
                    <a:pt x="97885" y="644163"/>
                  </a:lnTo>
                  <a:lnTo>
                    <a:pt x="130264" y="676481"/>
                  </a:lnTo>
                  <a:lnTo>
                    <a:pt x="166265" y="704824"/>
                  </a:lnTo>
                  <a:lnTo>
                    <a:pt x="205522" y="728828"/>
                  </a:lnTo>
                  <a:lnTo>
                    <a:pt x="247674" y="748130"/>
                  </a:lnTo>
                  <a:lnTo>
                    <a:pt x="292356" y="762366"/>
                  </a:lnTo>
                  <a:lnTo>
                    <a:pt x="339205" y="771175"/>
                  </a:lnTo>
                  <a:lnTo>
                    <a:pt x="387858" y="774192"/>
                  </a:lnTo>
                  <a:lnTo>
                    <a:pt x="436518" y="771175"/>
                  </a:lnTo>
                  <a:lnTo>
                    <a:pt x="483372" y="762366"/>
                  </a:lnTo>
                  <a:lnTo>
                    <a:pt x="528057" y="748130"/>
                  </a:lnTo>
                  <a:lnTo>
                    <a:pt x="570210" y="728828"/>
                  </a:lnTo>
                  <a:lnTo>
                    <a:pt x="609467" y="704824"/>
                  </a:lnTo>
                  <a:lnTo>
                    <a:pt x="645466" y="676481"/>
                  </a:lnTo>
                  <a:lnTo>
                    <a:pt x="677843" y="644163"/>
                  </a:lnTo>
                  <a:lnTo>
                    <a:pt x="706235" y="608232"/>
                  </a:lnTo>
                  <a:lnTo>
                    <a:pt x="730280" y="569051"/>
                  </a:lnTo>
                  <a:lnTo>
                    <a:pt x="749613" y="526984"/>
                  </a:lnTo>
                  <a:lnTo>
                    <a:pt x="763872" y="482393"/>
                  </a:lnTo>
                  <a:lnTo>
                    <a:pt x="772694" y="435643"/>
                  </a:lnTo>
                  <a:lnTo>
                    <a:pt x="775716" y="387096"/>
                  </a:lnTo>
                  <a:lnTo>
                    <a:pt x="772694" y="338548"/>
                  </a:lnTo>
                  <a:lnTo>
                    <a:pt x="763872" y="291798"/>
                  </a:lnTo>
                  <a:lnTo>
                    <a:pt x="749613" y="247207"/>
                  </a:lnTo>
                  <a:lnTo>
                    <a:pt x="730280" y="205140"/>
                  </a:lnTo>
                  <a:lnTo>
                    <a:pt x="706235" y="165959"/>
                  </a:lnTo>
                  <a:lnTo>
                    <a:pt x="677843" y="130028"/>
                  </a:lnTo>
                  <a:lnTo>
                    <a:pt x="645466" y="97710"/>
                  </a:lnTo>
                  <a:lnTo>
                    <a:pt x="609467" y="69367"/>
                  </a:lnTo>
                  <a:lnTo>
                    <a:pt x="570210" y="45363"/>
                  </a:lnTo>
                  <a:lnTo>
                    <a:pt x="528057" y="26061"/>
                  </a:lnTo>
                  <a:lnTo>
                    <a:pt x="483372" y="11825"/>
                  </a:lnTo>
                  <a:lnTo>
                    <a:pt x="436518" y="3016"/>
                  </a:lnTo>
                  <a:lnTo>
                    <a:pt x="387858" y="0"/>
                  </a:lnTo>
                  <a:close/>
                </a:path>
              </a:pathLst>
            </a:custGeom>
            <a:solidFill>
              <a:srgbClr val="93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7343" y="1924812"/>
              <a:ext cx="262128" cy="2697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9368" y="1787652"/>
              <a:ext cx="303530" cy="315595"/>
            </a:xfrm>
            <a:custGeom>
              <a:avLst/>
              <a:gdLst/>
              <a:ahLst/>
              <a:cxnLst/>
              <a:rect l="l" t="t" r="r" b="b"/>
              <a:pathLst>
                <a:path w="303530" h="315594">
                  <a:moveTo>
                    <a:pt x="218693" y="0"/>
                  </a:moveTo>
                  <a:lnTo>
                    <a:pt x="173568" y="43744"/>
                  </a:lnTo>
                  <a:lnTo>
                    <a:pt x="124332" y="78839"/>
                  </a:lnTo>
                  <a:lnTo>
                    <a:pt x="75789" y="105777"/>
                  </a:lnTo>
                  <a:lnTo>
                    <a:pt x="32744" y="125053"/>
                  </a:lnTo>
                  <a:lnTo>
                    <a:pt x="0" y="137159"/>
                  </a:lnTo>
                  <a:lnTo>
                    <a:pt x="56730" y="315467"/>
                  </a:lnTo>
                  <a:lnTo>
                    <a:pt x="131781" y="294211"/>
                  </a:lnTo>
                  <a:lnTo>
                    <a:pt x="187379" y="281342"/>
                  </a:lnTo>
                  <a:lnTo>
                    <a:pt x="246640" y="270930"/>
                  </a:lnTo>
                  <a:lnTo>
                    <a:pt x="303275" y="265938"/>
                  </a:lnTo>
                  <a:lnTo>
                    <a:pt x="218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5755" y="2054352"/>
              <a:ext cx="268605" cy="86995"/>
            </a:xfrm>
            <a:custGeom>
              <a:avLst/>
              <a:gdLst/>
              <a:ahLst/>
              <a:cxnLst/>
              <a:rect l="l" t="t" r="r" b="b"/>
              <a:pathLst>
                <a:path w="268605" h="86994">
                  <a:moveTo>
                    <a:pt x="245618" y="0"/>
                  </a:moveTo>
                  <a:lnTo>
                    <a:pt x="189195" y="4903"/>
                  </a:lnTo>
                  <a:lnTo>
                    <a:pt x="130157" y="15207"/>
                  </a:lnTo>
                  <a:lnTo>
                    <a:pt x="74769" y="27962"/>
                  </a:lnTo>
                  <a:lnTo>
                    <a:pt x="29295" y="40217"/>
                  </a:lnTo>
                  <a:lnTo>
                    <a:pt x="0" y="49022"/>
                  </a:lnTo>
                  <a:lnTo>
                    <a:pt x="12331" y="86868"/>
                  </a:lnTo>
                  <a:lnTo>
                    <a:pt x="45753" y="77812"/>
                  </a:lnTo>
                  <a:lnTo>
                    <a:pt x="91753" y="68768"/>
                  </a:lnTo>
                  <a:lnTo>
                    <a:pt x="146630" y="62919"/>
                  </a:lnTo>
                  <a:lnTo>
                    <a:pt x="206687" y="63447"/>
                  </a:lnTo>
                  <a:lnTo>
                    <a:pt x="268224" y="73533"/>
                  </a:lnTo>
                  <a:lnTo>
                    <a:pt x="245618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9219" y="1850136"/>
              <a:ext cx="77172" cy="1493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58823" y="1673875"/>
              <a:ext cx="175260" cy="348615"/>
            </a:xfrm>
            <a:custGeom>
              <a:avLst/>
              <a:gdLst/>
              <a:ahLst/>
              <a:cxnLst/>
              <a:rect l="l" t="t" r="r" b="b"/>
              <a:pathLst>
                <a:path w="175259" h="348614">
                  <a:moveTo>
                    <a:pt x="43068" y="0"/>
                  </a:moveTo>
                  <a:lnTo>
                    <a:pt x="28711" y="5268"/>
                  </a:lnTo>
                  <a:lnTo>
                    <a:pt x="22605" y="9001"/>
                  </a:lnTo>
                  <a:lnTo>
                    <a:pt x="18318" y="25683"/>
                  </a:lnTo>
                  <a:lnTo>
                    <a:pt x="13193" y="41687"/>
                  </a:lnTo>
                  <a:lnTo>
                    <a:pt x="7123" y="57096"/>
                  </a:lnTo>
                  <a:lnTo>
                    <a:pt x="0" y="71993"/>
                  </a:lnTo>
                  <a:lnTo>
                    <a:pt x="85089" y="345424"/>
                  </a:lnTo>
                  <a:lnTo>
                    <a:pt x="175259" y="348472"/>
                  </a:lnTo>
                  <a:lnTo>
                    <a:pt x="169163" y="326755"/>
                  </a:lnTo>
                  <a:lnTo>
                    <a:pt x="72770" y="20431"/>
                  </a:lnTo>
                  <a:lnTo>
                    <a:pt x="59735" y="2089"/>
                  </a:lnTo>
                  <a:lnTo>
                    <a:pt x="4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44167" y="2019300"/>
              <a:ext cx="140366" cy="1757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2727" y="1763268"/>
              <a:ext cx="100965" cy="281940"/>
            </a:xfrm>
            <a:custGeom>
              <a:avLst/>
              <a:gdLst/>
              <a:ahLst/>
              <a:cxnLst/>
              <a:rect l="l" t="t" r="r" b="b"/>
              <a:pathLst>
                <a:path w="100965" h="281939">
                  <a:moveTo>
                    <a:pt x="11290" y="0"/>
                  </a:moveTo>
                  <a:lnTo>
                    <a:pt x="8216" y="6223"/>
                  </a:lnTo>
                  <a:lnTo>
                    <a:pt x="0" y="16510"/>
                  </a:lnTo>
                  <a:lnTo>
                    <a:pt x="83184" y="280924"/>
                  </a:lnTo>
                  <a:lnTo>
                    <a:pt x="100583" y="281940"/>
                  </a:lnTo>
                  <a:lnTo>
                    <a:pt x="11290" y="0"/>
                  </a:lnTo>
                  <a:close/>
                </a:path>
              </a:pathLst>
            </a:custGeom>
            <a:solidFill>
              <a:srgbClr val="006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6547" y="2043684"/>
              <a:ext cx="47625" cy="97790"/>
            </a:xfrm>
            <a:custGeom>
              <a:avLst/>
              <a:gdLst/>
              <a:ahLst/>
              <a:cxnLst/>
              <a:rect l="l" t="t" r="r" b="b"/>
              <a:pathLst>
                <a:path w="47625" h="97789">
                  <a:moveTo>
                    <a:pt x="0" y="0"/>
                  </a:moveTo>
                  <a:lnTo>
                    <a:pt x="28194" y="91313"/>
                  </a:lnTo>
                  <a:lnTo>
                    <a:pt x="34163" y="93472"/>
                  </a:lnTo>
                  <a:lnTo>
                    <a:pt x="41275" y="95504"/>
                  </a:lnTo>
                  <a:lnTo>
                    <a:pt x="47244" y="97536"/>
                  </a:lnTo>
                  <a:lnTo>
                    <a:pt x="17145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5631" y="2172716"/>
              <a:ext cx="286955" cy="2260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4819" y="2260092"/>
              <a:ext cx="494030" cy="254000"/>
            </a:xfrm>
            <a:custGeom>
              <a:avLst/>
              <a:gdLst/>
              <a:ahLst/>
              <a:cxnLst/>
              <a:rect l="l" t="t" r="r" b="b"/>
              <a:pathLst>
                <a:path w="494030" h="254000">
                  <a:moveTo>
                    <a:pt x="468884" y="0"/>
                  </a:moveTo>
                  <a:lnTo>
                    <a:pt x="0" y="117855"/>
                  </a:lnTo>
                  <a:lnTo>
                    <a:pt x="0" y="120014"/>
                  </a:lnTo>
                  <a:lnTo>
                    <a:pt x="1028" y="121030"/>
                  </a:lnTo>
                  <a:lnTo>
                    <a:pt x="21691" y="206882"/>
                  </a:lnTo>
                  <a:lnTo>
                    <a:pt x="22720" y="211962"/>
                  </a:lnTo>
                  <a:lnTo>
                    <a:pt x="32647" y="232078"/>
                  </a:lnTo>
                  <a:lnTo>
                    <a:pt x="48671" y="246491"/>
                  </a:lnTo>
                  <a:lnTo>
                    <a:pt x="68759" y="253736"/>
                  </a:lnTo>
                  <a:lnTo>
                    <a:pt x="90881" y="252348"/>
                  </a:lnTo>
                  <a:lnTo>
                    <a:pt x="452361" y="162305"/>
                  </a:lnTo>
                  <a:lnTo>
                    <a:pt x="472311" y="152810"/>
                  </a:lnTo>
                  <a:lnTo>
                    <a:pt x="486448" y="136731"/>
                  </a:lnTo>
                  <a:lnTo>
                    <a:pt x="493612" y="116389"/>
                  </a:lnTo>
                  <a:lnTo>
                    <a:pt x="492645" y="94106"/>
                  </a:lnTo>
                  <a:lnTo>
                    <a:pt x="491604" y="88899"/>
                  </a:lnTo>
                  <a:lnTo>
                    <a:pt x="469925" y="4190"/>
                  </a:lnTo>
                  <a:lnTo>
                    <a:pt x="469925" y="1015"/>
                  </a:lnTo>
                  <a:lnTo>
                    <a:pt x="468884" y="0"/>
                  </a:lnTo>
                  <a:close/>
                </a:path>
              </a:pathLst>
            </a:custGeom>
            <a:solidFill>
              <a:srgbClr val="2D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5391" y="2223331"/>
              <a:ext cx="467359" cy="156210"/>
            </a:xfrm>
            <a:custGeom>
              <a:avLst/>
              <a:gdLst/>
              <a:ahLst/>
              <a:cxnLst/>
              <a:rect l="l" t="t" r="r" b="b"/>
              <a:pathLst>
                <a:path w="467359" h="156210">
                  <a:moveTo>
                    <a:pt x="422135" y="0"/>
                  </a:moveTo>
                  <a:lnTo>
                    <a:pt x="41173" y="91370"/>
                  </a:lnTo>
                  <a:lnTo>
                    <a:pt x="7851" y="115405"/>
                  </a:lnTo>
                  <a:lnTo>
                    <a:pt x="0" y="155632"/>
                  </a:lnTo>
                  <a:lnTo>
                    <a:pt x="467296" y="37522"/>
                  </a:lnTo>
                  <a:lnTo>
                    <a:pt x="457005" y="19061"/>
                  </a:lnTo>
                  <a:lnTo>
                    <a:pt x="441307" y="6232"/>
                  </a:lnTo>
                  <a:lnTo>
                    <a:pt x="422135" y="0"/>
                  </a:lnTo>
                  <a:close/>
                </a:path>
              </a:pathLst>
            </a:custGeom>
            <a:solidFill>
              <a:srgbClr val="4D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67739" y="2157984"/>
              <a:ext cx="200031" cy="1924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30679" y="1783079"/>
            <a:ext cx="9732645" cy="5232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加分</a:t>
            </a:r>
            <a:r>
              <a:rPr sz="2800" b="0" spc="-10" dirty="0">
                <a:latin typeface="Noto Sans CJK JP Medium"/>
                <a:cs typeface="Noto Sans CJK JP Medium"/>
              </a:rPr>
              <a:t>採購項目</a:t>
            </a:r>
            <a:r>
              <a:rPr sz="2800" b="0" spc="70" dirty="0">
                <a:latin typeface="Noto Sans CJK JP Medium"/>
                <a:cs typeface="Noto Sans CJK JP Medium"/>
              </a:rPr>
              <a:t>86</a:t>
            </a:r>
            <a:r>
              <a:rPr sz="2800" b="0" spc="-10" dirty="0">
                <a:latin typeface="Noto Sans CJK JP Medium"/>
                <a:cs typeface="Noto Sans CJK JP Medium"/>
              </a:rPr>
              <a:t>項</a:t>
            </a:r>
            <a:r>
              <a:rPr sz="2800" b="0" spc="210" dirty="0">
                <a:latin typeface="Noto Sans CJK JP Medium"/>
                <a:cs typeface="Noto Sans CJK JP Medium"/>
              </a:rPr>
              <a:t>-</a:t>
            </a:r>
            <a:r>
              <a:rPr sz="28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旅館業</a:t>
            </a:r>
            <a:r>
              <a:rPr sz="2800" b="0" spc="-10" dirty="0">
                <a:latin typeface="Noto Sans CJK JP Medium"/>
                <a:cs typeface="Noto Sans CJK JP Medium"/>
              </a:rPr>
              <a:t>採</a:t>
            </a:r>
            <a:r>
              <a:rPr sz="2800" b="0" spc="-5" dirty="0">
                <a:latin typeface="Noto Sans CJK JP Medium"/>
                <a:cs typeface="Noto Sans CJK JP Medium"/>
              </a:rPr>
              <a:t>購時請注</a:t>
            </a:r>
            <a:r>
              <a:rPr sz="2800" b="0" spc="-15" dirty="0">
                <a:latin typeface="Noto Sans CJK JP Medium"/>
                <a:cs typeface="Noto Sans CJK JP Medium"/>
              </a:rPr>
              <a:t>意</a:t>
            </a:r>
            <a:r>
              <a:rPr sz="2800" b="0" spc="-5" dirty="0">
                <a:latin typeface="Noto Sans CJK JP Medium"/>
                <a:cs typeface="Noto Sans CJK JP Medium"/>
              </a:rPr>
              <a:t>以下事項：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86200" y="2412492"/>
            <a:ext cx="4028440" cy="524510"/>
          </a:xfrm>
          <a:custGeom>
            <a:avLst/>
            <a:gdLst/>
            <a:ahLst/>
            <a:cxnLst/>
            <a:rect l="l" t="t" r="r" b="b"/>
            <a:pathLst>
              <a:path w="4028440" h="524510">
                <a:moveTo>
                  <a:pt x="4027932" y="0"/>
                </a:moveTo>
                <a:lnTo>
                  <a:pt x="0" y="0"/>
                </a:lnTo>
                <a:lnTo>
                  <a:pt x="0" y="524255"/>
                </a:lnTo>
                <a:lnTo>
                  <a:pt x="4027932" y="524255"/>
                </a:lnTo>
                <a:lnTo>
                  <a:pt x="4027932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89397" y="2436113"/>
            <a:ext cx="215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確認產品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類型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27887" y="2285987"/>
            <a:ext cx="11206480" cy="4524375"/>
            <a:chOff x="627887" y="2285987"/>
            <a:chExt cx="11206480" cy="4524375"/>
          </a:xfrm>
        </p:grpSpPr>
        <p:sp>
          <p:nvSpPr>
            <p:cNvPr id="36" name="object 36"/>
            <p:cNvSpPr/>
            <p:nvPr/>
          </p:nvSpPr>
          <p:spPr>
            <a:xfrm>
              <a:off x="4322064" y="2285987"/>
              <a:ext cx="755891" cy="7254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47972" y="2311907"/>
              <a:ext cx="653796" cy="6233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7887" y="4046219"/>
              <a:ext cx="5542915" cy="2699385"/>
            </a:xfrm>
            <a:custGeom>
              <a:avLst/>
              <a:gdLst/>
              <a:ahLst/>
              <a:cxnLst/>
              <a:rect l="l" t="t" r="r" b="b"/>
              <a:pathLst>
                <a:path w="5542915" h="2699384">
                  <a:moveTo>
                    <a:pt x="5092954" y="0"/>
                  </a:moveTo>
                  <a:lnTo>
                    <a:pt x="449846" y="0"/>
                  </a:lnTo>
                  <a:lnTo>
                    <a:pt x="400829" y="2639"/>
                  </a:lnTo>
                  <a:lnTo>
                    <a:pt x="353342" y="10376"/>
                  </a:lnTo>
                  <a:lnTo>
                    <a:pt x="307657" y="22935"/>
                  </a:lnTo>
                  <a:lnTo>
                    <a:pt x="264051" y="40041"/>
                  </a:lnTo>
                  <a:lnTo>
                    <a:pt x="222797" y="61420"/>
                  </a:lnTo>
                  <a:lnTo>
                    <a:pt x="184170" y="86798"/>
                  </a:lnTo>
                  <a:lnTo>
                    <a:pt x="148444" y="115900"/>
                  </a:lnTo>
                  <a:lnTo>
                    <a:pt x="115893" y="148452"/>
                  </a:lnTo>
                  <a:lnTo>
                    <a:pt x="86792" y="184178"/>
                  </a:lnTo>
                  <a:lnTo>
                    <a:pt x="61415" y="222805"/>
                  </a:lnTo>
                  <a:lnTo>
                    <a:pt x="40037" y="264057"/>
                  </a:lnTo>
                  <a:lnTo>
                    <a:pt x="22932" y="307661"/>
                  </a:lnTo>
                  <a:lnTo>
                    <a:pt x="10375" y="353341"/>
                  </a:lnTo>
                  <a:lnTo>
                    <a:pt x="2639" y="400823"/>
                  </a:lnTo>
                  <a:lnTo>
                    <a:pt x="0" y="449833"/>
                  </a:lnTo>
                  <a:lnTo>
                    <a:pt x="0" y="2249157"/>
                  </a:lnTo>
                  <a:lnTo>
                    <a:pt x="2639" y="2298174"/>
                  </a:lnTo>
                  <a:lnTo>
                    <a:pt x="10375" y="2345661"/>
                  </a:lnTo>
                  <a:lnTo>
                    <a:pt x="22932" y="2391346"/>
                  </a:lnTo>
                  <a:lnTo>
                    <a:pt x="40037" y="2434952"/>
                  </a:lnTo>
                  <a:lnTo>
                    <a:pt x="61415" y="2476206"/>
                  </a:lnTo>
                  <a:lnTo>
                    <a:pt x="86792" y="2514833"/>
                  </a:lnTo>
                  <a:lnTo>
                    <a:pt x="115893" y="2550559"/>
                  </a:lnTo>
                  <a:lnTo>
                    <a:pt x="148444" y="2583110"/>
                  </a:lnTo>
                  <a:lnTo>
                    <a:pt x="184170" y="2612211"/>
                  </a:lnTo>
                  <a:lnTo>
                    <a:pt x="222797" y="2637588"/>
                  </a:lnTo>
                  <a:lnTo>
                    <a:pt x="264051" y="2658966"/>
                  </a:lnTo>
                  <a:lnTo>
                    <a:pt x="307657" y="2676071"/>
                  </a:lnTo>
                  <a:lnTo>
                    <a:pt x="353342" y="2688628"/>
                  </a:lnTo>
                  <a:lnTo>
                    <a:pt x="400829" y="2696364"/>
                  </a:lnTo>
                  <a:lnTo>
                    <a:pt x="449846" y="2699004"/>
                  </a:lnTo>
                  <a:lnTo>
                    <a:pt x="5092954" y="2699004"/>
                  </a:lnTo>
                  <a:lnTo>
                    <a:pt x="5141964" y="2696364"/>
                  </a:lnTo>
                  <a:lnTo>
                    <a:pt x="5189446" y="2688628"/>
                  </a:lnTo>
                  <a:lnTo>
                    <a:pt x="5235126" y="2676071"/>
                  </a:lnTo>
                  <a:lnTo>
                    <a:pt x="5278730" y="2658966"/>
                  </a:lnTo>
                  <a:lnTo>
                    <a:pt x="5319982" y="2637588"/>
                  </a:lnTo>
                  <a:lnTo>
                    <a:pt x="5358609" y="2612211"/>
                  </a:lnTo>
                  <a:lnTo>
                    <a:pt x="5394335" y="2583110"/>
                  </a:lnTo>
                  <a:lnTo>
                    <a:pt x="5426887" y="2550559"/>
                  </a:lnTo>
                  <a:lnTo>
                    <a:pt x="5455989" y="2514833"/>
                  </a:lnTo>
                  <a:lnTo>
                    <a:pt x="5481367" y="2476206"/>
                  </a:lnTo>
                  <a:lnTo>
                    <a:pt x="5502746" y="2434952"/>
                  </a:lnTo>
                  <a:lnTo>
                    <a:pt x="5519852" y="2391346"/>
                  </a:lnTo>
                  <a:lnTo>
                    <a:pt x="5532411" y="2345661"/>
                  </a:lnTo>
                  <a:lnTo>
                    <a:pt x="5540148" y="2298174"/>
                  </a:lnTo>
                  <a:lnTo>
                    <a:pt x="5542788" y="2249157"/>
                  </a:lnTo>
                  <a:lnTo>
                    <a:pt x="5542788" y="449833"/>
                  </a:lnTo>
                  <a:lnTo>
                    <a:pt x="5540148" y="400823"/>
                  </a:lnTo>
                  <a:lnTo>
                    <a:pt x="5532411" y="353341"/>
                  </a:lnTo>
                  <a:lnTo>
                    <a:pt x="5519852" y="307661"/>
                  </a:lnTo>
                  <a:lnTo>
                    <a:pt x="5502746" y="264057"/>
                  </a:lnTo>
                  <a:lnTo>
                    <a:pt x="5481367" y="222805"/>
                  </a:lnTo>
                  <a:lnTo>
                    <a:pt x="5455989" y="184178"/>
                  </a:lnTo>
                  <a:lnTo>
                    <a:pt x="5426887" y="148452"/>
                  </a:lnTo>
                  <a:lnTo>
                    <a:pt x="5394335" y="115900"/>
                  </a:lnTo>
                  <a:lnTo>
                    <a:pt x="5358609" y="86798"/>
                  </a:lnTo>
                  <a:lnTo>
                    <a:pt x="5319982" y="61420"/>
                  </a:lnTo>
                  <a:lnTo>
                    <a:pt x="5278730" y="40041"/>
                  </a:lnTo>
                  <a:lnTo>
                    <a:pt x="5235126" y="22935"/>
                  </a:lnTo>
                  <a:lnTo>
                    <a:pt x="5189446" y="10376"/>
                  </a:lnTo>
                  <a:lnTo>
                    <a:pt x="5141964" y="2639"/>
                  </a:lnTo>
                  <a:lnTo>
                    <a:pt x="5092954" y="0"/>
                  </a:lnTo>
                  <a:close/>
                </a:path>
              </a:pathLst>
            </a:custGeom>
            <a:solidFill>
              <a:srgbClr val="F9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8847" y="4325111"/>
              <a:ext cx="621030" cy="57835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52499" y="4299203"/>
              <a:ext cx="1764030" cy="6210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46959" y="4299203"/>
              <a:ext cx="2042922" cy="62103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20311" y="4299203"/>
              <a:ext cx="927353" cy="62103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8847" y="4660391"/>
              <a:ext cx="621030" cy="57835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2499" y="4634483"/>
              <a:ext cx="1788414" cy="62103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71343" y="4634483"/>
              <a:ext cx="653033" cy="62103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54808" y="4634483"/>
              <a:ext cx="1504949" cy="62103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90187" y="4634483"/>
              <a:ext cx="653034" cy="62103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73652" y="4634483"/>
              <a:ext cx="653034" cy="62103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57116" y="4634483"/>
              <a:ext cx="1785365" cy="62103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2499" y="4969763"/>
              <a:ext cx="2071877" cy="62103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54808" y="4969763"/>
              <a:ext cx="653033" cy="62103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38271" y="4969763"/>
              <a:ext cx="2355342" cy="62103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24043" y="4969763"/>
              <a:ext cx="654558" cy="62103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09031" y="4969763"/>
              <a:ext cx="933450" cy="62103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52499" y="5305043"/>
              <a:ext cx="2321814" cy="62103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04743" y="5305043"/>
              <a:ext cx="648461" cy="62103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83636" y="5305043"/>
              <a:ext cx="1485138" cy="62103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99203" y="5305043"/>
              <a:ext cx="1485138" cy="62103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88847" y="5666232"/>
              <a:ext cx="621030" cy="57835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64691" y="5640323"/>
              <a:ext cx="957834" cy="62103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52955" y="5640323"/>
              <a:ext cx="884682" cy="62103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68068" y="5640323"/>
              <a:ext cx="665226" cy="62103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63723" y="5640323"/>
              <a:ext cx="550926" cy="62103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45080" y="5640323"/>
              <a:ext cx="1253490" cy="62103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28999" y="5640323"/>
              <a:ext cx="665226" cy="62103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24655" y="5640323"/>
              <a:ext cx="2417826" cy="62103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64691" y="5975603"/>
              <a:ext cx="535698" cy="62102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30807" y="5975603"/>
              <a:ext cx="441197" cy="62102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02436" y="5975603"/>
              <a:ext cx="867918" cy="62102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00784" y="5975603"/>
              <a:ext cx="648462" cy="62102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312408" y="4044695"/>
              <a:ext cx="5521960" cy="2700655"/>
            </a:xfrm>
            <a:custGeom>
              <a:avLst/>
              <a:gdLst/>
              <a:ahLst/>
              <a:cxnLst/>
              <a:rect l="l" t="t" r="r" b="b"/>
              <a:pathLst>
                <a:path w="5521959" h="2700654">
                  <a:moveTo>
                    <a:pt x="5071364" y="0"/>
                  </a:moveTo>
                  <a:lnTo>
                    <a:pt x="450088" y="0"/>
                  </a:lnTo>
                  <a:lnTo>
                    <a:pt x="401052" y="2641"/>
                  </a:lnTo>
                  <a:lnTo>
                    <a:pt x="353544" y="10382"/>
                  </a:lnTo>
                  <a:lnTo>
                    <a:pt x="307839" y="22949"/>
                  </a:lnTo>
                  <a:lnTo>
                    <a:pt x="264212" y="40066"/>
                  </a:lnTo>
                  <a:lnTo>
                    <a:pt x="222936" y="61458"/>
                  </a:lnTo>
                  <a:lnTo>
                    <a:pt x="184288" y="86851"/>
                  </a:lnTo>
                  <a:lnTo>
                    <a:pt x="148541" y="115970"/>
                  </a:lnTo>
                  <a:lnTo>
                    <a:pt x="115970" y="148541"/>
                  </a:lnTo>
                  <a:lnTo>
                    <a:pt x="86851" y="184288"/>
                  </a:lnTo>
                  <a:lnTo>
                    <a:pt x="61458" y="222936"/>
                  </a:lnTo>
                  <a:lnTo>
                    <a:pt x="40066" y="264212"/>
                  </a:lnTo>
                  <a:lnTo>
                    <a:pt x="22949" y="307839"/>
                  </a:lnTo>
                  <a:lnTo>
                    <a:pt x="10382" y="353544"/>
                  </a:lnTo>
                  <a:lnTo>
                    <a:pt x="2641" y="401052"/>
                  </a:lnTo>
                  <a:lnTo>
                    <a:pt x="0" y="450087"/>
                  </a:lnTo>
                  <a:lnTo>
                    <a:pt x="0" y="2250427"/>
                  </a:lnTo>
                  <a:lnTo>
                    <a:pt x="2641" y="2299471"/>
                  </a:lnTo>
                  <a:lnTo>
                    <a:pt x="10382" y="2346986"/>
                  </a:lnTo>
                  <a:lnTo>
                    <a:pt x="22949" y="2392696"/>
                  </a:lnTo>
                  <a:lnTo>
                    <a:pt x="40066" y="2436327"/>
                  </a:lnTo>
                  <a:lnTo>
                    <a:pt x="61458" y="2477604"/>
                  </a:lnTo>
                  <a:lnTo>
                    <a:pt x="86851" y="2516253"/>
                  </a:lnTo>
                  <a:lnTo>
                    <a:pt x="115970" y="2551999"/>
                  </a:lnTo>
                  <a:lnTo>
                    <a:pt x="148541" y="2584569"/>
                  </a:lnTo>
                  <a:lnTo>
                    <a:pt x="184288" y="2613686"/>
                  </a:lnTo>
                  <a:lnTo>
                    <a:pt x="222936" y="2639077"/>
                  </a:lnTo>
                  <a:lnTo>
                    <a:pt x="264212" y="2660467"/>
                  </a:lnTo>
                  <a:lnTo>
                    <a:pt x="307839" y="2677582"/>
                  </a:lnTo>
                  <a:lnTo>
                    <a:pt x="353544" y="2690146"/>
                  </a:lnTo>
                  <a:lnTo>
                    <a:pt x="401052" y="2697886"/>
                  </a:lnTo>
                  <a:lnTo>
                    <a:pt x="450088" y="2700527"/>
                  </a:lnTo>
                  <a:lnTo>
                    <a:pt x="5071364" y="2700527"/>
                  </a:lnTo>
                  <a:lnTo>
                    <a:pt x="5120399" y="2697886"/>
                  </a:lnTo>
                  <a:lnTo>
                    <a:pt x="5167907" y="2690146"/>
                  </a:lnTo>
                  <a:lnTo>
                    <a:pt x="5213612" y="2677582"/>
                  </a:lnTo>
                  <a:lnTo>
                    <a:pt x="5257239" y="2660467"/>
                  </a:lnTo>
                  <a:lnTo>
                    <a:pt x="5298515" y="2639077"/>
                  </a:lnTo>
                  <a:lnTo>
                    <a:pt x="5337163" y="2613686"/>
                  </a:lnTo>
                  <a:lnTo>
                    <a:pt x="5372910" y="2584569"/>
                  </a:lnTo>
                  <a:lnTo>
                    <a:pt x="5405481" y="2551999"/>
                  </a:lnTo>
                  <a:lnTo>
                    <a:pt x="5434600" y="2516253"/>
                  </a:lnTo>
                  <a:lnTo>
                    <a:pt x="5459993" y="2477604"/>
                  </a:lnTo>
                  <a:lnTo>
                    <a:pt x="5481385" y="2436327"/>
                  </a:lnTo>
                  <a:lnTo>
                    <a:pt x="5498502" y="2392696"/>
                  </a:lnTo>
                  <a:lnTo>
                    <a:pt x="5511069" y="2346986"/>
                  </a:lnTo>
                  <a:lnTo>
                    <a:pt x="5518810" y="2299471"/>
                  </a:lnTo>
                  <a:lnTo>
                    <a:pt x="5521452" y="2250427"/>
                  </a:lnTo>
                  <a:lnTo>
                    <a:pt x="5521452" y="450087"/>
                  </a:lnTo>
                  <a:lnTo>
                    <a:pt x="5518810" y="401052"/>
                  </a:lnTo>
                  <a:lnTo>
                    <a:pt x="5511069" y="353544"/>
                  </a:lnTo>
                  <a:lnTo>
                    <a:pt x="5498502" y="307839"/>
                  </a:lnTo>
                  <a:lnTo>
                    <a:pt x="5481385" y="264212"/>
                  </a:lnTo>
                  <a:lnTo>
                    <a:pt x="5459993" y="222936"/>
                  </a:lnTo>
                  <a:lnTo>
                    <a:pt x="5434600" y="184288"/>
                  </a:lnTo>
                  <a:lnTo>
                    <a:pt x="5405481" y="148541"/>
                  </a:lnTo>
                  <a:lnTo>
                    <a:pt x="5372910" y="115970"/>
                  </a:lnTo>
                  <a:lnTo>
                    <a:pt x="5337163" y="86851"/>
                  </a:lnTo>
                  <a:lnTo>
                    <a:pt x="5298515" y="61458"/>
                  </a:lnTo>
                  <a:lnTo>
                    <a:pt x="5257239" y="40066"/>
                  </a:lnTo>
                  <a:lnTo>
                    <a:pt x="5213612" y="22949"/>
                  </a:lnTo>
                  <a:lnTo>
                    <a:pt x="5167907" y="10382"/>
                  </a:lnTo>
                  <a:lnTo>
                    <a:pt x="5120399" y="2641"/>
                  </a:lnTo>
                  <a:lnTo>
                    <a:pt x="5071364" y="0"/>
                  </a:lnTo>
                  <a:close/>
                </a:path>
              </a:pathLst>
            </a:custGeom>
            <a:solidFill>
              <a:srgbClr val="52C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73367" y="4081271"/>
              <a:ext cx="621030" cy="57835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04076" y="4055363"/>
              <a:ext cx="3338322" cy="62103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672828" y="4055363"/>
              <a:ext cx="2131314" cy="62103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04076" y="4360163"/>
              <a:ext cx="927353" cy="62103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261859" y="4360163"/>
              <a:ext cx="927353" cy="62103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73367" y="4690871"/>
              <a:ext cx="621030" cy="57835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04076" y="4664963"/>
              <a:ext cx="1556766" cy="62103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891271" y="4664963"/>
              <a:ext cx="2743962" cy="62103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265664" y="4664963"/>
              <a:ext cx="666750" cy="62103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562844" y="4664963"/>
              <a:ext cx="1241298" cy="62103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04076" y="4969763"/>
              <a:ext cx="2373629" cy="62103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708135" y="4969763"/>
              <a:ext cx="656081" cy="62103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994647" y="4969763"/>
              <a:ext cx="1514094" cy="62103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139171" y="4969763"/>
              <a:ext cx="448830" cy="62103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218419" y="4969763"/>
              <a:ext cx="1512570" cy="62103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361419" y="4969763"/>
              <a:ext cx="442709" cy="62103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704076" y="5274563"/>
              <a:ext cx="1533905" cy="62103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868411" y="5274563"/>
              <a:ext cx="453402" cy="62103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952231" y="5274563"/>
              <a:ext cx="1824989" cy="62103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407652" y="5274563"/>
              <a:ext cx="660653" cy="62103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698735" y="5274563"/>
              <a:ext cx="1533905" cy="62103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863071" y="5274563"/>
              <a:ext cx="660653" cy="62103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154156" y="5274563"/>
              <a:ext cx="649985" cy="62103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704076" y="5579364"/>
              <a:ext cx="648462" cy="62103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82967" y="5579364"/>
              <a:ext cx="441198" cy="62103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054596" y="5579364"/>
              <a:ext cx="648461" cy="62103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333487" y="5579364"/>
              <a:ext cx="441198" cy="62103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405116" y="5579364"/>
              <a:ext cx="648462" cy="62103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684007" y="5579364"/>
              <a:ext cx="927353" cy="62103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373367" y="5910071"/>
              <a:ext cx="621030" cy="57835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04076" y="5884164"/>
              <a:ext cx="948690" cy="621030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283195" y="5884164"/>
              <a:ext cx="878586" cy="621030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792211" y="5884164"/>
              <a:ext cx="659129" cy="621030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81771" y="5884164"/>
              <a:ext cx="547865" cy="621030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260080" y="5884164"/>
              <a:ext cx="1238250" cy="621030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128759" y="5884164"/>
              <a:ext cx="659129" cy="621030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418319" y="5884164"/>
              <a:ext cx="2385822" cy="621030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04076" y="6188957"/>
              <a:ext cx="927353" cy="621029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261859" y="6188957"/>
              <a:ext cx="701801" cy="621029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594092" y="6188957"/>
              <a:ext cx="648461" cy="621029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6523481" y="4125848"/>
            <a:ext cx="5119370" cy="24949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4130" indent="-342900" algn="just">
              <a:lnSpc>
                <a:spcPts val="2400"/>
              </a:lnSpc>
              <a:spcBef>
                <a:spcPts val="375"/>
              </a:spcBef>
              <a:buFont typeface="Wingdings"/>
              <a:buChar char=""/>
              <a:tabLst>
                <a:tab pos="355600" algn="l"/>
              </a:tabLst>
            </a:pPr>
            <a:r>
              <a:rPr sz="2200" b="0" spc="1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業</a:t>
            </a:r>
            <a:r>
              <a:rPr sz="2200" b="0" spc="13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者自行向</a:t>
            </a:r>
            <a:r>
              <a:rPr sz="2200" b="0" spc="1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本</a:t>
            </a:r>
            <a:r>
              <a:rPr sz="2200" b="0" spc="13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署委託</a:t>
            </a:r>
            <a:r>
              <a:rPr sz="2200" b="0" spc="1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之</a:t>
            </a:r>
            <a:r>
              <a:rPr sz="2200" b="0" spc="12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環</a:t>
            </a:r>
            <a:r>
              <a:rPr sz="2200" b="0" spc="13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保標章驗</a:t>
            </a:r>
            <a:r>
              <a:rPr sz="2200" b="0" spc="-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證 機構</a:t>
            </a:r>
            <a:r>
              <a:rPr sz="22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申請</a:t>
            </a:r>
            <a:endParaRPr sz="2200">
              <a:latin typeface="Noto Sans CJK JP Medium"/>
              <a:cs typeface="Noto Sans CJK JP Medium"/>
            </a:endParaRPr>
          </a:p>
          <a:p>
            <a:pPr marL="355600" indent="-342900" algn="just">
              <a:lnSpc>
                <a:spcPts val="2240"/>
              </a:lnSpc>
              <a:buFont typeface="Wingdings"/>
              <a:buChar char=""/>
              <a:tabLst>
                <a:tab pos="355600" algn="l"/>
              </a:tabLst>
            </a:pPr>
            <a:r>
              <a:rPr sz="2200" b="0" spc="1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透</a:t>
            </a:r>
            <a:r>
              <a:rPr sz="2200" b="0" spc="13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過訂</a:t>
            </a:r>
            <a:r>
              <a:rPr sz="2200" b="0" spc="14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定</a:t>
            </a:r>
            <a:r>
              <a:rPr sz="2200" b="0" spc="13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環</a:t>
            </a:r>
            <a:r>
              <a:rPr sz="2200" b="0" spc="12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保</a:t>
            </a:r>
            <a:r>
              <a:rPr sz="2200" b="0" spc="13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標章規格</a:t>
            </a:r>
            <a:r>
              <a:rPr sz="2200" b="0" spc="12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標</a:t>
            </a:r>
            <a:r>
              <a:rPr sz="2200" b="0" spc="13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準</a:t>
            </a:r>
            <a:r>
              <a:rPr sz="2200" b="0" spc="13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，針對業</a:t>
            </a:r>
            <a:endParaRPr sz="2200">
              <a:latin typeface="Noto Sans CJK JP Medium"/>
              <a:cs typeface="Noto Sans CJK JP Medium"/>
            </a:endParaRPr>
          </a:p>
          <a:p>
            <a:pPr marL="355600" marR="26034" algn="just">
              <a:lnSpc>
                <a:spcPts val="2400"/>
              </a:lnSpc>
              <a:spcBef>
                <a:spcPts val="160"/>
              </a:spcBef>
            </a:pPr>
            <a:r>
              <a:rPr sz="2200" b="0" spc="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者之軟硬</a:t>
            </a:r>
            <a:r>
              <a:rPr sz="2200" b="0" spc="4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體</a:t>
            </a:r>
            <a:r>
              <a:rPr sz="2200" b="0" spc="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設</a:t>
            </a:r>
            <a:r>
              <a:rPr sz="2200" b="0" spc="7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施</a:t>
            </a:r>
            <a:r>
              <a:rPr sz="2200" b="0" spc="5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（</a:t>
            </a:r>
            <a:r>
              <a:rPr sz="2200" b="0" spc="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節</a:t>
            </a:r>
            <a:r>
              <a:rPr sz="2200" b="0" spc="4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能</a:t>
            </a:r>
            <a:r>
              <a:rPr sz="2200" b="0" spc="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措</a:t>
            </a:r>
            <a:r>
              <a:rPr sz="2200" b="0" spc="6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施</a:t>
            </a:r>
            <a:r>
              <a:rPr sz="2200" b="0" spc="-3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.</a:t>
            </a:r>
            <a:r>
              <a:rPr sz="2200" b="0" spc="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綠</a:t>
            </a:r>
            <a:r>
              <a:rPr sz="2200" b="0" spc="4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色</a:t>
            </a:r>
            <a:r>
              <a:rPr sz="2200" b="0" spc="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採購</a:t>
            </a:r>
            <a:r>
              <a:rPr sz="2200" b="0" spc="-9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. </a:t>
            </a:r>
            <a:r>
              <a:rPr sz="2200" b="0" spc="9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環境管理</a:t>
            </a:r>
            <a:r>
              <a:rPr sz="22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.</a:t>
            </a:r>
            <a:r>
              <a:rPr sz="2200" b="0" spc="9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污染防制等）進行驗證，</a:t>
            </a:r>
            <a:r>
              <a:rPr sz="22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分 </a:t>
            </a:r>
            <a:r>
              <a:rPr sz="2200" b="0" spc="-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金</a:t>
            </a:r>
            <a:r>
              <a:rPr sz="2200" b="0" spc="-9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.</a:t>
            </a:r>
            <a:r>
              <a:rPr sz="2200" b="0" spc="-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銀</a:t>
            </a:r>
            <a:r>
              <a:rPr sz="2200" b="0" spc="-9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.</a:t>
            </a:r>
            <a:r>
              <a:rPr sz="2200" b="0" spc="-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銅</a:t>
            </a:r>
            <a:r>
              <a:rPr sz="22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三級</a:t>
            </a:r>
            <a:endParaRPr sz="2200">
              <a:latin typeface="Noto Sans CJK JP Medium"/>
              <a:cs typeface="Noto Sans CJK JP Medium"/>
            </a:endParaRPr>
          </a:p>
          <a:p>
            <a:pPr marL="355600" indent="-342900" algn="just">
              <a:lnSpc>
                <a:spcPts val="2240"/>
              </a:lnSpc>
              <a:buFont typeface="Wingdings"/>
              <a:buChar char=""/>
              <a:tabLst>
                <a:tab pos="355600" algn="l"/>
              </a:tabLst>
            </a:pPr>
            <a:r>
              <a:rPr sz="2200" b="0" spc="7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截至110年</a:t>
            </a:r>
            <a:r>
              <a:rPr sz="2200" b="0" spc="14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</a:t>
            </a:r>
            <a:r>
              <a:rPr sz="2200" b="0" spc="7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月底止，全國環保標章旅</a:t>
            </a:r>
            <a:endParaRPr sz="2200">
              <a:latin typeface="Noto Sans CJK JP Medium"/>
              <a:cs typeface="Noto Sans CJK JP Medium"/>
            </a:endParaRPr>
          </a:p>
          <a:p>
            <a:pPr marL="355600">
              <a:lnSpc>
                <a:spcPts val="2520"/>
              </a:lnSpc>
            </a:pPr>
            <a:r>
              <a:rPr sz="22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館計</a:t>
            </a:r>
            <a:r>
              <a:rPr sz="2200" b="0" spc="4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54</a:t>
            </a:r>
            <a:r>
              <a:rPr sz="2200" b="0" spc="-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家</a:t>
            </a:r>
            <a:endParaRPr sz="2200">
              <a:latin typeface="Noto Sans CJK JP Medium"/>
              <a:cs typeface="Noto Sans CJK JP Medium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643127" y="2842247"/>
            <a:ext cx="4177665" cy="1450975"/>
            <a:chOff x="643127" y="2842247"/>
            <a:chExt cx="4177665" cy="1450975"/>
          </a:xfrm>
        </p:grpSpPr>
        <p:sp>
          <p:nvSpPr>
            <p:cNvPr id="114" name="object 114"/>
            <p:cNvSpPr/>
            <p:nvPr/>
          </p:nvSpPr>
          <p:spPr>
            <a:xfrm>
              <a:off x="643127" y="2842247"/>
              <a:ext cx="1072908" cy="1208544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69035" y="2868167"/>
              <a:ext cx="970788" cy="1106423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026919" y="3389388"/>
              <a:ext cx="2793492" cy="65530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05811" y="3291839"/>
              <a:ext cx="2263140" cy="1001268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052827" y="3415283"/>
              <a:ext cx="2691765" cy="553720"/>
            </a:xfrm>
            <a:custGeom>
              <a:avLst/>
              <a:gdLst/>
              <a:ahLst/>
              <a:cxnLst/>
              <a:rect l="l" t="t" r="r" b="b"/>
              <a:pathLst>
                <a:path w="2691765" h="553720">
                  <a:moveTo>
                    <a:pt x="2599182" y="0"/>
                  </a:moveTo>
                  <a:lnTo>
                    <a:pt x="92202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1"/>
                  </a:lnTo>
                  <a:lnTo>
                    <a:pt x="0" y="461009"/>
                  </a:lnTo>
                  <a:lnTo>
                    <a:pt x="7244" y="496901"/>
                  </a:lnTo>
                  <a:lnTo>
                    <a:pt x="27003" y="526208"/>
                  </a:lnTo>
                  <a:lnTo>
                    <a:pt x="56310" y="545967"/>
                  </a:lnTo>
                  <a:lnTo>
                    <a:pt x="92202" y="553211"/>
                  </a:lnTo>
                  <a:lnTo>
                    <a:pt x="2599182" y="553211"/>
                  </a:lnTo>
                  <a:lnTo>
                    <a:pt x="2635073" y="545967"/>
                  </a:lnTo>
                  <a:lnTo>
                    <a:pt x="2664380" y="526208"/>
                  </a:lnTo>
                  <a:lnTo>
                    <a:pt x="2684139" y="496901"/>
                  </a:lnTo>
                  <a:lnTo>
                    <a:pt x="2691384" y="461009"/>
                  </a:lnTo>
                  <a:lnTo>
                    <a:pt x="2691384" y="92201"/>
                  </a:lnTo>
                  <a:lnTo>
                    <a:pt x="2684139" y="56310"/>
                  </a:lnTo>
                  <a:lnTo>
                    <a:pt x="2664380" y="27003"/>
                  </a:lnTo>
                  <a:lnTo>
                    <a:pt x="2635073" y="7244"/>
                  </a:lnTo>
                  <a:lnTo>
                    <a:pt x="2599182" y="0"/>
                  </a:lnTo>
                  <a:close/>
                </a:path>
              </a:pathLst>
            </a:custGeom>
            <a:solidFill>
              <a:srgbClr val="FFC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31720" y="3317747"/>
              <a:ext cx="2161794" cy="899921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837691" y="3424554"/>
            <a:ext cx="5125720" cy="2983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環保旅店</a:t>
            </a:r>
            <a:endParaRPr sz="3200">
              <a:latin typeface="Noto Sans CJK JP Medium"/>
              <a:cs typeface="Noto Sans CJK JP Medium"/>
            </a:endParaRPr>
          </a:p>
          <a:p>
            <a:pPr marL="288290" indent="-276225">
              <a:lnSpc>
                <a:spcPct val="100000"/>
              </a:lnSpc>
              <a:spcBef>
                <a:spcPts val="3595"/>
              </a:spcBef>
              <a:buSzPct val="95454"/>
              <a:buFont typeface="Wingdings"/>
              <a:buChar char=""/>
              <a:tabLst>
                <a:tab pos="288925" algn="l"/>
              </a:tabLst>
            </a:pPr>
            <a:r>
              <a:rPr sz="22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業者自行向</a:t>
            </a:r>
            <a:r>
              <a:rPr sz="2200" b="0" spc="-1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地方環保機</a:t>
            </a:r>
            <a:r>
              <a:rPr sz="2200" b="0" spc="-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關</a:t>
            </a:r>
            <a:r>
              <a:rPr sz="22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申請</a:t>
            </a:r>
            <a:endParaRPr sz="2200">
              <a:latin typeface="Noto Sans CJK JP Medium"/>
              <a:cs typeface="Noto Sans CJK JP Medium"/>
            </a:endParaRPr>
          </a:p>
          <a:p>
            <a:pPr marL="288290" marR="5080" indent="-276225" algn="just">
              <a:lnSpc>
                <a:spcPct val="100000"/>
              </a:lnSpc>
              <a:spcBef>
                <a:spcPts val="5"/>
              </a:spcBef>
              <a:buSzPct val="95454"/>
              <a:buFont typeface="Wingdings"/>
              <a:buChar char=""/>
              <a:tabLst>
                <a:tab pos="288925" algn="l"/>
              </a:tabLst>
            </a:pPr>
            <a:r>
              <a:rPr sz="2200" b="0" spc="3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業者需提</a:t>
            </a:r>
            <a:r>
              <a:rPr sz="2200" b="0" spc="4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供</a:t>
            </a:r>
            <a:r>
              <a:rPr sz="2200" b="0" spc="3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「環保優</a:t>
            </a:r>
            <a:r>
              <a:rPr sz="2200" b="0" spc="4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惠</a:t>
            </a:r>
            <a:r>
              <a:rPr sz="2200" b="0" spc="3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」</a:t>
            </a:r>
            <a:r>
              <a:rPr sz="2200" b="0" spc="3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，</a:t>
            </a:r>
            <a:r>
              <a:rPr sz="2200" b="0" spc="2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鼓勵</a:t>
            </a:r>
            <a:r>
              <a:rPr sz="2200" b="0" spc="4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消</a:t>
            </a:r>
            <a:r>
              <a:rPr sz="2200" b="0" spc="2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費</a:t>
            </a:r>
            <a:r>
              <a:rPr sz="22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者 </a:t>
            </a:r>
            <a:r>
              <a:rPr sz="2200" b="0" spc="2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自備盥洗</a:t>
            </a:r>
            <a:r>
              <a:rPr sz="2200" b="0" spc="4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用</a:t>
            </a:r>
            <a:r>
              <a:rPr sz="2200" b="0" spc="4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品</a:t>
            </a:r>
            <a:r>
              <a:rPr sz="2200" b="0" spc="3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、</a:t>
            </a:r>
            <a:r>
              <a:rPr sz="2200" b="0" spc="2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續住</a:t>
            </a:r>
            <a:r>
              <a:rPr sz="2200" b="0" spc="4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不</a:t>
            </a:r>
            <a:r>
              <a:rPr sz="2200" b="0" spc="2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更換床</a:t>
            </a:r>
            <a:r>
              <a:rPr sz="2200" b="0" spc="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單</a:t>
            </a:r>
            <a:r>
              <a:rPr sz="2200" b="0" spc="4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、</a:t>
            </a:r>
            <a:r>
              <a:rPr sz="2200" b="0" spc="3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毛巾 </a:t>
            </a:r>
            <a:r>
              <a:rPr sz="22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及其他環保作為，即可成</a:t>
            </a:r>
            <a:r>
              <a:rPr sz="22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為</a:t>
            </a:r>
            <a:r>
              <a:rPr sz="2200" b="0" spc="-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環保旅店</a:t>
            </a:r>
            <a:endParaRPr sz="2200">
              <a:latin typeface="Noto Sans CJK JP Medium"/>
              <a:cs typeface="Noto Sans CJK JP Medium"/>
            </a:endParaRPr>
          </a:p>
          <a:p>
            <a:pPr marL="300355" indent="-288290" algn="just">
              <a:lnSpc>
                <a:spcPct val="100000"/>
              </a:lnSpc>
              <a:buSzPct val="95454"/>
              <a:buFont typeface="Wingdings"/>
              <a:buChar char=""/>
              <a:tabLst>
                <a:tab pos="300990" algn="l"/>
              </a:tabLst>
            </a:pPr>
            <a:r>
              <a:rPr sz="2200" b="0" spc="114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截</a:t>
            </a:r>
            <a:r>
              <a:rPr sz="2200" b="0" spc="1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至</a:t>
            </a:r>
            <a:r>
              <a:rPr sz="2200" b="0" spc="9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110</a:t>
            </a:r>
            <a:r>
              <a:rPr sz="2200" b="0" spc="1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年</a:t>
            </a:r>
            <a:r>
              <a:rPr sz="2200" b="0" spc="17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</a:t>
            </a:r>
            <a:r>
              <a:rPr sz="2200" b="0" spc="10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月</a:t>
            </a:r>
            <a:r>
              <a:rPr sz="2200" b="0" spc="1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底止，</a:t>
            </a:r>
            <a:r>
              <a:rPr sz="2200" b="0" spc="10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全國環</a:t>
            </a:r>
            <a:r>
              <a:rPr sz="2200" b="0" spc="1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保旅</a:t>
            </a:r>
            <a:r>
              <a:rPr sz="2200" b="0" spc="10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店</a:t>
            </a:r>
            <a:r>
              <a:rPr sz="22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計</a:t>
            </a:r>
            <a:endParaRPr sz="2200">
              <a:latin typeface="Noto Sans CJK JP Medium"/>
              <a:cs typeface="Noto Sans CJK JP Medium"/>
            </a:endParaRPr>
          </a:p>
          <a:p>
            <a:pPr marL="300355">
              <a:lnSpc>
                <a:spcPct val="100000"/>
              </a:lnSpc>
            </a:pPr>
            <a:r>
              <a:rPr sz="2200" b="0" spc="2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1,347</a:t>
            </a:r>
            <a:r>
              <a:rPr sz="2200" b="0" spc="-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家</a:t>
            </a:r>
            <a:endParaRPr sz="2200">
              <a:latin typeface="Noto Sans CJK JP Medium"/>
              <a:cs typeface="Noto Sans CJK JP Medium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7574280" y="3297935"/>
            <a:ext cx="3077210" cy="1001394"/>
            <a:chOff x="7574280" y="3297935"/>
            <a:chExt cx="3077210" cy="1001394"/>
          </a:xfrm>
        </p:grpSpPr>
        <p:sp>
          <p:nvSpPr>
            <p:cNvPr id="122" name="object 122"/>
            <p:cNvSpPr/>
            <p:nvPr/>
          </p:nvSpPr>
          <p:spPr>
            <a:xfrm>
              <a:off x="7700772" y="3395484"/>
              <a:ext cx="2793492" cy="65530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74280" y="3297935"/>
              <a:ext cx="3076955" cy="1001268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726680" y="3421379"/>
              <a:ext cx="2691765" cy="553720"/>
            </a:xfrm>
            <a:custGeom>
              <a:avLst/>
              <a:gdLst/>
              <a:ahLst/>
              <a:cxnLst/>
              <a:rect l="l" t="t" r="r" b="b"/>
              <a:pathLst>
                <a:path w="2691765" h="553720">
                  <a:moveTo>
                    <a:pt x="2599182" y="0"/>
                  </a:moveTo>
                  <a:lnTo>
                    <a:pt x="92202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1"/>
                  </a:lnTo>
                  <a:lnTo>
                    <a:pt x="0" y="461009"/>
                  </a:lnTo>
                  <a:lnTo>
                    <a:pt x="7244" y="496901"/>
                  </a:lnTo>
                  <a:lnTo>
                    <a:pt x="27003" y="526208"/>
                  </a:lnTo>
                  <a:lnTo>
                    <a:pt x="56310" y="545967"/>
                  </a:lnTo>
                  <a:lnTo>
                    <a:pt x="92202" y="553211"/>
                  </a:lnTo>
                  <a:lnTo>
                    <a:pt x="2599182" y="553211"/>
                  </a:lnTo>
                  <a:lnTo>
                    <a:pt x="2635073" y="545967"/>
                  </a:lnTo>
                  <a:lnTo>
                    <a:pt x="2664380" y="526208"/>
                  </a:lnTo>
                  <a:lnTo>
                    <a:pt x="2684139" y="496901"/>
                  </a:lnTo>
                  <a:lnTo>
                    <a:pt x="2691384" y="461009"/>
                  </a:lnTo>
                  <a:lnTo>
                    <a:pt x="2691384" y="92201"/>
                  </a:lnTo>
                  <a:lnTo>
                    <a:pt x="2684139" y="56310"/>
                  </a:lnTo>
                  <a:lnTo>
                    <a:pt x="2664380" y="27003"/>
                  </a:lnTo>
                  <a:lnTo>
                    <a:pt x="2635073" y="7244"/>
                  </a:lnTo>
                  <a:lnTo>
                    <a:pt x="2599182" y="0"/>
                  </a:lnTo>
                  <a:close/>
                </a:path>
              </a:pathLst>
            </a:custGeom>
            <a:solidFill>
              <a:srgbClr val="52C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598664" y="3322319"/>
              <a:ext cx="2975610" cy="899921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839836" y="3430015"/>
            <a:ext cx="24688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環保標章旅館</a:t>
            </a:r>
            <a:endParaRPr sz="3200">
              <a:latin typeface="Noto Sans CJK JP Medium"/>
              <a:cs typeface="Noto Sans CJK JP Medium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10514076" y="2641092"/>
            <a:ext cx="1678305" cy="1463040"/>
            <a:chOff x="10514076" y="2641092"/>
            <a:chExt cx="1678305" cy="1463040"/>
          </a:xfrm>
        </p:grpSpPr>
        <p:sp>
          <p:nvSpPr>
            <p:cNvPr id="128" name="object 128"/>
            <p:cNvSpPr/>
            <p:nvPr/>
          </p:nvSpPr>
          <p:spPr>
            <a:xfrm>
              <a:off x="10514076" y="2641092"/>
              <a:ext cx="1677924" cy="146304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750296" y="2667000"/>
              <a:ext cx="1129665" cy="988060"/>
            </a:xfrm>
            <a:custGeom>
              <a:avLst/>
              <a:gdLst/>
              <a:ahLst/>
              <a:cxnLst/>
              <a:rect l="l" t="t" r="r" b="b"/>
              <a:pathLst>
                <a:path w="1129665" h="988060">
                  <a:moveTo>
                    <a:pt x="564642" y="0"/>
                  </a:moveTo>
                  <a:lnTo>
                    <a:pt x="513256" y="2018"/>
                  </a:lnTo>
                  <a:lnTo>
                    <a:pt x="463162" y="7956"/>
                  </a:lnTo>
                  <a:lnTo>
                    <a:pt x="414557" y="17640"/>
                  </a:lnTo>
                  <a:lnTo>
                    <a:pt x="367643" y="30896"/>
                  </a:lnTo>
                  <a:lnTo>
                    <a:pt x="322618" y="47548"/>
                  </a:lnTo>
                  <a:lnTo>
                    <a:pt x="279682" y="67422"/>
                  </a:lnTo>
                  <a:lnTo>
                    <a:pt x="239034" y="90345"/>
                  </a:lnTo>
                  <a:lnTo>
                    <a:pt x="200874" y="116141"/>
                  </a:lnTo>
                  <a:lnTo>
                    <a:pt x="165401" y="144637"/>
                  </a:lnTo>
                  <a:lnTo>
                    <a:pt x="132815" y="175657"/>
                  </a:lnTo>
                  <a:lnTo>
                    <a:pt x="103316" y="209027"/>
                  </a:lnTo>
                  <a:lnTo>
                    <a:pt x="77103" y="244573"/>
                  </a:lnTo>
                  <a:lnTo>
                    <a:pt x="54375" y="282121"/>
                  </a:lnTo>
                  <a:lnTo>
                    <a:pt x="35332" y="321496"/>
                  </a:lnTo>
                  <a:lnTo>
                    <a:pt x="20173" y="362523"/>
                  </a:lnTo>
                  <a:lnTo>
                    <a:pt x="9099" y="405028"/>
                  </a:lnTo>
                  <a:lnTo>
                    <a:pt x="2308" y="448837"/>
                  </a:lnTo>
                  <a:lnTo>
                    <a:pt x="0" y="493775"/>
                  </a:lnTo>
                  <a:lnTo>
                    <a:pt x="2308" y="538714"/>
                  </a:lnTo>
                  <a:lnTo>
                    <a:pt x="9099" y="582523"/>
                  </a:lnTo>
                  <a:lnTo>
                    <a:pt x="20173" y="625028"/>
                  </a:lnTo>
                  <a:lnTo>
                    <a:pt x="35332" y="666055"/>
                  </a:lnTo>
                  <a:lnTo>
                    <a:pt x="54375" y="705430"/>
                  </a:lnTo>
                  <a:lnTo>
                    <a:pt x="77103" y="742978"/>
                  </a:lnTo>
                  <a:lnTo>
                    <a:pt x="103316" y="778524"/>
                  </a:lnTo>
                  <a:lnTo>
                    <a:pt x="132815" y="811894"/>
                  </a:lnTo>
                  <a:lnTo>
                    <a:pt x="165401" y="842914"/>
                  </a:lnTo>
                  <a:lnTo>
                    <a:pt x="200874" y="871410"/>
                  </a:lnTo>
                  <a:lnTo>
                    <a:pt x="239034" y="897206"/>
                  </a:lnTo>
                  <a:lnTo>
                    <a:pt x="279682" y="920129"/>
                  </a:lnTo>
                  <a:lnTo>
                    <a:pt x="322618" y="940003"/>
                  </a:lnTo>
                  <a:lnTo>
                    <a:pt x="367643" y="956655"/>
                  </a:lnTo>
                  <a:lnTo>
                    <a:pt x="414557" y="969911"/>
                  </a:lnTo>
                  <a:lnTo>
                    <a:pt x="463162" y="979595"/>
                  </a:lnTo>
                  <a:lnTo>
                    <a:pt x="513256" y="985533"/>
                  </a:lnTo>
                  <a:lnTo>
                    <a:pt x="564642" y="987551"/>
                  </a:lnTo>
                  <a:lnTo>
                    <a:pt x="616027" y="985533"/>
                  </a:lnTo>
                  <a:lnTo>
                    <a:pt x="666121" y="979595"/>
                  </a:lnTo>
                  <a:lnTo>
                    <a:pt x="714726" y="969911"/>
                  </a:lnTo>
                  <a:lnTo>
                    <a:pt x="761640" y="956655"/>
                  </a:lnTo>
                  <a:lnTo>
                    <a:pt x="806665" y="940003"/>
                  </a:lnTo>
                  <a:lnTo>
                    <a:pt x="849601" y="920129"/>
                  </a:lnTo>
                  <a:lnTo>
                    <a:pt x="890249" y="897206"/>
                  </a:lnTo>
                  <a:lnTo>
                    <a:pt x="928409" y="871410"/>
                  </a:lnTo>
                  <a:lnTo>
                    <a:pt x="963882" y="842914"/>
                  </a:lnTo>
                  <a:lnTo>
                    <a:pt x="996468" y="811894"/>
                  </a:lnTo>
                  <a:lnTo>
                    <a:pt x="1025967" y="778524"/>
                  </a:lnTo>
                  <a:lnTo>
                    <a:pt x="1052180" y="742978"/>
                  </a:lnTo>
                  <a:lnTo>
                    <a:pt x="1074908" y="705430"/>
                  </a:lnTo>
                  <a:lnTo>
                    <a:pt x="1093951" y="666055"/>
                  </a:lnTo>
                  <a:lnTo>
                    <a:pt x="1109110" y="625028"/>
                  </a:lnTo>
                  <a:lnTo>
                    <a:pt x="1120184" y="582523"/>
                  </a:lnTo>
                  <a:lnTo>
                    <a:pt x="1126975" y="538714"/>
                  </a:lnTo>
                  <a:lnTo>
                    <a:pt x="1129284" y="493775"/>
                  </a:lnTo>
                  <a:lnTo>
                    <a:pt x="1126975" y="448837"/>
                  </a:lnTo>
                  <a:lnTo>
                    <a:pt x="1120184" y="405028"/>
                  </a:lnTo>
                  <a:lnTo>
                    <a:pt x="1109110" y="362523"/>
                  </a:lnTo>
                  <a:lnTo>
                    <a:pt x="1093951" y="321496"/>
                  </a:lnTo>
                  <a:lnTo>
                    <a:pt x="1074908" y="282121"/>
                  </a:lnTo>
                  <a:lnTo>
                    <a:pt x="1052180" y="244573"/>
                  </a:lnTo>
                  <a:lnTo>
                    <a:pt x="1025967" y="209027"/>
                  </a:lnTo>
                  <a:lnTo>
                    <a:pt x="996468" y="175657"/>
                  </a:lnTo>
                  <a:lnTo>
                    <a:pt x="963882" y="144637"/>
                  </a:lnTo>
                  <a:lnTo>
                    <a:pt x="928409" y="116141"/>
                  </a:lnTo>
                  <a:lnTo>
                    <a:pt x="890249" y="90345"/>
                  </a:lnTo>
                  <a:lnTo>
                    <a:pt x="849601" y="67422"/>
                  </a:lnTo>
                  <a:lnTo>
                    <a:pt x="806665" y="47548"/>
                  </a:lnTo>
                  <a:lnTo>
                    <a:pt x="761640" y="30896"/>
                  </a:lnTo>
                  <a:lnTo>
                    <a:pt x="714726" y="17640"/>
                  </a:lnTo>
                  <a:lnTo>
                    <a:pt x="666121" y="7956"/>
                  </a:lnTo>
                  <a:lnTo>
                    <a:pt x="616027" y="2018"/>
                  </a:lnTo>
                  <a:lnTo>
                    <a:pt x="564642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876788" y="2860802"/>
              <a:ext cx="890269" cy="793750"/>
            </a:xfrm>
            <a:custGeom>
              <a:avLst/>
              <a:gdLst/>
              <a:ahLst/>
              <a:cxnLst/>
              <a:rect l="l" t="t" r="r" b="b"/>
              <a:pathLst>
                <a:path w="890270" h="793750">
                  <a:moveTo>
                    <a:pt x="767080" y="274320"/>
                  </a:moveTo>
                  <a:lnTo>
                    <a:pt x="138684" y="274320"/>
                  </a:lnTo>
                  <a:lnTo>
                    <a:pt x="138684" y="788670"/>
                  </a:lnTo>
                  <a:lnTo>
                    <a:pt x="145796" y="793750"/>
                  </a:lnTo>
                  <a:lnTo>
                    <a:pt x="760095" y="793750"/>
                  </a:lnTo>
                  <a:lnTo>
                    <a:pt x="767080" y="788670"/>
                  </a:lnTo>
                  <a:lnTo>
                    <a:pt x="767080" y="774700"/>
                  </a:lnTo>
                  <a:lnTo>
                    <a:pt x="226060" y="774700"/>
                  </a:lnTo>
                  <a:lnTo>
                    <a:pt x="219075" y="772160"/>
                  </a:lnTo>
                  <a:lnTo>
                    <a:pt x="219075" y="763270"/>
                  </a:lnTo>
                  <a:lnTo>
                    <a:pt x="226060" y="760730"/>
                  </a:lnTo>
                  <a:lnTo>
                    <a:pt x="767080" y="760730"/>
                  </a:lnTo>
                  <a:lnTo>
                    <a:pt x="767080" y="749300"/>
                  </a:lnTo>
                  <a:lnTo>
                    <a:pt x="257175" y="749300"/>
                  </a:lnTo>
                  <a:lnTo>
                    <a:pt x="250190" y="744220"/>
                  </a:lnTo>
                  <a:lnTo>
                    <a:pt x="250190" y="730250"/>
                  </a:lnTo>
                  <a:lnTo>
                    <a:pt x="257175" y="725170"/>
                  </a:lnTo>
                  <a:lnTo>
                    <a:pt x="767080" y="725170"/>
                  </a:lnTo>
                  <a:lnTo>
                    <a:pt x="767080" y="711200"/>
                  </a:lnTo>
                  <a:lnTo>
                    <a:pt x="257175" y="711200"/>
                  </a:lnTo>
                  <a:lnTo>
                    <a:pt x="250190" y="704850"/>
                  </a:lnTo>
                  <a:lnTo>
                    <a:pt x="250190" y="530860"/>
                  </a:lnTo>
                  <a:lnTo>
                    <a:pt x="257175" y="524510"/>
                  </a:lnTo>
                  <a:lnTo>
                    <a:pt x="767080" y="524510"/>
                  </a:lnTo>
                  <a:lnTo>
                    <a:pt x="767080" y="420370"/>
                  </a:lnTo>
                  <a:lnTo>
                    <a:pt x="254127" y="420370"/>
                  </a:lnTo>
                  <a:lnTo>
                    <a:pt x="247142" y="414020"/>
                  </a:lnTo>
                  <a:lnTo>
                    <a:pt x="247142" y="350520"/>
                  </a:lnTo>
                  <a:lnTo>
                    <a:pt x="254127" y="345440"/>
                  </a:lnTo>
                  <a:lnTo>
                    <a:pt x="767080" y="345440"/>
                  </a:lnTo>
                  <a:lnTo>
                    <a:pt x="767080" y="331470"/>
                  </a:lnTo>
                  <a:lnTo>
                    <a:pt x="254635" y="331470"/>
                  </a:lnTo>
                  <a:lnTo>
                    <a:pt x="247904" y="325120"/>
                  </a:lnTo>
                  <a:lnTo>
                    <a:pt x="272323" y="290830"/>
                  </a:lnTo>
                  <a:lnTo>
                    <a:pt x="283083" y="285750"/>
                  </a:lnTo>
                  <a:lnTo>
                    <a:pt x="290957" y="281940"/>
                  </a:lnTo>
                  <a:lnTo>
                    <a:pt x="767080" y="281940"/>
                  </a:lnTo>
                  <a:lnTo>
                    <a:pt x="767080" y="274320"/>
                  </a:lnTo>
                  <a:close/>
                </a:path>
                <a:path w="890270" h="793750">
                  <a:moveTo>
                    <a:pt x="767080" y="760730"/>
                  </a:moveTo>
                  <a:lnTo>
                    <a:pt x="396621" y="760730"/>
                  </a:lnTo>
                  <a:lnTo>
                    <a:pt x="403606" y="763270"/>
                  </a:lnTo>
                  <a:lnTo>
                    <a:pt x="403606" y="772160"/>
                  </a:lnTo>
                  <a:lnTo>
                    <a:pt x="396621" y="774700"/>
                  </a:lnTo>
                  <a:lnTo>
                    <a:pt x="767080" y="774700"/>
                  </a:lnTo>
                  <a:lnTo>
                    <a:pt x="767080" y="760730"/>
                  </a:lnTo>
                  <a:close/>
                </a:path>
                <a:path w="890270" h="793750">
                  <a:moveTo>
                    <a:pt x="767080" y="725170"/>
                  </a:moveTo>
                  <a:lnTo>
                    <a:pt x="365379" y="725170"/>
                  </a:lnTo>
                  <a:lnTo>
                    <a:pt x="372364" y="730250"/>
                  </a:lnTo>
                  <a:lnTo>
                    <a:pt x="372364" y="744220"/>
                  </a:lnTo>
                  <a:lnTo>
                    <a:pt x="365379" y="749300"/>
                  </a:lnTo>
                  <a:lnTo>
                    <a:pt x="767080" y="749300"/>
                  </a:lnTo>
                  <a:lnTo>
                    <a:pt x="767080" y="725170"/>
                  </a:lnTo>
                  <a:close/>
                </a:path>
                <a:path w="890270" h="793750">
                  <a:moveTo>
                    <a:pt x="767080" y="524510"/>
                  </a:moveTo>
                  <a:lnTo>
                    <a:pt x="365379" y="524510"/>
                  </a:lnTo>
                  <a:lnTo>
                    <a:pt x="372364" y="530860"/>
                  </a:lnTo>
                  <a:lnTo>
                    <a:pt x="372364" y="704850"/>
                  </a:lnTo>
                  <a:lnTo>
                    <a:pt x="365379" y="711200"/>
                  </a:lnTo>
                  <a:lnTo>
                    <a:pt x="767080" y="711200"/>
                  </a:lnTo>
                  <a:lnTo>
                    <a:pt x="767080" y="675640"/>
                  </a:lnTo>
                  <a:lnTo>
                    <a:pt x="557149" y="675640"/>
                  </a:lnTo>
                  <a:lnTo>
                    <a:pt x="550291" y="669290"/>
                  </a:lnTo>
                  <a:lnTo>
                    <a:pt x="550291" y="605790"/>
                  </a:lnTo>
                  <a:lnTo>
                    <a:pt x="557149" y="599440"/>
                  </a:lnTo>
                  <a:lnTo>
                    <a:pt x="767080" y="599440"/>
                  </a:lnTo>
                  <a:lnTo>
                    <a:pt x="767080" y="585470"/>
                  </a:lnTo>
                  <a:lnTo>
                    <a:pt x="557657" y="585470"/>
                  </a:lnTo>
                  <a:lnTo>
                    <a:pt x="550926" y="580390"/>
                  </a:lnTo>
                  <a:lnTo>
                    <a:pt x="575218" y="546100"/>
                  </a:lnTo>
                  <a:lnTo>
                    <a:pt x="593725" y="537210"/>
                  </a:lnTo>
                  <a:lnTo>
                    <a:pt x="767080" y="537210"/>
                  </a:lnTo>
                  <a:lnTo>
                    <a:pt x="767080" y="524510"/>
                  </a:lnTo>
                  <a:close/>
                </a:path>
                <a:path w="890270" h="793750">
                  <a:moveTo>
                    <a:pt x="623443" y="599440"/>
                  </a:moveTo>
                  <a:lnTo>
                    <a:pt x="593979" y="599440"/>
                  </a:lnTo>
                  <a:lnTo>
                    <a:pt x="600837" y="605790"/>
                  </a:lnTo>
                  <a:lnTo>
                    <a:pt x="600837" y="669290"/>
                  </a:lnTo>
                  <a:lnTo>
                    <a:pt x="593979" y="675640"/>
                  </a:lnTo>
                  <a:lnTo>
                    <a:pt x="623443" y="675640"/>
                  </a:lnTo>
                  <a:lnTo>
                    <a:pt x="616458" y="669290"/>
                  </a:lnTo>
                  <a:lnTo>
                    <a:pt x="616458" y="605790"/>
                  </a:lnTo>
                  <a:lnTo>
                    <a:pt x="623443" y="599440"/>
                  </a:lnTo>
                  <a:close/>
                </a:path>
                <a:path w="890270" h="793750">
                  <a:moveTo>
                    <a:pt x="767080" y="599440"/>
                  </a:moveTo>
                  <a:lnTo>
                    <a:pt x="660146" y="599440"/>
                  </a:lnTo>
                  <a:lnTo>
                    <a:pt x="667258" y="605790"/>
                  </a:lnTo>
                  <a:lnTo>
                    <a:pt x="667258" y="669290"/>
                  </a:lnTo>
                  <a:lnTo>
                    <a:pt x="660146" y="675640"/>
                  </a:lnTo>
                  <a:lnTo>
                    <a:pt x="767080" y="675640"/>
                  </a:lnTo>
                  <a:lnTo>
                    <a:pt x="767080" y="599440"/>
                  </a:lnTo>
                  <a:close/>
                </a:path>
                <a:path w="890270" h="793750">
                  <a:moveTo>
                    <a:pt x="623570" y="537210"/>
                  </a:moveTo>
                  <a:lnTo>
                    <a:pt x="593725" y="537210"/>
                  </a:lnTo>
                  <a:lnTo>
                    <a:pt x="600837" y="542290"/>
                  </a:lnTo>
                  <a:lnTo>
                    <a:pt x="600837" y="580390"/>
                  </a:lnTo>
                  <a:lnTo>
                    <a:pt x="593979" y="585470"/>
                  </a:lnTo>
                  <a:lnTo>
                    <a:pt x="623443" y="585470"/>
                  </a:lnTo>
                  <a:lnTo>
                    <a:pt x="616458" y="580390"/>
                  </a:lnTo>
                  <a:lnTo>
                    <a:pt x="616458" y="542290"/>
                  </a:lnTo>
                  <a:lnTo>
                    <a:pt x="623570" y="537210"/>
                  </a:lnTo>
                  <a:close/>
                </a:path>
                <a:path w="890270" h="793750">
                  <a:moveTo>
                    <a:pt x="767080" y="537210"/>
                  </a:moveTo>
                  <a:lnTo>
                    <a:pt x="623570" y="537210"/>
                  </a:lnTo>
                  <a:lnTo>
                    <a:pt x="631444" y="539750"/>
                  </a:lnTo>
                  <a:lnTo>
                    <a:pt x="642183" y="546100"/>
                  </a:lnTo>
                  <a:lnTo>
                    <a:pt x="651351" y="553720"/>
                  </a:lnTo>
                  <a:lnTo>
                    <a:pt x="658661" y="562610"/>
                  </a:lnTo>
                  <a:lnTo>
                    <a:pt x="663829" y="572770"/>
                  </a:lnTo>
                  <a:lnTo>
                    <a:pt x="666496" y="580390"/>
                  </a:lnTo>
                  <a:lnTo>
                    <a:pt x="659638" y="585470"/>
                  </a:lnTo>
                  <a:lnTo>
                    <a:pt x="767080" y="585470"/>
                  </a:lnTo>
                  <a:lnTo>
                    <a:pt x="767080" y="537210"/>
                  </a:lnTo>
                  <a:close/>
                </a:path>
                <a:path w="890270" h="793750">
                  <a:moveTo>
                    <a:pt x="320548" y="345440"/>
                  </a:moveTo>
                  <a:lnTo>
                    <a:pt x="290957" y="345440"/>
                  </a:lnTo>
                  <a:lnTo>
                    <a:pt x="297815" y="350520"/>
                  </a:lnTo>
                  <a:lnTo>
                    <a:pt x="297815" y="414020"/>
                  </a:lnTo>
                  <a:lnTo>
                    <a:pt x="290957" y="420370"/>
                  </a:lnTo>
                  <a:lnTo>
                    <a:pt x="320548" y="420370"/>
                  </a:lnTo>
                  <a:lnTo>
                    <a:pt x="313563" y="414020"/>
                  </a:lnTo>
                  <a:lnTo>
                    <a:pt x="313563" y="350520"/>
                  </a:lnTo>
                  <a:lnTo>
                    <a:pt x="320548" y="345440"/>
                  </a:lnTo>
                  <a:close/>
                </a:path>
                <a:path w="890270" h="793750">
                  <a:moveTo>
                    <a:pt x="552069" y="345440"/>
                  </a:moveTo>
                  <a:lnTo>
                    <a:pt x="357251" y="345440"/>
                  </a:lnTo>
                  <a:lnTo>
                    <a:pt x="364236" y="350520"/>
                  </a:lnTo>
                  <a:lnTo>
                    <a:pt x="364236" y="414020"/>
                  </a:lnTo>
                  <a:lnTo>
                    <a:pt x="357251" y="420370"/>
                  </a:lnTo>
                  <a:lnTo>
                    <a:pt x="552069" y="420370"/>
                  </a:lnTo>
                  <a:lnTo>
                    <a:pt x="545084" y="414020"/>
                  </a:lnTo>
                  <a:lnTo>
                    <a:pt x="545084" y="350520"/>
                  </a:lnTo>
                  <a:lnTo>
                    <a:pt x="552069" y="345440"/>
                  </a:lnTo>
                  <a:close/>
                </a:path>
                <a:path w="890270" h="793750">
                  <a:moveTo>
                    <a:pt x="618236" y="345440"/>
                  </a:moveTo>
                  <a:lnTo>
                    <a:pt x="588772" y="345440"/>
                  </a:lnTo>
                  <a:lnTo>
                    <a:pt x="595757" y="350520"/>
                  </a:lnTo>
                  <a:lnTo>
                    <a:pt x="595757" y="414020"/>
                  </a:lnTo>
                  <a:lnTo>
                    <a:pt x="588772" y="420370"/>
                  </a:lnTo>
                  <a:lnTo>
                    <a:pt x="618236" y="420370"/>
                  </a:lnTo>
                  <a:lnTo>
                    <a:pt x="611251" y="414020"/>
                  </a:lnTo>
                  <a:lnTo>
                    <a:pt x="611251" y="350520"/>
                  </a:lnTo>
                  <a:lnTo>
                    <a:pt x="618236" y="345440"/>
                  </a:lnTo>
                  <a:close/>
                </a:path>
                <a:path w="890270" h="793750">
                  <a:moveTo>
                    <a:pt x="767080" y="345440"/>
                  </a:moveTo>
                  <a:lnTo>
                    <a:pt x="654939" y="345440"/>
                  </a:lnTo>
                  <a:lnTo>
                    <a:pt x="662051" y="350520"/>
                  </a:lnTo>
                  <a:lnTo>
                    <a:pt x="662051" y="414020"/>
                  </a:lnTo>
                  <a:lnTo>
                    <a:pt x="654939" y="420370"/>
                  </a:lnTo>
                  <a:lnTo>
                    <a:pt x="767080" y="420370"/>
                  </a:lnTo>
                  <a:lnTo>
                    <a:pt x="767080" y="345440"/>
                  </a:lnTo>
                  <a:close/>
                </a:path>
                <a:path w="890270" h="793750">
                  <a:moveTo>
                    <a:pt x="320675" y="281940"/>
                  </a:moveTo>
                  <a:lnTo>
                    <a:pt x="290957" y="281940"/>
                  </a:lnTo>
                  <a:lnTo>
                    <a:pt x="297942" y="288290"/>
                  </a:lnTo>
                  <a:lnTo>
                    <a:pt x="297942" y="317500"/>
                  </a:lnTo>
                  <a:lnTo>
                    <a:pt x="297815" y="325120"/>
                  </a:lnTo>
                  <a:lnTo>
                    <a:pt x="290957" y="331470"/>
                  </a:lnTo>
                  <a:lnTo>
                    <a:pt x="320548" y="331470"/>
                  </a:lnTo>
                  <a:lnTo>
                    <a:pt x="313563" y="325120"/>
                  </a:lnTo>
                  <a:lnTo>
                    <a:pt x="313563" y="288290"/>
                  </a:lnTo>
                  <a:lnTo>
                    <a:pt x="320675" y="281940"/>
                  </a:lnTo>
                  <a:close/>
                </a:path>
                <a:path w="890270" h="793750">
                  <a:moveTo>
                    <a:pt x="588645" y="281940"/>
                  </a:moveTo>
                  <a:lnTo>
                    <a:pt x="320675" y="281940"/>
                  </a:lnTo>
                  <a:lnTo>
                    <a:pt x="339217" y="290830"/>
                  </a:lnTo>
                  <a:lnTo>
                    <a:pt x="348361" y="298450"/>
                  </a:lnTo>
                  <a:lnTo>
                    <a:pt x="355695" y="307340"/>
                  </a:lnTo>
                  <a:lnTo>
                    <a:pt x="360934" y="317500"/>
                  </a:lnTo>
                  <a:lnTo>
                    <a:pt x="363474" y="325120"/>
                  </a:lnTo>
                  <a:lnTo>
                    <a:pt x="356743" y="331470"/>
                  </a:lnTo>
                  <a:lnTo>
                    <a:pt x="552450" y="331470"/>
                  </a:lnTo>
                  <a:lnTo>
                    <a:pt x="545592" y="325120"/>
                  </a:lnTo>
                  <a:lnTo>
                    <a:pt x="548259" y="317500"/>
                  </a:lnTo>
                  <a:lnTo>
                    <a:pt x="553446" y="307340"/>
                  </a:lnTo>
                  <a:lnTo>
                    <a:pt x="560800" y="298450"/>
                  </a:lnTo>
                  <a:lnTo>
                    <a:pt x="570011" y="290830"/>
                  </a:lnTo>
                  <a:lnTo>
                    <a:pt x="580771" y="285750"/>
                  </a:lnTo>
                  <a:lnTo>
                    <a:pt x="588645" y="281940"/>
                  </a:lnTo>
                  <a:close/>
                </a:path>
                <a:path w="890270" h="793750">
                  <a:moveTo>
                    <a:pt x="618363" y="281940"/>
                  </a:moveTo>
                  <a:lnTo>
                    <a:pt x="588645" y="281940"/>
                  </a:lnTo>
                  <a:lnTo>
                    <a:pt x="595757" y="288290"/>
                  </a:lnTo>
                  <a:lnTo>
                    <a:pt x="595757" y="325120"/>
                  </a:lnTo>
                  <a:lnTo>
                    <a:pt x="588772" y="331470"/>
                  </a:lnTo>
                  <a:lnTo>
                    <a:pt x="618236" y="331470"/>
                  </a:lnTo>
                  <a:lnTo>
                    <a:pt x="611251" y="325120"/>
                  </a:lnTo>
                  <a:lnTo>
                    <a:pt x="611251" y="288290"/>
                  </a:lnTo>
                  <a:lnTo>
                    <a:pt x="618363" y="281940"/>
                  </a:lnTo>
                  <a:close/>
                </a:path>
                <a:path w="890270" h="793750">
                  <a:moveTo>
                    <a:pt x="767080" y="281940"/>
                  </a:moveTo>
                  <a:lnTo>
                    <a:pt x="618363" y="281940"/>
                  </a:lnTo>
                  <a:lnTo>
                    <a:pt x="626237" y="285750"/>
                  </a:lnTo>
                  <a:lnTo>
                    <a:pt x="636976" y="290830"/>
                  </a:lnTo>
                  <a:lnTo>
                    <a:pt x="646144" y="298450"/>
                  </a:lnTo>
                  <a:lnTo>
                    <a:pt x="653454" y="307340"/>
                  </a:lnTo>
                  <a:lnTo>
                    <a:pt x="658622" y="317500"/>
                  </a:lnTo>
                  <a:lnTo>
                    <a:pt x="661162" y="325120"/>
                  </a:lnTo>
                  <a:lnTo>
                    <a:pt x="654558" y="331470"/>
                  </a:lnTo>
                  <a:lnTo>
                    <a:pt x="767080" y="331470"/>
                  </a:lnTo>
                  <a:lnTo>
                    <a:pt x="767080" y="281940"/>
                  </a:lnTo>
                  <a:close/>
                </a:path>
                <a:path w="890270" h="793750">
                  <a:moveTo>
                    <a:pt x="220091" y="0"/>
                  </a:moveTo>
                  <a:lnTo>
                    <a:pt x="126492" y="0"/>
                  </a:lnTo>
                  <a:lnTo>
                    <a:pt x="114377" y="2540"/>
                  </a:lnTo>
                  <a:lnTo>
                    <a:pt x="104441" y="8890"/>
                  </a:lnTo>
                  <a:lnTo>
                    <a:pt x="97720" y="16509"/>
                  </a:lnTo>
                  <a:lnTo>
                    <a:pt x="95250" y="27940"/>
                  </a:lnTo>
                  <a:lnTo>
                    <a:pt x="95250" y="41909"/>
                  </a:lnTo>
                  <a:lnTo>
                    <a:pt x="97047" y="52070"/>
                  </a:lnTo>
                  <a:lnTo>
                    <a:pt x="102012" y="60959"/>
                  </a:lnTo>
                  <a:lnTo>
                    <a:pt x="109501" y="66040"/>
                  </a:lnTo>
                  <a:lnTo>
                    <a:pt x="118872" y="69850"/>
                  </a:lnTo>
                  <a:lnTo>
                    <a:pt x="118872" y="158750"/>
                  </a:lnTo>
                  <a:lnTo>
                    <a:pt x="115951" y="163829"/>
                  </a:lnTo>
                  <a:lnTo>
                    <a:pt x="113284" y="165100"/>
                  </a:lnTo>
                  <a:lnTo>
                    <a:pt x="9144" y="215900"/>
                  </a:lnTo>
                  <a:lnTo>
                    <a:pt x="3810" y="222250"/>
                  </a:lnTo>
                  <a:lnTo>
                    <a:pt x="1905" y="228600"/>
                  </a:lnTo>
                  <a:lnTo>
                    <a:pt x="0" y="236220"/>
                  </a:lnTo>
                  <a:lnTo>
                    <a:pt x="1651" y="243840"/>
                  </a:lnTo>
                  <a:lnTo>
                    <a:pt x="6223" y="248920"/>
                  </a:lnTo>
                  <a:lnTo>
                    <a:pt x="37084" y="289559"/>
                  </a:lnTo>
                  <a:lnTo>
                    <a:pt x="42416" y="294640"/>
                  </a:lnTo>
                  <a:lnTo>
                    <a:pt x="49164" y="299720"/>
                  </a:lnTo>
                  <a:lnTo>
                    <a:pt x="56890" y="302259"/>
                  </a:lnTo>
                  <a:lnTo>
                    <a:pt x="75057" y="302259"/>
                  </a:lnTo>
                  <a:lnTo>
                    <a:pt x="79502" y="299720"/>
                  </a:lnTo>
                  <a:lnTo>
                    <a:pt x="135724" y="275590"/>
                  </a:lnTo>
                  <a:lnTo>
                    <a:pt x="63246" y="275590"/>
                  </a:lnTo>
                  <a:lnTo>
                    <a:pt x="62992" y="274320"/>
                  </a:lnTo>
                  <a:lnTo>
                    <a:pt x="33020" y="234950"/>
                  </a:lnTo>
                  <a:lnTo>
                    <a:pt x="128651" y="187959"/>
                  </a:lnTo>
                  <a:lnTo>
                    <a:pt x="150241" y="156209"/>
                  </a:lnTo>
                  <a:lnTo>
                    <a:pt x="150241" y="69850"/>
                  </a:lnTo>
                  <a:lnTo>
                    <a:pt x="148441" y="59690"/>
                  </a:lnTo>
                  <a:lnTo>
                    <a:pt x="143462" y="52070"/>
                  </a:lnTo>
                  <a:lnTo>
                    <a:pt x="135935" y="45720"/>
                  </a:lnTo>
                  <a:lnTo>
                    <a:pt x="126492" y="43179"/>
                  </a:lnTo>
                  <a:lnTo>
                    <a:pt x="126492" y="27940"/>
                  </a:lnTo>
                  <a:lnTo>
                    <a:pt x="251333" y="27940"/>
                  </a:lnTo>
                  <a:lnTo>
                    <a:pt x="248862" y="16509"/>
                  </a:lnTo>
                  <a:lnTo>
                    <a:pt x="242141" y="8890"/>
                  </a:lnTo>
                  <a:lnTo>
                    <a:pt x="232205" y="2540"/>
                  </a:lnTo>
                  <a:lnTo>
                    <a:pt x="220091" y="0"/>
                  </a:lnTo>
                  <a:close/>
                </a:path>
                <a:path w="890270" h="793750">
                  <a:moveTo>
                    <a:pt x="857739" y="274320"/>
                  </a:moveTo>
                  <a:lnTo>
                    <a:pt x="767080" y="274320"/>
                  </a:lnTo>
                  <a:lnTo>
                    <a:pt x="810133" y="293370"/>
                  </a:lnTo>
                  <a:lnTo>
                    <a:pt x="814451" y="294640"/>
                  </a:lnTo>
                  <a:lnTo>
                    <a:pt x="819404" y="295909"/>
                  </a:lnTo>
                  <a:lnTo>
                    <a:pt x="824230" y="295909"/>
                  </a:lnTo>
                  <a:lnTo>
                    <a:pt x="857739" y="274320"/>
                  </a:lnTo>
                  <a:close/>
                </a:path>
                <a:path w="890270" h="793750">
                  <a:moveTo>
                    <a:pt x="458216" y="115570"/>
                  </a:moveTo>
                  <a:lnTo>
                    <a:pt x="447421" y="115570"/>
                  </a:lnTo>
                  <a:lnTo>
                    <a:pt x="439420" y="116840"/>
                  </a:lnTo>
                  <a:lnTo>
                    <a:pt x="432054" y="119379"/>
                  </a:lnTo>
                  <a:lnTo>
                    <a:pt x="65913" y="275590"/>
                  </a:lnTo>
                  <a:lnTo>
                    <a:pt x="135724" y="275590"/>
                  </a:lnTo>
                  <a:lnTo>
                    <a:pt x="138684" y="274320"/>
                  </a:lnTo>
                  <a:lnTo>
                    <a:pt x="857739" y="274320"/>
                  </a:lnTo>
                  <a:lnTo>
                    <a:pt x="862063" y="267970"/>
                  </a:lnTo>
                  <a:lnTo>
                    <a:pt x="823849" y="267970"/>
                  </a:lnTo>
                  <a:lnTo>
                    <a:pt x="473710" y="119379"/>
                  </a:lnTo>
                  <a:lnTo>
                    <a:pt x="466217" y="116840"/>
                  </a:lnTo>
                  <a:lnTo>
                    <a:pt x="458216" y="115570"/>
                  </a:lnTo>
                  <a:close/>
                </a:path>
                <a:path w="890270" h="793750">
                  <a:moveTo>
                    <a:pt x="522154" y="31750"/>
                  </a:moveTo>
                  <a:lnTo>
                    <a:pt x="457200" y="31750"/>
                  </a:lnTo>
                  <a:lnTo>
                    <a:pt x="458978" y="33020"/>
                  </a:lnTo>
                  <a:lnTo>
                    <a:pt x="857758" y="220979"/>
                  </a:lnTo>
                  <a:lnTo>
                    <a:pt x="825754" y="267970"/>
                  </a:lnTo>
                  <a:lnTo>
                    <a:pt x="862063" y="267970"/>
                  </a:lnTo>
                  <a:lnTo>
                    <a:pt x="888873" y="228600"/>
                  </a:lnTo>
                  <a:lnTo>
                    <a:pt x="890016" y="222250"/>
                  </a:lnTo>
                  <a:lnTo>
                    <a:pt x="887730" y="214629"/>
                  </a:lnTo>
                  <a:lnTo>
                    <a:pt x="885571" y="207009"/>
                  </a:lnTo>
                  <a:lnTo>
                    <a:pt x="880237" y="201929"/>
                  </a:lnTo>
                  <a:lnTo>
                    <a:pt x="872871" y="198120"/>
                  </a:lnTo>
                  <a:lnTo>
                    <a:pt x="522154" y="31750"/>
                  </a:lnTo>
                  <a:close/>
                </a:path>
                <a:path w="890270" h="793750">
                  <a:moveTo>
                    <a:pt x="251333" y="27940"/>
                  </a:moveTo>
                  <a:lnTo>
                    <a:pt x="220091" y="27940"/>
                  </a:lnTo>
                  <a:lnTo>
                    <a:pt x="220091" y="43179"/>
                  </a:lnTo>
                  <a:lnTo>
                    <a:pt x="210647" y="45720"/>
                  </a:lnTo>
                  <a:lnTo>
                    <a:pt x="203120" y="52070"/>
                  </a:lnTo>
                  <a:lnTo>
                    <a:pt x="198141" y="59690"/>
                  </a:lnTo>
                  <a:lnTo>
                    <a:pt x="196342" y="69850"/>
                  </a:lnTo>
                  <a:lnTo>
                    <a:pt x="196342" y="124459"/>
                  </a:lnTo>
                  <a:lnTo>
                    <a:pt x="198374" y="129540"/>
                  </a:lnTo>
                  <a:lnTo>
                    <a:pt x="201930" y="133350"/>
                  </a:lnTo>
                  <a:lnTo>
                    <a:pt x="208293" y="138429"/>
                  </a:lnTo>
                  <a:lnTo>
                    <a:pt x="216074" y="139700"/>
                  </a:lnTo>
                  <a:lnTo>
                    <a:pt x="224593" y="139700"/>
                  </a:lnTo>
                  <a:lnTo>
                    <a:pt x="233172" y="137159"/>
                  </a:lnTo>
                  <a:lnTo>
                    <a:pt x="290517" y="109220"/>
                  </a:lnTo>
                  <a:lnTo>
                    <a:pt x="227457" y="109220"/>
                  </a:lnTo>
                  <a:lnTo>
                    <a:pt x="227457" y="69850"/>
                  </a:lnTo>
                  <a:lnTo>
                    <a:pt x="236974" y="66040"/>
                  </a:lnTo>
                  <a:lnTo>
                    <a:pt x="244538" y="60959"/>
                  </a:lnTo>
                  <a:lnTo>
                    <a:pt x="249531" y="52070"/>
                  </a:lnTo>
                  <a:lnTo>
                    <a:pt x="251333" y="41909"/>
                  </a:lnTo>
                  <a:lnTo>
                    <a:pt x="251333" y="27940"/>
                  </a:lnTo>
                  <a:close/>
                </a:path>
                <a:path w="890270" h="793750">
                  <a:moveTo>
                    <a:pt x="458597" y="3809"/>
                  </a:moveTo>
                  <a:lnTo>
                    <a:pt x="445262" y="3809"/>
                  </a:lnTo>
                  <a:lnTo>
                    <a:pt x="437515" y="6350"/>
                  </a:lnTo>
                  <a:lnTo>
                    <a:pt x="227457" y="109220"/>
                  </a:lnTo>
                  <a:lnTo>
                    <a:pt x="290517" y="109220"/>
                  </a:lnTo>
                  <a:lnTo>
                    <a:pt x="446913" y="33020"/>
                  </a:lnTo>
                  <a:lnTo>
                    <a:pt x="449072" y="31750"/>
                  </a:lnTo>
                  <a:lnTo>
                    <a:pt x="522154" y="31750"/>
                  </a:lnTo>
                  <a:lnTo>
                    <a:pt x="473964" y="8890"/>
                  </a:lnTo>
                  <a:lnTo>
                    <a:pt x="466598" y="5079"/>
                  </a:lnTo>
                  <a:lnTo>
                    <a:pt x="458597" y="3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605516" y="3608832"/>
              <a:ext cx="1516380" cy="294640"/>
            </a:xfrm>
            <a:custGeom>
              <a:avLst/>
              <a:gdLst/>
              <a:ahLst/>
              <a:cxnLst/>
              <a:rect l="l" t="t" r="r" b="b"/>
              <a:pathLst>
                <a:path w="1516379" h="294639">
                  <a:moveTo>
                    <a:pt x="1467358" y="0"/>
                  </a:moveTo>
                  <a:lnTo>
                    <a:pt x="49022" y="0"/>
                  </a:lnTo>
                  <a:lnTo>
                    <a:pt x="29950" y="3855"/>
                  </a:lnTo>
                  <a:lnTo>
                    <a:pt x="14366" y="14366"/>
                  </a:lnTo>
                  <a:lnTo>
                    <a:pt x="3855" y="29950"/>
                  </a:lnTo>
                  <a:lnTo>
                    <a:pt x="0" y="49022"/>
                  </a:lnTo>
                  <a:lnTo>
                    <a:pt x="0" y="245110"/>
                  </a:lnTo>
                  <a:lnTo>
                    <a:pt x="3855" y="264181"/>
                  </a:lnTo>
                  <a:lnTo>
                    <a:pt x="14366" y="279765"/>
                  </a:lnTo>
                  <a:lnTo>
                    <a:pt x="29950" y="290276"/>
                  </a:lnTo>
                  <a:lnTo>
                    <a:pt x="49022" y="294132"/>
                  </a:lnTo>
                  <a:lnTo>
                    <a:pt x="1467358" y="294132"/>
                  </a:lnTo>
                  <a:lnTo>
                    <a:pt x="1486429" y="290276"/>
                  </a:lnTo>
                  <a:lnTo>
                    <a:pt x="1502013" y="279765"/>
                  </a:lnTo>
                  <a:lnTo>
                    <a:pt x="1512524" y="264181"/>
                  </a:lnTo>
                  <a:lnTo>
                    <a:pt x="1516380" y="245110"/>
                  </a:lnTo>
                  <a:lnTo>
                    <a:pt x="1516380" y="49022"/>
                  </a:lnTo>
                  <a:lnTo>
                    <a:pt x="1512524" y="29950"/>
                  </a:lnTo>
                  <a:lnTo>
                    <a:pt x="1502013" y="14366"/>
                  </a:lnTo>
                  <a:lnTo>
                    <a:pt x="1486429" y="3855"/>
                  </a:lnTo>
                  <a:lnTo>
                    <a:pt x="1467358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10666221" y="3597655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環保標章旅館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3361182" y="2937510"/>
            <a:ext cx="7618095" cy="695960"/>
            <a:chOff x="3361182" y="2937510"/>
            <a:chExt cx="7618095" cy="695960"/>
          </a:xfrm>
        </p:grpSpPr>
        <p:sp>
          <p:nvSpPr>
            <p:cNvPr id="134" name="object 134"/>
            <p:cNvSpPr/>
            <p:nvPr/>
          </p:nvSpPr>
          <p:spPr>
            <a:xfrm>
              <a:off x="3361182" y="2937510"/>
              <a:ext cx="2550160" cy="479425"/>
            </a:xfrm>
            <a:custGeom>
              <a:avLst/>
              <a:gdLst/>
              <a:ahLst/>
              <a:cxnLst/>
              <a:rect l="l" t="t" r="r" b="b"/>
              <a:pathLst>
                <a:path w="2550160" h="479425">
                  <a:moveTo>
                    <a:pt x="28575" y="403225"/>
                  </a:moveTo>
                  <a:lnTo>
                    <a:pt x="0" y="403225"/>
                  </a:lnTo>
                  <a:lnTo>
                    <a:pt x="38100" y="479425"/>
                  </a:lnTo>
                  <a:lnTo>
                    <a:pt x="69850" y="415925"/>
                  </a:lnTo>
                  <a:lnTo>
                    <a:pt x="28575" y="415925"/>
                  </a:lnTo>
                  <a:lnTo>
                    <a:pt x="28575" y="403225"/>
                  </a:lnTo>
                  <a:close/>
                </a:path>
                <a:path w="2550160" h="479425">
                  <a:moveTo>
                    <a:pt x="2530602" y="230251"/>
                  </a:moveTo>
                  <a:lnTo>
                    <a:pt x="28575" y="230251"/>
                  </a:lnTo>
                  <a:lnTo>
                    <a:pt x="28575" y="415925"/>
                  </a:lnTo>
                  <a:lnTo>
                    <a:pt x="47625" y="415925"/>
                  </a:lnTo>
                  <a:lnTo>
                    <a:pt x="47625" y="249301"/>
                  </a:lnTo>
                  <a:lnTo>
                    <a:pt x="38100" y="249301"/>
                  </a:lnTo>
                  <a:lnTo>
                    <a:pt x="47625" y="239776"/>
                  </a:lnTo>
                  <a:lnTo>
                    <a:pt x="2530602" y="239776"/>
                  </a:lnTo>
                  <a:lnTo>
                    <a:pt x="2530602" y="230251"/>
                  </a:lnTo>
                  <a:close/>
                </a:path>
                <a:path w="2550160" h="479425">
                  <a:moveTo>
                    <a:pt x="76200" y="403225"/>
                  </a:moveTo>
                  <a:lnTo>
                    <a:pt x="47625" y="403225"/>
                  </a:lnTo>
                  <a:lnTo>
                    <a:pt x="47625" y="415925"/>
                  </a:lnTo>
                  <a:lnTo>
                    <a:pt x="69850" y="415925"/>
                  </a:lnTo>
                  <a:lnTo>
                    <a:pt x="76200" y="403225"/>
                  </a:lnTo>
                  <a:close/>
                </a:path>
                <a:path w="2550160" h="479425">
                  <a:moveTo>
                    <a:pt x="47625" y="239776"/>
                  </a:moveTo>
                  <a:lnTo>
                    <a:pt x="38100" y="249301"/>
                  </a:lnTo>
                  <a:lnTo>
                    <a:pt x="47625" y="249301"/>
                  </a:lnTo>
                  <a:lnTo>
                    <a:pt x="47625" y="239776"/>
                  </a:lnTo>
                  <a:close/>
                </a:path>
                <a:path w="2550160" h="479425">
                  <a:moveTo>
                    <a:pt x="2549652" y="230251"/>
                  </a:moveTo>
                  <a:lnTo>
                    <a:pt x="2540127" y="230251"/>
                  </a:lnTo>
                  <a:lnTo>
                    <a:pt x="2530602" y="239776"/>
                  </a:lnTo>
                  <a:lnTo>
                    <a:pt x="47625" y="239776"/>
                  </a:lnTo>
                  <a:lnTo>
                    <a:pt x="47625" y="249301"/>
                  </a:lnTo>
                  <a:lnTo>
                    <a:pt x="2549652" y="249301"/>
                  </a:lnTo>
                  <a:lnTo>
                    <a:pt x="2549652" y="230251"/>
                  </a:lnTo>
                  <a:close/>
                </a:path>
                <a:path w="2550160" h="479425">
                  <a:moveTo>
                    <a:pt x="2549652" y="0"/>
                  </a:moveTo>
                  <a:lnTo>
                    <a:pt x="2530602" y="0"/>
                  </a:lnTo>
                  <a:lnTo>
                    <a:pt x="2530602" y="239776"/>
                  </a:lnTo>
                  <a:lnTo>
                    <a:pt x="2540127" y="230251"/>
                  </a:lnTo>
                  <a:lnTo>
                    <a:pt x="2549652" y="230251"/>
                  </a:lnTo>
                  <a:lnTo>
                    <a:pt x="2549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693908" y="3176016"/>
              <a:ext cx="284988" cy="457199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92164" y="2937510"/>
              <a:ext cx="3220085" cy="485140"/>
            </a:xfrm>
            <a:custGeom>
              <a:avLst/>
              <a:gdLst/>
              <a:ahLst/>
              <a:cxnLst/>
              <a:rect l="l" t="t" r="r" b="b"/>
              <a:pathLst>
                <a:path w="3220084" h="485139">
                  <a:moveTo>
                    <a:pt x="3171952" y="408940"/>
                  </a:moveTo>
                  <a:lnTo>
                    <a:pt x="3143377" y="408940"/>
                  </a:lnTo>
                  <a:lnTo>
                    <a:pt x="3181477" y="485140"/>
                  </a:lnTo>
                  <a:lnTo>
                    <a:pt x="3213227" y="421640"/>
                  </a:lnTo>
                  <a:lnTo>
                    <a:pt x="3171952" y="421640"/>
                  </a:lnTo>
                  <a:lnTo>
                    <a:pt x="3171952" y="408940"/>
                  </a:lnTo>
                  <a:close/>
                </a:path>
                <a:path w="3220084" h="485139">
                  <a:moveTo>
                    <a:pt x="3171952" y="242570"/>
                  </a:moveTo>
                  <a:lnTo>
                    <a:pt x="3171952" y="421640"/>
                  </a:lnTo>
                  <a:lnTo>
                    <a:pt x="3191002" y="421640"/>
                  </a:lnTo>
                  <a:lnTo>
                    <a:pt x="3191002" y="252095"/>
                  </a:lnTo>
                  <a:lnTo>
                    <a:pt x="3181477" y="252095"/>
                  </a:lnTo>
                  <a:lnTo>
                    <a:pt x="3171952" y="242570"/>
                  </a:lnTo>
                  <a:close/>
                </a:path>
                <a:path w="3220084" h="485139">
                  <a:moveTo>
                    <a:pt x="3219577" y="408940"/>
                  </a:moveTo>
                  <a:lnTo>
                    <a:pt x="3191002" y="408940"/>
                  </a:lnTo>
                  <a:lnTo>
                    <a:pt x="3191002" y="421640"/>
                  </a:lnTo>
                  <a:lnTo>
                    <a:pt x="3213227" y="421640"/>
                  </a:lnTo>
                  <a:lnTo>
                    <a:pt x="3219577" y="408940"/>
                  </a:lnTo>
                  <a:close/>
                </a:path>
                <a:path w="3220084" h="485139">
                  <a:moveTo>
                    <a:pt x="19050" y="0"/>
                  </a:moveTo>
                  <a:lnTo>
                    <a:pt x="0" y="0"/>
                  </a:lnTo>
                  <a:lnTo>
                    <a:pt x="0" y="252095"/>
                  </a:lnTo>
                  <a:lnTo>
                    <a:pt x="3171952" y="252095"/>
                  </a:lnTo>
                  <a:lnTo>
                    <a:pt x="3171952" y="242570"/>
                  </a:lnTo>
                  <a:lnTo>
                    <a:pt x="19050" y="242570"/>
                  </a:lnTo>
                  <a:lnTo>
                    <a:pt x="9525" y="233045"/>
                  </a:lnTo>
                  <a:lnTo>
                    <a:pt x="19050" y="233045"/>
                  </a:lnTo>
                  <a:lnTo>
                    <a:pt x="19050" y="0"/>
                  </a:lnTo>
                  <a:close/>
                </a:path>
                <a:path w="3220084" h="485139">
                  <a:moveTo>
                    <a:pt x="3191002" y="233045"/>
                  </a:moveTo>
                  <a:lnTo>
                    <a:pt x="19050" y="233045"/>
                  </a:lnTo>
                  <a:lnTo>
                    <a:pt x="19050" y="242570"/>
                  </a:lnTo>
                  <a:lnTo>
                    <a:pt x="3171952" y="242570"/>
                  </a:lnTo>
                  <a:lnTo>
                    <a:pt x="3181477" y="252095"/>
                  </a:lnTo>
                  <a:lnTo>
                    <a:pt x="3191002" y="252095"/>
                  </a:lnTo>
                  <a:lnTo>
                    <a:pt x="3191002" y="233045"/>
                  </a:lnTo>
                  <a:close/>
                </a:path>
                <a:path w="3220084" h="485139">
                  <a:moveTo>
                    <a:pt x="19050" y="233045"/>
                  </a:moveTo>
                  <a:lnTo>
                    <a:pt x="9525" y="233045"/>
                  </a:lnTo>
                  <a:lnTo>
                    <a:pt x="19050" y="242570"/>
                  </a:lnTo>
                  <a:lnTo>
                    <a:pt x="19050" y="2330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76" y="1164336"/>
            <a:ext cx="603885" cy="401320"/>
            <a:chOff x="608076" y="1164336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08076" y="11643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857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669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38200" y="928103"/>
            <a:ext cx="11225530" cy="2353310"/>
            <a:chOff x="838200" y="928103"/>
            <a:chExt cx="11225530" cy="2353310"/>
          </a:xfrm>
        </p:grpSpPr>
        <p:sp>
          <p:nvSpPr>
            <p:cNvPr id="7" name="object 7"/>
            <p:cNvSpPr/>
            <p:nvPr/>
          </p:nvSpPr>
          <p:spPr>
            <a:xfrm>
              <a:off x="838200" y="1629511"/>
              <a:ext cx="7416800" cy="493395"/>
            </a:xfrm>
            <a:custGeom>
              <a:avLst/>
              <a:gdLst/>
              <a:ahLst/>
              <a:cxnLst/>
              <a:rect l="l" t="t" r="r" b="b"/>
              <a:pathLst>
                <a:path w="7416800" h="493394">
                  <a:moveTo>
                    <a:pt x="7416800" y="0"/>
                  </a:moveTo>
                  <a:lnTo>
                    <a:pt x="0" y="0"/>
                  </a:lnTo>
                  <a:lnTo>
                    <a:pt x="0" y="493039"/>
                  </a:lnTo>
                  <a:lnTo>
                    <a:pt x="7416800" y="493039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4591" y="1933654"/>
              <a:ext cx="1493520" cy="1348105"/>
            </a:xfrm>
            <a:custGeom>
              <a:avLst/>
              <a:gdLst/>
              <a:ahLst/>
              <a:cxnLst/>
              <a:rect l="l" t="t" r="r" b="b"/>
              <a:pathLst>
                <a:path w="1493520" h="1348104">
                  <a:moveTo>
                    <a:pt x="830475" y="0"/>
                  </a:moveTo>
                  <a:lnTo>
                    <a:pt x="784283" y="1017"/>
                  </a:lnTo>
                  <a:lnTo>
                    <a:pt x="737953" y="5147"/>
                  </a:lnTo>
                  <a:lnTo>
                    <a:pt x="691640" y="12439"/>
                  </a:lnTo>
                  <a:lnTo>
                    <a:pt x="645498" y="22942"/>
                  </a:lnTo>
                  <a:lnTo>
                    <a:pt x="599683" y="36706"/>
                  </a:lnTo>
                  <a:lnTo>
                    <a:pt x="554349" y="53781"/>
                  </a:lnTo>
                  <a:lnTo>
                    <a:pt x="509651" y="74215"/>
                  </a:lnTo>
                  <a:lnTo>
                    <a:pt x="465931" y="97964"/>
                  </a:lnTo>
                  <a:lnTo>
                    <a:pt x="424571" y="124299"/>
                  </a:lnTo>
                  <a:lnTo>
                    <a:pt x="385629" y="153060"/>
                  </a:lnTo>
                  <a:lnTo>
                    <a:pt x="349159" y="184090"/>
                  </a:lnTo>
                  <a:lnTo>
                    <a:pt x="315217" y="217227"/>
                  </a:lnTo>
                  <a:lnTo>
                    <a:pt x="283860" y="252314"/>
                  </a:lnTo>
                  <a:lnTo>
                    <a:pt x="255142" y="289191"/>
                  </a:lnTo>
                  <a:lnTo>
                    <a:pt x="229121" y="327699"/>
                  </a:lnTo>
                  <a:lnTo>
                    <a:pt x="205851" y="367679"/>
                  </a:lnTo>
                  <a:lnTo>
                    <a:pt x="185388" y="408971"/>
                  </a:lnTo>
                  <a:lnTo>
                    <a:pt x="167788" y="451417"/>
                  </a:lnTo>
                  <a:lnTo>
                    <a:pt x="153108" y="494858"/>
                  </a:lnTo>
                  <a:lnTo>
                    <a:pt x="141402" y="539133"/>
                  </a:lnTo>
                  <a:lnTo>
                    <a:pt x="132727" y="584084"/>
                  </a:lnTo>
                  <a:lnTo>
                    <a:pt x="127138" y="629553"/>
                  </a:lnTo>
                  <a:lnTo>
                    <a:pt x="124692" y="675378"/>
                  </a:lnTo>
                  <a:lnTo>
                    <a:pt x="125444" y="721403"/>
                  </a:lnTo>
                  <a:lnTo>
                    <a:pt x="129450" y="767467"/>
                  </a:lnTo>
                  <a:lnTo>
                    <a:pt x="136765" y="813410"/>
                  </a:lnTo>
                  <a:lnTo>
                    <a:pt x="147447" y="859075"/>
                  </a:lnTo>
                  <a:lnTo>
                    <a:pt x="0" y="1077642"/>
                  </a:lnTo>
                  <a:lnTo>
                    <a:pt x="263271" y="1091104"/>
                  </a:lnTo>
                  <a:lnTo>
                    <a:pt x="293346" y="1127102"/>
                  </a:lnTo>
                  <a:lnTo>
                    <a:pt x="325666" y="1160577"/>
                  </a:lnTo>
                  <a:lnTo>
                    <a:pt x="360071" y="1191476"/>
                  </a:lnTo>
                  <a:lnTo>
                    <a:pt x="396400" y="1219750"/>
                  </a:lnTo>
                  <a:lnTo>
                    <a:pt x="434492" y="1245348"/>
                  </a:lnTo>
                  <a:lnTo>
                    <a:pt x="474187" y="1268218"/>
                  </a:lnTo>
                  <a:lnTo>
                    <a:pt x="515324" y="1288310"/>
                  </a:lnTo>
                  <a:lnTo>
                    <a:pt x="557742" y="1305572"/>
                  </a:lnTo>
                  <a:lnTo>
                    <a:pt x="601280" y="1319954"/>
                  </a:lnTo>
                  <a:lnTo>
                    <a:pt x="645779" y="1331404"/>
                  </a:lnTo>
                  <a:lnTo>
                    <a:pt x="691076" y="1339872"/>
                  </a:lnTo>
                  <a:lnTo>
                    <a:pt x="737012" y="1345308"/>
                  </a:lnTo>
                  <a:lnTo>
                    <a:pt x="783426" y="1347658"/>
                  </a:lnTo>
                  <a:lnTo>
                    <a:pt x="830156" y="1346874"/>
                  </a:lnTo>
                  <a:lnTo>
                    <a:pt x="877044" y="1342904"/>
                  </a:lnTo>
                  <a:lnTo>
                    <a:pt x="923927" y="1335696"/>
                  </a:lnTo>
                  <a:lnTo>
                    <a:pt x="970644" y="1325201"/>
                  </a:lnTo>
                  <a:lnTo>
                    <a:pt x="1017037" y="1311366"/>
                  </a:lnTo>
                  <a:lnTo>
                    <a:pt x="1062943" y="1294142"/>
                  </a:lnTo>
                  <a:lnTo>
                    <a:pt x="1108202" y="1273476"/>
                  </a:lnTo>
                  <a:lnTo>
                    <a:pt x="1151413" y="1250030"/>
                  </a:lnTo>
                  <a:lnTo>
                    <a:pt x="1192320" y="1224057"/>
                  </a:lnTo>
                  <a:lnTo>
                    <a:pt x="1230871" y="1195710"/>
                  </a:lnTo>
                  <a:lnTo>
                    <a:pt x="1267011" y="1165143"/>
                  </a:lnTo>
                  <a:lnTo>
                    <a:pt x="1300687" y="1132509"/>
                  </a:lnTo>
                  <a:lnTo>
                    <a:pt x="1331845" y="1097961"/>
                  </a:lnTo>
                  <a:lnTo>
                    <a:pt x="1360431" y="1061653"/>
                  </a:lnTo>
                  <a:lnTo>
                    <a:pt x="1386393" y="1023739"/>
                  </a:lnTo>
                  <a:lnTo>
                    <a:pt x="1409677" y="984371"/>
                  </a:lnTo>
                  <a:lnTo>
                    <a:pt x="1430228" y="943704"/>
                  </a:lnTo>
                  <a:lnTo>
                    <a:pt x="1447995" y="901891"/>
                  </a:lnTo>
                  <a:lnTo>
                    <a:pt x="1462922" y="859084"/>
                  </a:lnTo>
                  <a:lnTo>
                    <a:pt x="1474956" y="815438"/>
                  </a:lnTo>
                  <a:lnTo>
                    <a:pt x="1484045" y="771106"/>
                  </a:lnTo>
                  <a:lnTo>
                    <a:pt x="1490134" y="726242"/>
                  </a:lnTo>
                  <a:lnTo>
                    <a:pt x="1493169" y="680999"/>
                  </a:lnTo>
                  <a:lnTo>
                    <a:pt x="1493098" y="635530"/>
                  </a:lnTo>
                  <a:lnTo>
                    <a:pt x="1489867" y="589988"/>
                  </a:lnTo>
                  <a:lnTo>
                    <a:pt x="1483422" y="544528"/>
                  </a:lnTo>
                  <a:lnTo>
                    <a:pt x="1473709" y="499303"/>
                  </a:lnTo>
                  <a:lnTo>
                    <a:pt x="1460676" y="454466"/>
                  </a:lnTo>
                  <a:lnTo>
                    <a:pt x="1444268" y="410170"/>
                  </a:lnTo>
                  <a:lnTo>
                    <a:pt x="1424432" y="366569"/>
                  </a:lnTo>
                  <a:lnTo>
                    <a:pt x="1401504" y="324527"/>
                  </a:lnTo>
                  <a:lnTo>
                    <a:pt x="1375962" y="284805"/>
                  </a:lnTo>
                  <a:lnTo>
                    <a:pt x="1347959" y="247451"/>
                  </a:lnTo>
                  <a:lnTo>
                    <a:pt x="1317651" y="212517"/>
                  </a:lnTo>
                  <a:lnTo>
                    <a:pt x="1285192" y="180051"/>
                  </a:lnTo>
                  <a:lnTo>
                    <a:pt x="1250738" y="150102"/>
                  </a:lnTo>
                  <a:lnTo>
                    <a:pt x="1214442" y="122721"/>
                  </a:lnTo>
                  <a:lnTo>
                    <a:pt x="1176460" y="97957"/>
                  </a:lnTo>
                  <a:lnTo>
                    <a:pt x="1136946" y="75860"/>
                  </a:lnTo>
                  <a:lnTo>
                    <a:pt x="1096056" y="56478"/>
                  </a:lnTo>
                  <a:lnTo>
                    <a:pt x="1053944" y="39862"/>
                  </a:lnTo>
                  <a:lnTo>
                    <a:pt x="1010765" y="26061"/>
                  </a:lnTo>
                  <a:lnTo>
                    <a:pt x="966673" y="15125"/>
                  </a:lnTo>
                  <a:lnTo>
                    <a:pt x="921825" y="7103"/>
                  </a:lnTo>
                  <a:lnTo>
                    <a:pt x="876373" y="2045"/>
                  </a:lnTo>
                  <a:lnTo>
                    <a:pt x="830475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0684" y="1080516"/>
              <a:ext cx="1177289" cy="7871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20867" y="1080516"/>
              <a:ext cx="686562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0323" y="1080516"/>
              <a:ext cx="622553" cy="787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5771" y="1080516"/>
              <a:ext cx="5442966" cy="787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03435" y="928103"/>
              <a:ext cx="308609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73540" y="928103"/>
              <a:ext cx="595122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30156" y="928103"/>
              <a:ext cx="457974" cy="3985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49611" y="928103"/>
              <a:ext cx="773429" cy="3985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4535" y="928103"/>
              <a:ext cx="567690" cy="3985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13719" y="928103"/>
              <a:ext cx="773429" cy="3985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48643" y="928103"/>
              <a:ext cx="566153" cy="3985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6304" y="928103"/>
              <a:ext cx="416826" cy="39853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54611" y="928103"/>
              <a:ext cx="308609" cy="3985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847469" y="5486447"/>
            <a:ext cx="1417320" cy="1352550"/>
          </a:xfrm>
          <a:custGeom>
            <a:avLst/>
            <a:gdLst/>
            <a:ahLst/>
            <a:cxnLst/>
            <a:rect l="l" t="t" r="r" b="b"/>
            <a:pathLst>
              <a:path w="1417320" h="1352550">
                <a:moveTo>
                  <a:pt x="723837" y="0"/>
                </a:moveTo>
                <a:lnTo>
                  <a:pt x="677767" y="1214"/>
                </a:lnTo>
                <a:lnTo>
                  <a:pt x="632015" y="5499"/>
                </a:lnTo>
                <a:lnTo>
                  <a:pt x="586748" y="12830"/>
                </a:lnTo>
                <a:lnTo>
                  <a:pt x="542133" y="23181"/>
                </a:lnTo>
                <a:lnTo>
                  <a:pt x="498338" y="36528"/>
                </a:lnTo>
                <a:lnTo>
                  <a:pt x="455529" y="52846"/>
                </a:lnTo>
                <a:lnTo>
                  <a:pt x="413873" y="72109"/>
                </a:lnTo>
                <a:lnTo>
                  <a:pt x="373538" y="94293"/>
                </a:lnTo>
                <a:lnTo>
                  <a:pt x="334691" y="119373"/>
                </a:lnTo>
                <a:lnTo>
                  <a:pt x="297498" y="147324"/>
                </a:lnTo>
                <a:lnTo>
                  <a:pt x="262128" y="178121"/>
                </a:lnTo>
                <a:lnTo>
                  <a:pt x="0" y="149939"/>
                </a:lnTo>
                <a:lnTo>
                  <a:pt x="111125" y="388991"/>
                </a:lnTo>
                <a:lnTo>
                  <a:pt x="93380" y="432400"/>
                </a:lnTo>
                <a:lnTo>
                  <a:pt x="78913" y="476615"/>
                </a:lnTo>
                <a:lnTo>
                  <a:pt x="67694" y="521471"/>
                </a:lnTo>
                <a:lnTo>
                  <a:pt x="59692" y="566801"/>
                </a:lnTo>
                <a:lnTo>
                  <a:pt x="54877" y="612440"/>
                </a:lnTo>
                <a:lnTo>
                  <a:pt x="53221" y="658221"/>
                </a:lnTo>
                <a:lnTo>
                  <a:pt x="54693" y="703978"/>
                </a:lnTo>
                <a:lnTo>
                  <a:pt x="59264" y="749546"/>
                </a:lnTo>
                <a:lnTo>
                  <a:pt x="66903" y="794759"/>
                </a:lnTo>
                <a:lnTo>
                  <a:pt x="77581" y="839449"/>
                </a:lnTo>
                <a:lnTo>
                  <a:pt x="91267" y="883452"/>
                </a:lnTo>
                <a:lnTo>
                  <a:pt x="107933" y="926602"/>
                </a:lnTo>
                <a:lnTo>
                  <a:pt x="127548" y="968732"/>
                </a:lnTo>
                <a:lnTo>
                  <a:pt x="150083" y="1009676"/>
                </a:lnTo>
                <a:lnTo>
                  <a:pt x="175508" y="1049269"/>
                </a:lnTo>
                <a:lnTo>
                  <a:pt x="203792" y="1087343"/>
                </a:lnTo>
                <a:lnTo>
                  <a:pt x="234906" y="1123735"/>
                </a:lnTo>
                <a:lnTo>
                  <a:pt x="268821" y="1158276"/>
                </a:lnTo>
                <a:lnTo>
                  <a:pt x="305506" y="1190802"/>
                </a:lnTo>
                <a:lnTo>
                  <a:pt x="344932" y="1221146"/>
                </a:lnTo>
                <a:lnTo>
                  <a:pt x="385866" y="1248381"/>
                </a:lnTo>
                <a:lnTo>
                  <a:pt x="427957" y="1272398"/>
                </a:lnTo>
                <a:lnTo>
                  <a:pt x="471043" y="1293222"/>
                </a:lnTo>
                <a:lnTo>
                  <a:pt x="514964" y="1310877"/>
                </a:lnTo>
                <a:lnTo>
                  <a:pt x="559559" y="1325388"/>
                </a:lnTo>
                <a:lnTo>
                  <a:pt x="604668" y="1336779"/>
                </a:lnTo>
                <a:lnTo>
                  <a:pt x="650130" y="1345075"/>
                </a:lnTo>
                <a:lnTo>
                  <a:pt x="695785" y="1350299"/>
                </a:lnTo>
                <a:lnTo>
                  <a:pt x="741471" y="1352477"/>
                </a:lnTo>
                <a:lnTo>
                  <a:pt x="787029" y="1351633"/>
                </a:lnTo>
                <a:lnTo>
                  <a:pt x="832297" y="1347791"/>
                </a:lnTo>
                <a:lnTo>
                  <a:pt x="877116" y="1340976"/>
                </a:lnTo>
                <a:lnTo>
                  <a:pt x="921325" y="1331212"/>
                </a:lnTo>
                <a:lnTo>
                  <a:pt x="964762" y="1318524"/>
                </a:lnTo>
                <a:lnTo>
                  <a:pt x="1007268" y="1302935"/>
                </a:lnTo>
                <a:lnTo>
                  <a:pt x="1048682" y="1284471"/>
                </a:lnTo>
                <a:lnTo>
                  <a:pt x="1088843" y="1263156"/>
                </a:lnTo>
                <a:lnTo>
                  <a:pt x="1127591" y="1239014"/>
                </a:lnTo>
                <a:lnTo>
                  <a:pt x="1164765" y="1212070"/>
                </a:lnTo>
                <a:lnTo>
                  <a:pt x="1200204" y="1182348"/>
                </a:lnTo>
                <a:lnTo>
                  <a:pt x="1233749" y="1149873"/>
                </a:lnTo>
                <a:lnTo>
                  <a:pt x="1265238" y="1114669"/>
                </a:lnTo>
                <a:lnTo>
                  <a:pt x="1294511" y="1076760"/>
                </a:lnTo>
                <a:lnTo>
                  <a:pt x="1320959" y="1036840"/>
                </a:lnTo>
                <a:lnTo>
                  <a:pt x="1344135" y="995692"/>
                </a:lnTo>
                <a:lnTo>
                  <a:pt x="1364066" y="953477"/>
                </a:lnTo>
                <a:lnTo>
                  <a:pt x="1380781" y="910354"/>
                </a:lnTo>
                <a:lnTo>
                  <a:pt x="1394308" y="866483"/>
                </a:lnTo>
                <a:lnTo>
                  <a:pt x="1404677" y="822025"/>
                </a:lnTo>
                <a:lnTo>
                  <a:pt x="1411915" y="777139"/>
                </a:lnTo>
                <a:lnTo>
                  <a:pt x="1416050" y="731985"/>
                </a:lnTo>
                <a:lnTo>
                  <a:pt x="1417113" y="686724"/>
                </a:lnTo>
                <a:lnTo>
                  <a:pt x="1415130" y="641515"/>
                </a:lnTo>
                <a:lnTo>
                  <a:pt x="1410131" y="596518"/>
                </a:lnTo>
                <a:lnTo>
                  <a:pt x="1402143" y="551894"/>
                </a:lnTo>
                <a:lnTo>
                  <a:pt x="1391196" y="507801"/>
                </a:lnTo>
                <a:lnTo>
                  <a:pt x="1377318" y="464401"/>
                </a:lnTo>
                <a:lnTo>
                  <a:pt x="1360538" y="421853"/>
                </a:lnTo>
                <a:lnTo>
                  <a:pt x="1340883" y="380317"/>
                </a:lnTo>
                <a:lnTo>
                  <a:pt x="1318383" y="339954"/>
                </a:lnTo>
                <a:lnTo>
                  <a:pt x="1293065" y="300922"/>
                </a:lnTo>
                <a:lnTo>
                  <a:pt x="1264959" y="263383"/>
                </a:lnTo>
                <a:lnTo>
                  <a:pt x="1234093" y="227496"/>
                </a:lnTo>
                <a:lnTo>
                  <a:pt x="1200496" y="193421"/>
                </a:lnTo>
                <a:lnTo>
                  <a:pt x="1164195" y="161317"/>
                </a:lnTo>
                <a:lnTo>
                  <a:pt x="1125220" y="131346"/>
                </a:lnTo>
                <a:lnTo>
                  <a:pt x="1083804" y="103806"/>
                </a:lnTo>
                <a:lnTo>
                  <a:pt x="1041203" y="79560"/>
                </a:lnTo>
                <a:lnTo>
                  <a:pt x="997584" y="58585"/>
                </a:lnTo>
                <a:lnTo>
                  <a:pt x="953113" y="40854"/>
                </a:lnTo>
                <a:lnTo>
                  <a:pt x="907958" y="26343"/>
                </a:lnTo>
                <a:lnTo>
                  <a:pt x="862286" y="15027"/>
                </a:lnTo>
                <a:lnTo>
                  <a:pt x="816264" y="6881"/>
                </a:lnTo>
                <a:lnTo>
                  <a:pt x="770058" y="1880"/>
                </a:lnTo>
                <a:lnTo>
                  <a:pt x="723837" y="0"/>
                </a:lnTo>
                <a:close/>
              </a:path>
            </a:pathLst>
          </a:custGeom>
          <a:solidFill>
            <a:srgbClr val="DB4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91208" y="966596"/>
            <a:ext cx="10658475" cy="65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635"/>
              </a:lnSpc>
              <a:spcBef>
                <a:spcPts val="105"/>
              </a:spcBef>
            </a:pPr>
            <a:r>
              <a:rPr sz="1400" b="0" spc="50" dirty="0">
                <a:latin typeface="Noto Sans CJK JP Medium"/>
                <a:cs typeface="Noto Sans CJK JP Medium"/>
              </a:rPr>
              <a:t>(</a:t>
            </a:r>
            <a:r>
              <a:rPr sz="1400" b="0" dirty="0">
                <a:latin typeface="Noto Sans CJK JP Medium"/>
                <a:cs typeface="Noto Sans CJK JP Medium"/>
              </a:rPr>
              <a:t>項次</a:t>
            </a:r>
            <a:r>
              <a:rPr sz="1400" b="0" spc="60" dirty="0">
                <a:latin typeface="Noto Sans CJK JP Medium"/>
                <a:cs typeface="Noto Sans CJK JP Medium"/>
              </a:rPr>
              <a:t>50</a:t>
            </a:r>
            <a:r>
              <a:rPr sz="1400" b="0" dirty="0">
                <a:latin typeface="Noto Sans CJK JP Medium"/>
                <a:cs typeface="Noto Sans CJK JP Medium"/>
              </a:rPr>
              <a:t>至項次</a:t>
            </a:r>
            <a:r>
              <a:rPr sz="1400" b="0" spc="60" dirty="0">
                <a:latin typeface="Noto Sans CJK JP Medium"/>
                <a:cs typeface="Noto Sans CJK JP Medium"/>
              </a:rPr>
              <a:t>16</a:t>
            </a:r>
            <a:r>
              <a:rPr sz="1400" b="0" spc="65" dirty="0">
                <a:latin typeface="Noto Sans CJK JP Medium"/>
                <a:cs typeface="Noto Sans CJK JP Medium"/>
              </a:rPr>
              <a:t>6</a:t>
            </a:r>
            <a:r>
              <a:rPr sz="1400" b="0" dirty="0">
                <a:latin typeface="Noto Sans CJK JP Medium"/>
                <a:cs typeface="Noto Sans CJK JP Medium"/>
              </a:rPr>
              <a:t>，共計</a:t>
            </a:r>
            <a:r>
              <a:rPr sz="1400" b="0" spc="50" dirty="0">
                <a:latin typeface="Noto Sans CJK JP Medium"/>
                <a:cs typeface="Noto Sans CJK JP Medium"/>
              </a:rPr>
              <a:t>1</a:t>
            </a:r>
            <a:r>
              <a:rPr sz="1400" b="0" spc="65" dirty="0">
                <a:latin typeface="Noto Sans CJK JP Medium"/>
                <a:cs typeface="Noto Sans CJK JP Medium"/>
              </a:rPr>
              <a:t>1</a:t>
            </a:r>
            <a:r>
              <a:rPr sz="1400" b="0" spc="60" dirty="0">
                <a:latin typeface="Noto Sans CJK JP Medium"/>
                <a:cs typeface="Noto Sans CJK JP Medium"/>
              </a:rPr>
              <a:t>7</a:t>
            </a:r>
            <a:r>
              <a:rPr sz="1400" b="0" dirty="0">
                <a:latin typeface="Noto Sans CJK JP Medium"/>
                <a:cs typeface="Noto Sans CJK JP Medium"/>
              </a:rPr>
              <a:t>項</a:t>
            </a:r>
            <a:r>
              <a:rPr sz="1400" b="0" spc="50" dirty="0">
                <a:latin typeface="Noto Sans CJK JP Medium"/>
                <a:cs typeface="Noto Sans CJK JP Medium"/>
              </a:rPr>
              <a:t>)</a:t>
            </a:r>
            <a:endParaRPr sz="1400">
              <a:latin typeface="Noto Sans CJK JP Medium"/>
              <a:cs typeface="Noto Sans CJK JP Medium"/>
            </a:endParaRPr>
          </a:p>
          <a:p>
            <a:pPr marL="12700">
              <a:lnSpc>
                <a:spcPts val="3315"/>
              </a:lnSpc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加分項目</a:t>
            </a:r>
            <a:r>
              <a:rPr sz="2800" b="0" spc="160" dirty="0">
                <a:latin typeface="Noto Sans CJK JP Medium"/>
                <a:cs typeface="Noto Sans CJK JP Medium"/>
              </a:rPr>
              <a:t>)-</a:t>
            </a:r>
            <a:r>
              <a:rPr sz="2800" b="0" spc="-5" dirty="0">
                <a:latin typeface="Noto Sans CJK JP Medium"/>
                <a:cs typeface="Noto Sans CJK JP Medium"/>
              </a:rPr>
              <a:t>附表</a:t>
            </a:r>
            <a:r>
              <a:rPr sz="2800" b="0" spc="170" dirty="0">
                <a:latin typeface="Noto Sans CJK JP Medium"/>
                <a:cs typeface="Noto Sans CJK JP Medium"/>
              </a:rPr>
              <a:t>2-</a:t>
            </a:r>
            <a:r>
              <a:rPr sz="2800" b="0" spc="-5" dirty="0">
                <a:latin typeface="Noto Sans CJK JP Medium"/>
                <a:cs typeface="Noto Sans CJK JP Medium"/>
              </a:rPr>
              <a:t>加分採購項目</a:t>
            </a:r>
            <a:r>
              <a:rPr sz="2800" b="0" dirty="0">
                <a:latin typeface="Noto Sans CJK JP Medium"/>
                <a:cs typeface="Noto Sans CJK JP Medium"/>
              </a:rPr>
              <a:t>之</a:t>
            </a:r>
            <a:r>
              <a:rPr sz="2800" b="0" spc="-5" dirty="0">
                <a:latin typeface="Noto Sans CJK JP Medium"/>
                <a:cs typeface="Noto Sans CJK JP Medium"/>
              </a:rPr>
              <a:t>綠色</a:t>
            </a:r>
            <a:r>
              <a:rPr sz="2800" b="0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品一</a:t>
            </a:r>
            <a:r>
              <a:rPr sz="2800" b="0" dirty="0">
                <a:latin typeface="Noto Sans CJK JP Medium"/>
                <a:cs typeface="Noto Sans CJK JP Medium"/>
              </a:rPr>
              <a:t>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94103"/>
              </p:ext>
            </p:extLst>
          </p:nvPr>
        </p:nvGraphicFramePr>
        <p:xfrm>
          <a:off x="180136" y="1615249"/>
          <a:ext cx="11837033" cy="5079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1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6507">
                <a:tc rowSpan="2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73025" marB="0">
                    <a:solidFill>
                      <a:srgbClr val="44536A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0" spc="-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加分採購項目之綠色產品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76325">
                        <a:lnSpc>
                          <a:spcPts val="1775"/>
                        </a:lnSpc>
                      </a:pPr>
                      <a:r>
                        <a:rPr sz="1600" b="0" spc="-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solidFill>
                      <a:srgbClr val="44536A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1775"/>
                        </a:lnSpc>
                      </a:pPr>
                      <a:r>
                        <a:rPr sz="1600" b="0" spc="-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07">
                <a:tc>
                  <a:txBody>
                    <a:bodyPr/>
                    <a:lstStyle/>
                    <a:p>
                      <a:pPr marL="635" algn="ctr">
                        <a:lnSpc>
                          <a:spcPts val="177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88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卜特蘭水泥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715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1415"/>
                        </a:lnSpc>
                        <a:spcBef>
                          <a:spcPts val="425"/>
                        </a:spcBef>
                      </a:pPr>
                      <a:endParaRPr sz="24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3975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建材類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ts val="1775"/>
                        </a:lnSpc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卜特蘭水泥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33">
                <a:tc>
                  <a:txBody>
                    <a:bodyPr/>
                    <a:lstStyle/>
                    <a:p>
                      <a:pPr marL="635" algn="ctr">
                        <a:lnSpc>
                          <a:spcPts val="177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89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水泥漆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71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ts val="1780"/>
                        </a:lnSpc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水性塗料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507">
                <a:tc>
                  <a:txBody>
                    <a:bodyPr/>
                    <a:lstStyle/>
                    <a:p>
                      <a:pPr marL="635" algn="ctr">
                        <a:lnSpc>
                          <a:spcPts val="177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370">
                        <a:lnSpc>
                          <a:spcPts val="1839"/>
                        </a:lnSpc>
                      </a:pPr>
                      <a:r>
                        <a:rPr sz="1400" b="0" dirty="0" err="1">
                          <a:latin typeface="Noto Sans CJK JP Medium"/>
                          <a:cs typeface="Noto Sans CJK JP Medium"/>
                        </a:rPr>
                        <a:t>卜特蘭高爐爐碴水泥、</a:t>
                      </a:r>
                      <a:r>
                        <a:rPr sz="1400" b="0" spc="-15" dirty="0" err="1" smtClean="0">
                          <a:latin typeface="Noto Sans CJK JP Medium"/>
                          <a:cs typeface="Noto Sans CJK JP Medium"/>
                        </a:rPr>
                        <a:t>新</a:t>
                      </a:r>
                      <a:r>
                        <a:rPr sz="1400" b="0" dirty="0" err="1" smtClean="0">
                          <a:latin typeface="Noto Sans CJK JP Medium"/>
                          <a:cs typeface="Noto Sans CJK JP Medium"/>
                        </a:rPr>
                        <a:t>型高</a:t>
                      </a:r>
                      <a:r>
                        <a:rPr sz="1400" b="0" spc="-15" dirty="0" err="1" smtClean="0">
                          <a:latin typeface="Noto Sans CJK JP Medium"/>
                          <a:cs typeface="Noto Sans CJK JP Medium"/>
                        </a:rPr>
                        <a:t>爐</a:t>
                      </a:r>
                      <a:r>
                        <a:rPr sz="1400" b="0" spc="-1110" dirty="0" err="1" smtClean="0">
                          <a:latin typeface="Noto Sans CJK JP Medium"/>
                          <a:cs typeface="Noto Sans CJK JP Medium"/>
                        </a:rPr>
                        <a:t>水</a:t>
                      </a:r>
                      <a:endParaRPr sz="3600" baseline="-9259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ts val="1780"/>
                        </a:lnSpc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水硬性混合水泥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marL="635" algn="ctr">
                        <a:lnSpc>
                          <a:spcPts val="177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370">
                        <a:lnSpc>
                          <a:spcPts val="1780"/>
                        </a:lnSpc>
                      </a:pPr>
                      <a:r>
                        <a:rPr sz="1600" b="0" spc="-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自然循環式太陽能熱水器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ts val="1780"/>
                        </a:lnSpc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自然循環式太陽能熱水器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507">
                <a:tc>
                  <a:txBody>
                    <a:bodyPr/>
                    <a:lstStyle/>
                    <a:p>
                      <a:pPr marL="635" algn="ctr">
                        <a:lnSpc>
                          <a:spcPts val="177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空氣源式熱泵熱水器</a:t>
                      </a:r>
                      <a:endParaRPr sz="14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71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ts val="1780"/>
                        </a:lnSpc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空氣源式熱泵熱水器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2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370">
                        <a:lnSpc>
                          <a:spcPts val="1560"/>
                        </a:lnSpc>
                      </a:pP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人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造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崗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石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大</a:t>
                      </a:r>
                      <a:r>
                        <a:rPr sz="1400" b="0" spc="15" dirty="0">
                          <a:latin typeface="Noto Sans CJK JP Medium"/>
                          <a:cs typeface="Noto Sans CJK JP Medium"/>
                        </a:rPr>
                        <a:t>理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石</a:t>
                      </a:r>
                      <a:r>
                        <a:rPr sz="1400" b="0" spc="15" dirty="0">
                          <a:latin typeface="Noto Sans CJK JP Medium"/>
                          <a:cs typeface="Noto Sans CJK JP Medium"/>
                        </a:rPr>
                        <a:t>粒</a:t>
                      </a:r>
                      <a:r>
                        <a:rPr sz="1400" b="0" spc="-5" dirty="0">
                          <a:latin typeface="Noto Sans CJK JP Medium"/>
                          <a:cs typeface="Noto Sans CJK JP Medium"/>
                        </a:rPr>
                        <a:t>料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工程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級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配材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料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化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妝蓋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板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、水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泥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欄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杆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水溝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蓋</a:t>
                      </a:r>
                      <a:r>
                        <a:rPr sz="1400" b="0" spc="5" dirty="0">
                          <a:latin typeface="Noto Sans CJK JP Medium"/>
                          <a:cs typeface="Noto Sans CJK JP Medium"/>
                        </a:rPr>
                        <a:t>板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平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板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磚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、生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態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階梯步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  <a:p>
                      <a:pPr marL="39370" marR="33020" algn="just">
                        <a:lnSpc>
                          <a:spcPct val="101200"/>
                        </a:lnSpc>
                      </a:pP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道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組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生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態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製</a:t>
                      </a:r>
                      <a:r>
                        <a:rPr sz="1400" b="0" spc="15" dirty="0">
                          <a:latin typeface="Noto Sans CJK JP Medium"/>
                          <a:cs typeface="Noto Sans CJK JP Medium"/>
                        </a:rPr>
                        <a:t>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仿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木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欄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杆、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地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質改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良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劑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自行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車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停車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架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自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行車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標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示板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坎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石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、車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阻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、車輪 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擋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垃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圾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桶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花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台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花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崗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石粒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料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、長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椅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洗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手台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飛石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踏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板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飛灰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爐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石粉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庭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園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磚、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琉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璃磚、 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排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水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磚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、混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凝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土及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水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泥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砂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漿用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水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淬高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爐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爐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碴</a:t>
                      </a:r>
                      <a:r>
                        <a:rPr sz="1400" b="0" spc="5" dirty="0">
                          <a:latin typeface="Noto Sans CJK JP Medium"/>
                          <a:cs typeface="Noto Sans CJK JP Medium"/>
                        </a:rPr>
                        <a:t>粉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混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凝土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地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磚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混凝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土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緣石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混凝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土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磚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植栽板 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殘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障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坡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道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階</a:t>
                      </a:r>
                      <a:r>
                        <a:rPr sz="1400" b="0" spc="15" dirty="0">
                          <a:latin typeface="Noto Sans CJK JP Medium"/>
                          <a:cs typeface="Noto Sans CJK JP Medium"/>
                        </a:rPr>
                        <a:t>梯</a:t>
                      </a:r>
                      <a:r>
                        <a:rPr sz="1400" b="0" spc="-5" dirty="0">
                          <a:latin typeface="Noto Sans CJK JP Medium"/>
                          <a:cs typeface="Noto Sans CJK JP Medium"/>
                        </a:rPr>
                        <a:t>板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圓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桌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椅、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碎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石、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碎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石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粒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料、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圖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騰組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合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磚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導盲</a:t>
                      </a:r>
                      <a:r>
                        <a:rPr sz="1400" b="0" spc="15" dirty="0">
                          <a:latin typeface="Noto Sans CJK JP Medium"/>
                          <a:cs typeface="Noto Sans CJK JP Medium"/>
                        </a:rPr>
                        <a:t>磚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、擋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土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牆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磚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、樹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穴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、藝術 圍牆</a:t>
                      </a:r>
                      <a:r>
                        <a:rPr sz="1400" b="0" spc="-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鏤空造型牆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非窯燒類資源化建材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35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94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370">
                        <a:lnSpc>
                          <a:spcPts val="156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PS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發泡隔熱板、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TAITA</a:t>
                      </a:r>
                      <a:r>
                        <a:rPr sz="1400" b="1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工業用保溫玻璃棉、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TAITA  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空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調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冷凍用玻璃棉、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TAITA  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建築用玻璃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  <a:p>
                      <a:pPr marL="39370">
                        <a:lnSpc>
                          <a:spcPts val="1614"/>
                        </a:lnSpc>
                        <a:spcBef>
                          <a:spcPts val="20"/>
                        </a:spcBef>
                      </a:pP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棉、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TAITA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玻璃纖維天花板、聚乙烯</a:t>
                      </a:r>
                      <a:r>
                        <a:rPr sz="1400" b="0" spc="-15" dirty="0">
                          <a:latin typeface="Noto Sans CJK JP Medium"/>
                          <a:cs typeface="Noto Sans CJK JP Medium"/>
                        </a:rPr>
                        <a:t>泡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沫塑</a:t>
                      </a:r>
                      <a:r>
                        <a:rPr sz="1400" b="0" spc="-15" dirty="0">
                          <a:latin typeface="Noto Sans CJK JP Medium"/>
                          <a:cs typeface="Noto Sans CJK JP Medium"/>
                        </a:rPr>
                        <a:t>膠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隔熱</a:t>
                      </a:r>
                      <a:r>
                        <a:rPr sz="1400" b="0" spc="-15" dirty="0">
                          <a:latin typeface="Noto Sans CJK JP Medium"/>
                          <a:cs typeface="Noto Sans CJK JP Medium"/>
                        </a:rPr>
                        <a:t>材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料、</a:t>
                      </a:r>
                      <a:r>
                        <a:rPr sz="1400" b="0" spc="-15" dirty="0">
                          <a:latin typeface="Noto Sans CJK JP Medium"/>
                          <a:cs typeface="Noto Sans CJK JP Medium"/>
                        </a:rPr>
                        <a:t>熱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盾建</a:t>
                      </a:r>
                      <a:r>
                        <a:rPr sz="1400" b="0" spc="-15" dirty="0">
                          <a:latin typeface="Noto Sans CJK JP Medium"/>
                          <a:cs typeface="Noto Sans CJK JP Medium"/>
                        </a:rPr>
                        <a:t>築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隔熱</a:t>
                      </a:r>
                      <a:r>
                        <a:rPr sz="1400" b="0" spc="-15" dirty="0">
                          <a:latin typeface="Noto Sans CJK JP Medium"/>
                          <a:cs typeface="Noto Sans CJK JP Medium"/>
                        </a:rPr>
                        <a:t>節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能毯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建築用隔熱材料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85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35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370">
                        <a:lnSpc>
                          <a:spcPts val="1560"/>
                        </a:lnSpc>
                      </a:pP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天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然氣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用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聚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乙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烯塑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膠管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聚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乙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烯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一般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用</a:t>
                      </a:r>
                      <a:r>
                        <a:rPr sz="1400" b="0" spc="30" dirty="0">
                          <a:latin typeface="Noto Sans CJK JP Medium"/>
                          <a:cs typeface="Noto Sans CJK JP Medium"/>
                        </a:rPr>
                        <a:t>管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電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力、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電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信、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污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水、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船</a:t>
                      </a:r>
                      <a:r>
                        <a:rPr sz="1400" b="0" spc="25" dirty="0">
                          <a:latin typeface="Noto Sans CJK JP Medium"/>
                          <a:cs typeface="Noto Sans CJK JP Medium"/>
                        </a:rPr>
                        <a:t>筏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太陽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能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具</a:t>
                      </a:r>
                      <a:r>
                        <a:rPr sz="1400" b="0" spc="25" dirty="0">
                          <a:latin typeface="Noto Sans CJK JP Medium"/>
                          <a:cs typeface="Noto Sans CJK JP Medium"/>
                        </a:rPr>
                        <a:t>座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電</a:t>
                      </a:r>
                      <a:r>
                        <a:rPr sz="1400" b="0" spc="35" dirty="0">
                          <a:latin typeface="Noto Sans CJK JP Medium"/>
                          <a:cs typeface="Noto Sans CJK JP Medium"/>
                        </a:rPr>
                        <a:t>力</a:t>
                      </a:r>
                      <a:r>
                        <a:rPr sz="1400" b="0" spc="2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電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  <a:p>
                      <a:pPr marL="39370">
                        <a:lnSpc>
                          <a:spcPts val="1614"/>
                        </a:lnSpc>
                        <a:spcBef>
                          <a:spcPts val="20"/>
                        </a:spcBef>
                      </a:pP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信、污排</a:t>
                      </a:r>
                      <a:r>
                        <a:rPr sz="1400" b="0" spc="-5" dirty="0">
                          <a:latin typeface="Noto Sans CJK JP Medium"/>
                          <a:cs typeface="Noto Sans CJK JP Medium"/>
                        </a:rPr>
                        <a:t>水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、船筏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塑膠類管材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85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506">
                <a:tc>
                  <a:txBody>
                    <a:bodyPr/>
                    <a:lstStyle/>
                    <a:p>
                      <a:pPr marL="635" algn="ctr">
                        <a:lnSpc>
                          <a:spcPts val="177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370">
                        <a:lnSpc>
                          <a:spcPts val="1780"/>
                        </a:lnSpc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PU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防水</a:t>
                      </a:r>
                      <a:r>
                        <a:rPr sz="1600" b="0" spc="-1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材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PU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運動材、水性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PU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面漆、水性橡化瀝青</a:t>
                      </a:r>
                      <a:r>
                        <a:rPr sz="1400" b="0" spc="-15" dirty="0">
                          <a:latin typeface="Noto Sans CJK JP Medium"/>
                          <a:cs typeface="Noto Sans CJK JP Medium"/>
                        </a:rPr>
                        <a:t>防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水膠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黑</a:t>
                      </a:r>
                      <a:r>
                        <a:rPr sz="1400" b="0" spc="-15" dirty="0">
                          <a:latin typeface="Noto Sans CJK JP Medium"/>
                          <a:cs typeface="Noto Sans CJK JP Medium"/>
                        </a:rPr>
                        <a:t>膠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ts val="1780"/>
                        </a:lnSpc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塗料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marL="635" algn="ctr">
                        <a:lnSpc>
                          <a:spcPts val="177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活動隔牆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0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760"/>
                        </a:lnSpc>
                        <a:spcBef>
                          <a:spcPts val="80"/>
                        </a:spcBef>
                      </a:pPr>
                      <a:r>
                        <a:rPr sz="2400" b="0" spc="10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110</a:t>
                      </a: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年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0160" marB="0"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ts val="1785"/>
                        </a:lnSpc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活動隔牆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marL="635" algn="ctr">
                        <a:lnSpc>
                          <a:spcPts val="177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黏著劑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0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ts val="1785"/>
                        </a:lnSpc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黏著劑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marL="635" algn="ctr">
                        <a:lnSpc>
                          <a:spcPts val="177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門窗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98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785"/>
                        </a:lnSpc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門窗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828675">
                        <a:lnSpc>
                          <a:spcPts val="955"/>
                        </a:lnSpc>
                        <a:spcBef>
                          <a:spcPts val="880"/>
                        </a:spcBef>
                      </a:pPr>
                      <a:r>
                        <a:rPr sz="2800" b="0" spc="65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29</a:t>
                      </a:r>
                      <a:endParaRPr sz="2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176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壁紙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98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(23/52)</a:t>
            </a:r>
            <a:endParaRPr sz="2600"/>
          </a:p>
        </p:txBody>
      </p:sp>
      <p:grpSp>
        <p:nvGrpSpPr>
          <p:cNvPr id="26" name="object 26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7" name="object 27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72022" y="134299"/>
            <a:ext cx="1701800" cy="365760"/>
            <a:chOff x="10372022" y="134299"/>
            <a:chExt cx="1701800" cy="36576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535" y="149887"/>
              <a:ext cx="289560" cy="284480"/>
            </a:xfrm>
            <a:custGeom>
              <a:avLst/>
              <a:gdLst/>
              <a:ahLst/>
              <a:cxnLst/>
              <a:rect l="l" t="t" r="r" b="b"/>
              <a:pathLst>
                <a:path w="289559" h="284480">
                  <a:moveTo>
                    <a:pt x="152782" y="0"/>
                  </a:moveTo>
                  <a:lnTo>
                    <a:pt x="145733" y="2542"/>
                  </a:lnTo>
                  <a:lnTo>
                    <a:pt x="140037" y="7492"/>
                  </a:lnTo>
                  <a:lnTo>
                    <a:pt x="136474" y="14082"/>
                  </a:lnTo>
                  <a:lnTo>
                    <a:pt x="127716" y="40087"/>
                  </a:lnTo>
                  <a:lnTo>
                    <a:pt x="115750" y="29946"/>
                  </a:lnTo>
                  <a:lnTo>
                    <a:pt x="112222" y="28197"/>
                  </a:lnTo>
                  <a:lnTo>
                    <a:pt x="108500" y="27434"/>
                  </a:lnTo>
                  <a:lnTo>
                    <a:pt x="106544" y="24319"/>
                  </a:lnTo>
                  <a:lnTo>
                    <a:pt x="85114" y="7724"/>
                  </a:lnTo>
                  <a:lnTo>
                    <a:pt x="78469" y="3852"/>
                  </a:lnTo>
                  <a:lnTo>
                    <a:pt x="71336" y="2264"/>
                  </a:lnTo>
                  <a:lnTo>
                    <a:pt x="64227" y="3405"/>
                  </a:lnTo>
                  <a:lnTo>
                    <a:pt x="17458" y="49945"/>
                  </a:lnTo>
                  <a:lnTo>
                    <a:pt x="0" y="90710"/>
                  </a:lnTo>
                  <a:lnTo>
                    <a:pt x="3027" y="100227"/>
                  </a:lnTo>
                  <a:lnTo>
                    <a:pt x="8634" y="108112"/>
                  </a:lnTo>
                  <a:lnTo>
                    <a:pt x="16271" y="114351"/>
                  </a:lnTo>
                  <a:lnTo>
                    <a:pt x="9882" y="124243"/>
                  </a:lnTo>
                  <a:lnTo>
                    <a:pt x="5432" y="134717"/>
                  </a:lnTo>
                  <a:lnTo>
                    <a:pt x="3708" y="145792"/>
                  </a:lnTo>
                  <a:lnTo>
                    <a:pt x="5493" y="157491"/>
                  </a:lnTo>
                  <a:lnTo>
                    <a:pt x="6776" y="161592"/>
                  </a:lnTo>
                  <a:lnTo>
                    <a:pt x="10850" y="167950"/>
                  </a:lnTo>
                  <a:lnTo>
                    <a:pt x="10048" y="172115"/>
                  </a:lnTo>
                  <a:lnTo>
                    <a:pt x="2445" y="240592"/>
                  </a:lnTo>
                  <a:lnTo>
                    <a:pt x="328" y="253245"/>
                  </a:lnTo>
                  <a:lnTo>
                    <a:pt x="35" y="260635"/>
                  </a:lnTo>
                  <a:lnTo>
                    <a:pt x="2289" y="267917"/>
                  </a:lnTo>
                  <a:lnTo>
                    <a:pt x="6955" y="273792"/>
                  </a:lnTo>
                  <a:lnTo>
                    <a:pt x="13898" y="276961"/>
                  </a:lnTo>
                  <a:lnTo>
                    <a:pt x="42480" y="281793"/>
                  </a:lnTo>
                  <a:lnTo>
                    <a:pt x="46426" y="281603"/>
                  </a:lnTo>
                  <a:lnTo>
                    <a:pt x="50083" y="280585"/>
                  </a:lnTo>
                  <a:lnTo>
                    <a:pt x="53195" y="282747"/>
                  </a:lnTo>
                  <a:lnTo>
                    <a:pt x="56980" y="284051"/>
                  </a:lnTo>
                  <a:lnTo>
                    <a:pt x="91915" y="284051"/>
                  </a:lnTo>
                  <a:lnTo>
                    <a:pt x="95444" y="282843"/>
                  </a:lnTo>
                  <a:lnTo>
                    <a:pt x="98492" y="280903"/>
                  </a:lnTo>
                  <a:lnTo>
                    <a:pt x="104843" y="281666"/>
                  </a:lnTo>
                  <a:lnTo>
                    <a:pt x="136089" y="275944"/>
                  </a:lnTo>
                  <a:lnTo>
                    <a:pt x="138463" y="278106"/>
                  </a:lnTo>
                  <a:lnTo>
                    <a:pt x="141254" y="279663"/>
                  </a:lnTo>
                  <a:lnTo>
                    <a:pt x="162887" y="283133"/>
                  </a:lnTo>
                  <a:lnTo>
                    <a:pt x="182011" y="283844"/>
                  </a:lnTo>
                  <a:lnTo>
                    <a:pt x="200100" y="279954"/>
                  </a:lnTo>
                  <a:lnTo>
                    <a:pt x="215903" y="269077"/>
                  </a:lnTo>
                  <a:lnTo>
                    <a:pt x="220426" y="264213"/>
                  </a:lnTo>
                  <a:lnTo>
                    <a:pt x="223345" y="258650"/>
                  </a:lnTo>
                  <a:lnTo>
                    <a:pt x="225399" y="252737"/>
                  </a:lnTo>
                  <a:lnTo>
                    <a:pt x="238295" y="264817"/>
                  </a:lnTo>
                  <a:lnTo>
                    <a:pt x="244684" y="268724"/>
                  </a:lnTo>
                  <a:lnTo>
                    <a:pt x="252141" y="270373"/>
                  </a:lnTo>
                  <a:lnTo>
                    <a:pt x="259556" y="269243"/>
                  </a:lnTo>
                  <a:lnTo>
                    <a:pt x="265819" y="264817"/>
                  </a:lnTo>
                  <a:lnTo>
                    <a:pt x="283527" y="244026"/>
                  </a:lnTo>
                  <a:lnTo>
                    <a:pt x="287369" y="237636"/>
                  </a:lnTo>
                  <a:lnTo>
                    <a:pt x="289029" y="230320"/>
                  </a:lnTo>
                  <a:lnTo>
                    <a:pt x="287921" y="223045"/>
                  </a:lnTo>
                  <a:lnTo>
                    <a:pt x="283463" y="216781"/>
                  </a:lnTo>
                  <a:lnTo>
                    <a:pt x="256099" y="192079"/>
                  </a:lnTo>
                  <a:lnTo>
                    <a:pt x="280191" y="165311"/>
                  </a:lnTo>
                  <a:lnTo>
                    <a:pt x="281538" y="158826"/>
                  </a:lnTo>
                  <a:lnTo>
                    <a:pt x="279838" y="152849"/>
                  </a:lnTo>
                  <a:lnTo>
                    <a:pt x="283719" y="149289"/>
                  </a:lnTo>
                  <a:lnTo>
                    <a:pt x="286222" y="144298"/>
                  </a:lnTo>
                  <a:lnTo>
                    <a:pt x="286222" y="114859"/>
                  </a:lnTo>
                  <a:lnTo>
                    <a:pt x="284663" y="107450"/>
                  </a:lnTo>
                  <a:lnTo>
                    <a:pt x="280443" y="101316"/>
                  </a:lnTo>
                  <a:lnTo>
                    <a:pt x="274244" y="97138"/>
                  </a:lnTo>
                  <a:lnTo>
                    <a:pt x="266749" y="95594"/>
                  </a:lnTo>
                  <a:lnTo>
                    <a:pt x="258120" y="95594"/>
                  </a:lnTo>
                  <a:lnTo>
                    <a:pt x="267118" y="66302"/>
                  </a:lnTo>
                  <a:lnTo>
                    <a:pt x="269006" y="58528"/>
                  </a:lnTo>
                  <a:lnTo>
                    <a:pt x="270118" y="50673"/>
                  </a:lnTo>
                  <a:lnTo>
                    <a:pt x="268867" y="36140"/>
                  </a:lnTo>
                  <a:lnTo>
                    <a:pt x="263120" y="24227"/>
                  </a:lnTo>
                  <a:lnTo>
                    <a:pt x="253566" y="15324"/>
                  </a:lnTo>
                  <a:lnTo>
                    <a:pt x="238551" y="8805"/>
                  </a:lnTo>
                  <a:lnTo>
                    <a:pt x="236017" y="8201"/>
                  </a:lnTo>
                  <a:lnTo>
                    <a:pt x="189117" y="10394"/>
                  </a:lnTo>
                  <a:lnTo>
                    <a:pt x="160405" y="634"/>
                  </a:lnTo>
                  <a:lnTo>
                    <a:pt x="15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501" y="169113"/>
              <a:ext cx="250670" cy="2454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50640" y="240506"/>
              <a:ext cx="183522" cy="190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2352" y="248998"/>
              <a:ext cx="136659" cy="18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72022" y="134299"/>
              <a:ext cx="358775" cy="355600"/>
            </a:xfrm>
            <a:custGeom>
              <a:avLst/>
              <a:gdLst/>
              <a:ahLst/>
              <a:cxnLst/>
              <a:rect l="l" t="t" r="r" b="b"/>
              <a:pathLst>
                <a:path w="358775" h="355600">
                  <a:moveTo>
                    <a:pt x="179261" y="0"/>
                  </a:moveTo>
                  <a:lnTo>
                    <a:pt x="131619" y="6343"/>
                  </a:lnTo>
                  <a:lnTo>
                    <a:pt x="88801" y="24248"/>
                  </a:lnTo>
                  <a:lnTo>
                    <a:pt x="52518" y="52021"/>
                  </a:lnTo>
                  <a:lnTo>
                    <a:pt x="24482" y="87973"/>
                  </a:lnTo>
                  <a:lnTo>
                    <a:pt x="6405" y="130412"/>
                  </a:lnTo>
                  <a:lnTo>
                    <a:pt x="0" y="177647"/>
                  </a:lnTo>
                  <a:lnTo>
                    <a:pt x="6405" y="224885"/>
                  </a:lnTo>
                  <a:lnTo>
                    <a:pt x="24482" y="267328"/>
                  </a:lnTo>
                  <a:lnTo>
                    <a:pt x="52518" y="303285"/>
                  </a:lnTo>
                  <a:lnTo>
                    <a:pt x="88801" y="331061"/>
                  </a:lnTo>
                  <a:lnTo>
                    <a:pt x="131619" y="348962"/>
                  </a:lnTo>
                  <a:lnTo>
                    <a:pt x="179261" y="355295"/>
                  </a:lnTo>
                  <a:lnTo>
                    <a:pt x="226929" y="348951"/>
                  </a:lnTo>
                  <a:lnTo>
                    <a:pt x="269766" y="331047"/>
                  </a:lnTo>
                  <a:lnTo>
                    <a:pt x="306059" y="303273"/>
                  </a:lnTo>
                  <a:lnTo>
                    <a:pt x="334101" y="267321"/>
                  </a:lnTo>
                  <a:lnTo>
                    <a:pt x="352179" y="224882"/>
                  </a:lnTo>
                  <a:lnTo>
                    <a:pt x="358586" y="177647"/>
                  </a:lnTo>
                  <a:lnTo>
                    <a:pt x="352179" y="130412"/>
                  </a:lnTo>
                  <a:lnTo>
                    <a:pt x="334101" y="87973"/>
                  </a:lnTo>
                  <a:lnTo>
                    <a:pt x="306059" y="52021"/>
                  </a:lnTo>
                  <a:lnTo>
                    <a:pt x="269766" y="24248"/>
                  </a:lnTo>
                  <a:lnTo>
                    <a:pt x="226929" y="6343"/>
                  </a:lnTo>
                  <a:lnTo>
                    <a:pt x="17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620" y="150627"/>
              <a:ext cx="325755" cy="224154"/>
            </a:xfrm>
            <a:custGeom>
              <a:avLst/>
              <a:gdLst/>
              <a:ahLst/>
              <a:cxnLst/>
              <a:rect l="l" t="t" r="r" b="b"/>
              <a:pathLst>
                <a:path w="325754" h="224154">
                  <a:moveTo>
                    <a:pt x="162707" y="0"/>
                  </a:moveTo>
                  <a:lnTo>
                    <a:pt x="119533" y="5777"/>
                  </a:lnTo>
                  <a:lnTo>
                    <a:pt x="80688" y="22072"/>
                  </a:lnTo>
                  <a:lnTo>
                    <a:pt x="47742" y="47324"/>
                  </a:lnTo>
                  <a:lnTo>
                    <a:pt x="22265" y="79976"/>
                  </a:lnTo>
                  <a:lnTo>
                    <a:pt x="5828" y="118469"/>
                  </a:lnTo>
                  <a:lnTo>
                    <a:pt x="0" y="161243"/>
                  </a:lnTo>
                  <a:lnTo>
                    <a:pt x="1452" y="182621"/>
                  </a:lnTo>
                  <a:lnTo>
                    <a:pt x="4001" y="196603"/>
                  </a:lnTo>
                  <a:lnTo>
                    <a:pt x="7766" y="210287"/>
                  </a:lnTo>
                  <a:lnTo>
                    <a:pt x="12703" y="223553"/>
                  </a:lnTo>
                  <a:lnTo>
                    <a:pt x="162707" y="161243"/>
                  </a:lnTo>
                  <a:lnTo>
                    <a:pt x="320924" y="197739"/>
                  </a:lnTo>
                  <a:lnTo>
                    <a:pt x="324132" y="179742"/>
                  </a:lnTo>
                  <a:lnTo>
                    <a:pt x="325415" y="161243"/>
                  </a:lnTo>
                  <a:lnTo>
                    <a:pt x="319585" y="118469"/>
                  </a:lnTo>
                  <a:lnTo>
                    <a:pt x="303143" y="79976"/>
                  </a:lnTo>
                  <a:lnTo>
                    <a:pt x="277661" y="47324"/>
                  </a:lnTo>
                  <a:lnTo>
                    <a:pt x="244713" y="22072"/>
                  </a:lnTo>
                  <a:lnTo>
                    <a:pt x="205870" y="5777"/>
                  </a:lnTo>
                  <a:lnTo>
                    <a:pt x="162707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744" y="288892"/>
              <a:ext cx="314960" cy="184785"/>
            </a:xfrm>
            <a:custGeom>
              <a:avLst/>
              <a:gdLst/>
              <a:ahLst/>
              <a:cxnLst/>
              <a:rect l="l" t="t" r="r" b="b"/>
              <a:pathLst>
                <a:path w="314959" h="184784">
                  <a:moveTo>
                    <a:pt x="181923" y="0"/>
                  </a:moveTo>
                  <a:lnTo>
                    <a:pt x="131879" y="73659"/>
                  </a:lnTo>
                  <a:lnTo>
                    <a:pt x="0" y="70067"/>
                  </a:lnTo>
                  <a:lnTo>
                    <a:pt x="22924" y="116292"/>
                  </a:lnTo>
                  <a:lnTo>
                    <a:pt x="58842" y="152461"/>
                  </a:lnTo>
                  <a:lnTo>
                    <a:pt x="104298" y="176029"/>
                  </a:lnTo>
                  <a:lnTo>
                    <a:pt x="155842" y="184451"/>
                  </a:lnTo>
                  <a:lnTo>
                    <a:pt x="199854" y="178372"/>
                  </a:lnTo>
                  <a:lnTo>
                    <a:pt x="239751" y="161185"/>
                  </a:lnTo>
                  <a:lnTo>
                    <a:pt x="273544" y="134460"/>
                  </a:lnTo>
                  <a:lnTo>
                    <a:pt x="299244" y="99770"/>
                  </a:lnTo>
                  <a:lnTo>
                    <a:pt x="314861" y="58686"/>
                  </a:lnTo>
                  <a:lnTo>
                    <a:pt x="239795" y="74390"/>
                  </a:lnTo>
                  <a:lnTo>
                    <a:pt x="181923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8749" y="219769"/>
              <a:ext cx="146539" cy="111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2900" y="234199"/>
              <a:ext cx="314960" cy="125730"/>
            </a:xfrm>
            <a:custGeom>
              <a:avLst/>
              <a:gdLst/>
              <a:ahLst/>
              <a:cxnLst/>
              <a:rect l="l" t="t" r="r" b="b"/>
              <a:pathLst>
                <a:path w="314959" h="125729">
                  <a:moveTo>
                    <a:pt x="187120" y="0"/>
                  </a:moveTo>
                  <a:lnTo>
                    <a:pt x="107274" y="117531"/>
                  </a:lnTo>
                  <a:lnTo>
                    <a:pt x="0" y="117531"/>
                  </a:lnTo>
                  <a:lnTo>
                    <a:pt x="1988" y="124747"/>
                  </a:lnTo>
                  <a:lnTo>
                    <a:pt x="113946" y="125478"/>
                  </a:lnTo>
                  <a:lnTo>
                    <a:pt x="187152" y="19964"/>
                  </a:lnTo>
                  <a:lnTo>
                    <a:pt x="259716" y="123889"/>
                  </a:lnTo>
                  <a:lnTo>
                    <a:pt x="312199" y="123889"/>
                  </a:lnTo>
                  <a:lnTo>
                    <a:pt x="314605" y="117531"/>
                  </a:lnTo>
                  <a:lnTo>
                    <a:pt x="269436" y="117531"/>
                  </a:lnTo>
                  <a:lnTo>
                    <a:pt x="187120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1102" y="192976"/>
              <a:ext cx="320675" cy="177800"/>
            </a:xfrm>
            <a:custGeom>
              <a:avLst/>
              <a:gdLst/>
              <a:ahLst/>
              <a:cxnLst/>
              <a:rect l="l" t="t" r="r" b="b"/>
              <a:pathLst>
                <a:path w="320675" h="177800">
                  <a:moveTo>
                    <a:pt x="315785" y="165239"/>
                  </a:moveTo>
                  <a:lnTo>
                    <a:pt x="261988" y="165239"/>
                  </a:lnTo>
                  <a:lnTo>
                    <a:pt x="189166" y="60896"/>
                  </a:lnTo>
                  <a:lnTo>
                    <a:pt x="115455" y="165430"/>
                  </a:lnTo>
                  <a:lnTo>
                    <a:pt x="3619" y="165976"/>
                  </a:lnTo>
                  <a:lnTo>
                    <a:pt x="6959" y="175920"/>
                  </a:lnTo>
                  <a:lnTo>
                    <a:pt x="141249" y="175831"/>
                  </a:lnTo>
                  <a:lnTo>
                    <a:pt x="186220" y="105727"/>
                  </a:lnTo>
                  <a:lnTo>
                    <a:pt x="237388" y="177444"/>
                  </a:lnTo>
                  <a:lnTo>
                    <a:pt x="311238" y="177444"/>
                  </a:lnTo>
                  <a:lnTo>
                    <a:pt x="315785" y="165239"/>
                  </a:lnTo>
                  <a:close/>
                </a:path>
                <a:path w="320675" h="177800">
                  <a:moveTo>
                    <a:pt x="320370" y="148018"/>
                  </a:moveTo>
                  <a:lnTo>
                    <a:pt x="296506" y="148018"/>
                  </a:lnTo>
                  <a:lnTo>
                    <a:pt x="196392" y="4673"/>
                  </a:lnTo>
                  <a:lnTo>
                    <a:pt x="193078" y="1231"/>
                  </a:lnTo>
                  <a:lnTo>
                    <a:pt x="184099" y="0"/>
                  </a:lnTo>
                  <a:lnTo>
                    <a:pt x="180314" y="3276"/>
                  </a:lnTo>
                  <a:lnTo>
                    <a:pt x="83985" y="146646"/>
                  </a:lnTo>
                  <a:lnTo>
                    <a:pt x="0" y="146304"/>
                  </a:lnTo>
                  <a:lnTo>
                    <a:pt x="1790" y="158762"/>
                  </a:lnTo>
                  <a:lnTo>
                    <a:pt x="109613" y="159359"/>
                  </a:lnTo>
                  <a:lnTo>
                    <a:pt x="188341" y="42595"/>
                  </a:lnTo>
                  <a:lnTo>
                    <a:pt x="271360" y="158534"/>
                  </a:lnTo>
                  <a:lnTo>
                    <a:pt x="317842" y="158762"/>
                  </a:lnTo>
                  <a:lnTo>
                    <a:pt x="320370" y="148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872098" y="1824227"/>
            <a:ext cx="3541141" cy="3501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33364" y="1732533"/>
            <a:ext cx="3576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機關綠色採購推動歷程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54827" y="2973323"/>
            <a:ext cx="5236972" cy="3502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87390" y="2882011"/>
            <a:ext cx="5300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2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11</a:t>
            </a:r>
            <a:r>
              <a:rPr sz="2800" b="0" spc="13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0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年機關綠色採購績效評核方法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82640" y="4188967"/>
            <a:ext cx="4610354" cy="3502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44032" y="4097782"/>
            <a:ext cx="4641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機關綠色採購實務及注意事項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23660" y="5288534"/>
            <a:ext cx="2474594" cy="3474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84290" y="5196332"/>
            <a:ext cx="251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結語與未來展望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619244" y="1434083"/>
            <a:ext cx="1167130" cy="1339215"/>
            <a:chOff x="4619244" y="1434083"/>
            <a:chExt cx="1167130" cy="1339215"/>
          </a:xfrm>
        </p:grpSpPr>
        <p:sp>
          <p:nvSpPr>
            <p:cNvPr id="29" name="object 29"/>
            <p:cNvSpPr/>
            <p:nvPr/>
          </p:nvSpPr>
          <p:spPr>
            <a:xfrm>
              <a:off x="4686300" y="1514855"/>
              <a:ext cx="996696" cy="91439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19244" y="1434083"/>
              <a:ext cx="1166622" cy="133883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984241" y="1592402"/>
            <a:ext cx="4019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25" dirty="0">
                <a:solidFill>
                  <a:srgbClr val="FFFFFF"/>
                </a:solidFill>
              </a:rPr>
              <a:t>1</a:t>
            </a:r>
            <a:endParaRPr sz="4800"/>
          </a:p>
        </p:txBody>
      </p:sp>
      <p:grpSp>
        <p:nvGrpSpPr>
          <p:cNvPr id="32" name="object 32"/>
          <p:cNvGrpSpPr/>
          <p:nvPr/>
        </p:nvGrpSpPr>
        <p:grpSpPr>
          <a:xfrm>
            <a:off x="4619244" y="2575560"/>
            <a:ext cx="1167130" cy="3638550"/>
            <a:chOff x="4619244" y="2575560"/>
            <a:chExt cx="1167130" cy="3638550"/>
          </a:xfrm>
        </p:grpSpPr>
        <p:sp>
          <p:nvSpPr>
            <p:cNvPr id="33" name="object 33"/>
            <p:cNvSpPr/>
            <p:nvPr/>
          </p:nvSpPr>
          <p:spPr>
            <a:xfrm>
              <a:off x="4686300" y="2665476"/>
              <a:ext cx="996696" cy="9144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19244" y="2575560"/>
              <a:ext cx="1166622" cy="13388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86300" y="3816096"/>
              <a:ext cx="996696" cy="9144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19244" y="3741420"/>
              <a:ext cx="1166622" cy="13388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86300" y="4966716"/>
              <a:ext cx="996696" cy="9144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19244" y="4875276"/>
              <a:ext cx="1166622" cy="133883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984241" y="2733802"/>
            <a:ext cx="401955" cy="305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2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2</a:t>
            </a:r>
            <a:endParaRPr sz="4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3429"/>
              </a:spcBef>
            </a:pPr>
            <a:r>
              <a:rPr sz="4800" b="0" spc="2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3</a:t>
            </a:r>
            <a:endParaRPr sz="4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3165"/>
              </a:spcBef>
            </a:pPr>
            <a:r>
              <a:rPr sz="4800" b="0" spc="2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4</a:t>
            </a:r>
            <a:endParaRPr sz="4800">
              <a:latin typeface="Noto Sans CJK JP Medium"/>
              <a:cs typeface="Noto Sans CJK JP Medium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360676" y="1658111"/>
            <a:ext cx="467995" cy="472440"/>
          </a:xfrm>
          <a:custGeom>
            <a:avLst/>
            <a:gdLst/>
            <a:ahLst/>
            <a:cxnLst/>
            <a:rect l="l" t="t" r="r" b="b"/>
            <a:pathLst>
              <a:path w="467994" h="472439">
                <a:moveTo>
                  <a:pt x="233044" y="0"/>
                </a:moveTo>
                <a:lnTo>
                  <a:pt x="115569" y="60071"/>
                </a:lnTo>
                <a:lnTo>
                  <a:pt x="0" y="116967"/>
                </a:lnTo>
                <a:lnTo>
                  <a:pt x="0" y="352298"/>
                </a:lnTo>
                <a:lnTo>
                  <a:pt x="115569" y="412369"/>
                </a:lnTo>
                <a:lnTo>
                  <a:pt x="233044" y="472440"/>
                </a:lnTo>
                <a:lnTo>
                  <a:pt x="467867" y="352298"/>
                </a:lnTo>
                <a:lnTo>
                  <a:pt x="467867" y="116967"/>
                </a:lnTo>
                <a:lnTo>
                  <a:pt x="350392" y="60071"/>
                </a:lnTo>
                <a:lnTo>
                  <a:pt x="233044" y="0"/>
                </a:lnTo>
                <a:close/>
              </a:path>
            </a:pathLst>
          </a:custGeom>
          <a:solidFill>
            <a:srgbClr val="3AB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579119" y="1725167"/>
            <a:ext cx="3910965" cy="4095115"/>
            <a:chOff x="579119" y="1725167"/>
            <a:chExt cx="3910965" cy="4095115"/>
          </a:xfrm>
        </p:grpSpPr>
        <p:sp>
          <p:nvSpPr>
            <p:cNvPr id="42" name="object 42"/>
            <p:cNvSpPr/>
            <p:nvPr/>
          </p:nvSpPr>
          <p:spPr>
            <a:xfrm>
              <a:off x="838199" y="2187955"/>
              <a:ext cx="3403600" cy="3632200"/>
            </a:xfrm>
            <a:custGeom>
              <a:avLst/>
              <a:gdLst/>
              <a:ahLst/>
              <a:cxnLst/>
              <a:rect l="l" t="t" r="r" b="b"/>
              <a:pathLst>
                <a:path w="3403600" h="3632200">
                  <a:moveTo>
                    <a:pt x="0" y="2362200"/>
                  </a:moveTo>
                  <a:lnTo>
                    <a:pt x="67641" y="2400300"/>
                  </a:lnTo>
                  <a:lnTo>
                    <a:pt x="129586" y="2438400"/>
                  </a:lnTo>
                  <a:lnTo>
                    <a:pt x="186428" y="2463800"/>
                  </a:lnTo>
                  <a:lnTo>
                    <a:pt x="238760" y="2489200"/>
                  </a:lnTo>
                  <a:lnTo>
                    <a:pt x="287174" y="2527300"/>
                  </a:lnTo>
                  <a:lnTo>
                    <a:pt x="332262" y="2540000"/>
                  </a:lnTo>
                  <a:lnTo>
                    <a:pt x="374618" y="2565400"/>
                  </a:lnTo>
                  <a:lnTo>
                    <a:pt x="414833" y="2590800"/>
                  </a:lnTo>
                  <a:lnTo>
                    <a:pt x="453501" y="2603500"/>
                  </a:lnTo>
                  <a:lnTo>
                    <a:pt x="491215" y="2628900"/>
                  </a:lnTo>
                  <a:lnTo>
                    <a:pt x="604552" y="2667000"/>
                  </a:lnTo>
                  <a:lnTo>
                    <a:pt x="644373" y="2679700"/>
                  </a:lnTo>
                  <a:lnTo>
                    <a:pt x="686202" y="2692400"/>
                  </a:lnTo>
                  <a:lnTo>
                    <a:pt x="730632" y="2705100"/>
                  </a:lnTo>
                  <a:lnTo>
                    <a:pt x="778256" y="2705100"/>
                  </a:lnTo>
                  <a:lnTo>
                    <a:pt x="826882" y="2717800"/>
                  </a:lnTo>
                  <a:lnTo>
                    <a:pt x="873400" y="2717800"/>
                  </a:lnTo>
                  <a:lnTo>
                    <a:pt x="919070" y="2730500"/>
                  </a:lnTo>
                  <a:lnTo>
                    <a:pt x="1178814" y="2730500"/>
                  </a:lnTo>
                  <a:lnTo>
                    <a:pt x="1223653" y="2768600"/>
                  </a:lnTo>
                  <a:lnTo>
                    <a:pt x="1312268" y="2832100"/>
                  </a:lnTo>
                  <a:lnTo>
                    <a:pt x="1398682" y="2882900"/>
                  </a:lnTo>
                  <a:lnTo>
                    <a:pt x="1440771" y="2921000"/>
                  </a:lnTo>
                  <a:lnTo>
                    <a:pt x="1481957" y="2946400"/>
                  </a:lnTo>
                  <a:lnTo>
                    <a:pt x="1522124" y="2984500"/>
                  </a:lnTo>
                  <a:lnTo>
                    <a:pt x="1561154" y="3009900"/>
                  </a:lnTo>
                  <a:lnTo>
                    <a:pt x="1598930" y="3035300"/>
                  </a:lnTo>
                  <a:lnTo>
                    <a:pt x="1594141" y="3124200"/>
                  </a:lnTo>
                  <a:lnTo>
                    <a:pt x="1589682" y="3200400"/>
                  </a:lnTo>
                  <a:lnTo>
                    <a:pt x="1585745" y="3263900"/>
                  </a:lnTo>
                  <a:lnTo>
                    <a:pt x="1582523" y="3327400"/>
                  </a:lnTo>
                  <a:lnTo>
                    <a:pt x="1580207" y="3378200"/>
                  </a:lnTo>
                  <a:lnTo>
                    <a:pt x="1578991" y="3429000"/>
                  </a:lnTo>
                  <a:lnTo>
                    <a:pt x="1579065" y="3467100"/>
                  </a:lnTo>
                  <a:lnTo>
                    <a:pt x="1580623" y="3505200"/>
                  </a:lnTo>
                  <a:lnTo>
                    <a:pt x="1583856" y="3543300"/>
                  </a:lnTo>
                  <a:lnTo>
                    <a:pt x="1588958" y="3581400"/>
                  </a:lnTo>
                  <a:lnTo>
                    <a:pt x="1605534" y="3632200"/>
                  </a:lnTo>
                  <a:lnTo>
                    <a:pt x="2022348" y="3632200"/>
                  </a:lnTo>
                  <a:lnTo>
                    <a:pt x="2024929" y="3581400"/>
                  </a:lnTo>
                  <a:lnTo>
                    <a:pt x="2023592" y="3530600"/>
                  </a:lnTo>
                  <a:lnTo>
                    <a:pt x="2019287" y="3492500"/>
                  </a:lnTo>
                  <a:lnTo>
                    <a:pt x="2012965" y="3441700"/>
                  </a:lnTo>
                  <a:lnTo>
                    <a:pt x="2005578" y="3403600"/>
                  </a:lnTo>
                  <a:lnTo>
                    <a:pt x="1998077" y="3352800"/>
                  </a:lnTo>
                  <a:lnTo>
                    <a:pt x="1991411" y="3302000"/>
                  </a:lnTo>
                  <a:lnTo>
                    <a:pt x="1986534" y="3238500"/>
                  </a:lnTo>
                  <a:lnTo>
                    <a:pt x="2031622" y="3225800"/>
                  </a:lnTo>
                  <a:lnTo>
                    <a:pt x="2078091" y="3200400"/>
                  </a:lnTo>
                  <a:lnTo>
                    <a:pt x="2125728" y="3187700"/>
                  </a:lnTo>
                  <a:lnTo>
                    <a:pt x="2273541" y="3111500"/>
                  </a:lnTo>
                  <a:lnTo>
                    <a:pt x="1986534" y="3111500"/>
                  </a:lnTo>
                  <a:lnTo>
                    <a:pt x="1992088" y="2984500"/>
                  </a:lnTo>
                  <a:lnTo>
                    <a:pt x="1994871" y="2933700"/>
                  </a:lnTo>
                  <a:lnTo>
                    <a:pt x="1997661" y="2870200"/>
                  </a:lnTo>
                  <a:lnTo>
                    <a:pt x="1999759" y="2832100"/>
                  </a:lnTo>
                  <a:lnTo>
                    <a:pt x="1608709" y="2832100"/>
                  </a:lnTo>
                  <a:lnTo>
                    <a:pt x="1558919" y="2806700"/>
                  </a:lnTo>
                  <a:lnTo>
                    <a:pt x="1514281" y="2781300"/>
                  </a:lnTo>
                  <a:lnTo>
                    <a:pt x="1473697" y="2755900"/>
                  </a:lnTo>
                  <a:lnTo>
                    <a:pt x="1436070" y="2730500"/>
                  </a:lnTo>
                  <a:lnTo>
                    <a:pt x="1400302" y="2705100"/>
                  </a:lnTo>
                  <a:lnTo>
                    <a:pt x="1337184" y="2679700"/>
                  </a:lnTo>
                  <a:lnTo>
                    <a:pt x="1278153" y="2641600"/>
                  </a:lnTo>
                  <a:lnTo>
                    <a:pt x="905188" y="2641600"/>
                  </a:lnTo>
                  <a:lnTo>
                    <a:pt x="859473" y="2628900"/>
                  </a:lnTo>
                  <a:lnTo>
                    <a:pt x="814521" y="2628900"/>
                  </a:lnTo>
                  <a:lnTo>
                    <a:pt x="770160" y="2616200"/>
                  </a:lnTo>
                  <a:lnTo>
                    <a:pt x="726217" y="2616200"/>
                  </a:lnTo>
                  <a:lnTo>
                    <a:pt x="461687" y="2540000"/>
                  </a:lnTo>
                  <a:lnTo>
                    <a:pt x="415843" y="2514600"/>
                  </a:lnTo>
                  <a:lnTo>
                    <a:pt x="321100" y="2489200"/>
                  </a:lnTo>
                  <a:lnTo>
                    <a:pt x="271855" y="2463800"/>
                  </a:lnTo>
                  <a:lnTo>
                    <a:pt x="221131" y="2451100"/>
                  </a:lnTo>
                  <a:lnTo>
                    <a:pt x="168756" y="2425700"/>
                  </a:lnTo>
                  <a:lnTo>
                    <a:pt x="114558" y="2413000"/>
                  </a:lnTo>
                  <a:lnTo>
                    <a:pt x="58363" y="2387600"/>
                  </a:lnTo>
                  <a:lnTo>
                    <a:pt x="0" y="2362200"/>
                  </a:lnTo>
                  <a:close/>
                </a:path>
                <a:path w="3403600" h="3632200">
                  <a:moveTo>
                    <a:pt x="3057906" y="2527300"/>
                  </a:moveTo>
                  <a:lnTo>
                    <a:pt x="3020371" y="2565400"/>
                  </a:lnTo>
                  <a:lnTo>
                    <a:pt x="2981319" y="2603500"/>
                  </a:lnTo>
                  <a:lnTo>
                    <a:pt x="2940890" y="2641600"/>
                  </a:lnTo>
                  <a:lnTo>
                    <a:pt x="2899222" y="2679700"/>
                  </a:lnTo>
                  <a:lnTo>
                    <a:pt x="2856457" y="2705100"/>
                  </a:lnTo>
                  <a:lnTo>
                    <a:pt x="2812735" y="2743200"/>
                  </a:lnTo>
                  <a:lnTo>
                    <a:pt x="2722979" y="2794000"/>
                  </a:lnTo>
                  <a:lnTo>
                    <a:pt x="2491647" y="2921000"/>
                  </a:lnTo>
                  <a:lnTo>
                    <a:pt x="2445312" y="2933700"/>
                  </a:lnTo>
                  <a:lnTo>
                    <a:pt x="2399281" y="2959100"/>
                  </a:lnTo>
                  <a:lnTo>
                    <a:pt x="2353695" y="2971800"/>
                  </a:lnTo>
                  <a:lnTo>
                    <a:pt x="2308693" y="2997200"/>
                  </a:lnTo>
                  <a:lnTo>
                    <a:pt x="2221002" y="3022600"/>
                  </a:lnTo>
                  <a:lnTo>
                    <a:pt x="2178594" y="3048000"/>
                  </a:lnTo>
                  <a:lnTo>
                    <a:pt x="2097354" y="3073400"/>
                  </a:lnTo>
                  <a:lnTo>
                    <a:pt x="2058801" y="3086100"/>
                  </a:lnTo>
                  <a:lnTo>
                    <a:pt x="2021815" y="3098800"/>
                  </a:lnTo>
                  <a:lnTo>
                    <a:pt x="1986534" y="3111500"/>
                  </a:lnTo>
                  <a:lnTo>
                    <a:pt x="2273541" y="3111500"/>
                  </a:lnTo>
                  <a:lnTo>
                    <a:pt x="2523549" y="2984500"/>
                  </a:lnTo>
                  <a:lnTo>
                    <a:pt x="2572196" y="2959100"/>
                  </a:lnTo>
                  <a:lnTo>
                    <a:pt x="2619898" y="2921000"/>
                  </a:lnTo>
                  <a:lnTo>
                    <a:pt x="2666445" y="2895600"/>
                  </a:lnTo>
                  <a:lnTo>
                    <a:pt x="2711624" y="2870200"/>
                  </a:lnTo>
                  <a:lnTo>
                    <a:pt x="2755225" y="2832100"/>
                  </a:lnTo>
                  <a:lnTo>
                    <a:pt x="2797035" y="2806700"/>
                  </a:lnTo>
                  <a:lnTo>
                    <a:pt x="2836844" y="2768600"/>
                  </a:lnTo>
                  <a:lnTo>
                    <a:pt x="2874441" y="2743200"/>
                  </a:lnTo>
                  <a:lnTo>
                    <a:pt x="2909613" y="2705100"/>
                  </a:lnTo>
                  <a:lnTo>
                    <a:pt x="2942150" y="2679700"/>
                  </a:lnTo>
                  <a:lnTo>
                    <a:pt x="2971840" y="2654300"/>
                  </a:lnTo>
                  <a:lnTo>
                    <a:pt x="2998472" y="2616200"/>
                  </a:lnTo>
                  <a:lnTo>
                    <a:pt x="3021834" y="2590800"/>
                  </a:lnTo>
                  <a:lnTo>
                    <a:pt x="3041716" y="2552700"/>
                  </a:lnTo>
                  <a:lnTo>
                    <a:pt x="3057906" y="2527300"/>
                  </a:lnTo>
                  <a:close/>
                </a:path>
                <a:path w="3403600" h="3632200">
                  <a:moveTo>
                    <a:pt x="35826" y="622300"/>
                  </a:moveTo>
                  <a:lnTo>
                    <a:pt x="46809" y="660400"/>
                  </a:lnTo>
                  <a:lnTo>
                    <a:pt x="58798" y="698500"/>
                  </a:lnTo>
                  <a:lnTo>
                    <a:pt x="71835" y="736600"/>
                  </a:lnTo>
                  <a:lnTo>
                    <a:pt x="85962" y="774700"/>
                  </a:lnTo>
                  <a:lnTo>
                    <a:pt x="101221" y="812800"/>
                  </a:lnTo>
                  <a:lnTo>
                    <a:pt x="117653" y="863600"/>
                  </a:lnTo>
                  <a:lnTo>
                    <a:pt x="135300" y="901700"/>
                  </a:lnTo>
                  <a:lnTo>
                    <a:pt x="154204" y="939800"/>
                  </a:lnTo>
                  <a:lnTo>
                    <a:pt x="174406" y="977900"/>
                  </a:lnTo>
                  <a:lnTo>
                    <a:pt x="195949" y="1016000"/>
                  </a:lnTo>
                  <a:lnTo>
                    <a:pt x="218873" y="1054100"/>
                  </a:lnTo>
                  <a:lnTo>
                    <a:pt x="243220" y="1104900"/>
                  </a:lnTo>
                  <a:lnTo>
                    <a:pt x="269033" y="1143000"/>
                  </a:lnTo>
                  <a:lnTo>
                    <a:pt x="296352" y="1181100"/>
                  </a:lnTo>
                  <a:lnTo>
                    <a:pt x="325220" y="1219200"/>
                  </a:lnTo>
                  <a:lnTo>
                    <a:pt x="355678" y="1257300"/>
                  </a:lnTo>
                  <a:lnTo>
                    <a:pt x="387768" y="1295400"/>
                  </a:lnTo>
                  <a:lnTo>
                    <a:pt x="421532" y="1333500"/>
                  </a:lnTo>
                  <a:lnTo>
                    <a:pt x="457011" y="1371600"/>
                  </a:lnTo>
                  <a:lnTo>
                    <a:pt x="494246" y="1409700"/>
                  </a:lnTo>
                  <a:lnTo>
                    <a:pt x="533281" y="1447800"/>
                  </a:lnTo>
                  <a:lnTo>
                    <a:pt x="574155" y="1485900"/>
                  </a:lnTo>
                  <a:lnTo>
                    <a:pt x="616912" y="1511300"/>
                  </a:lnTo>
                  <a:lnTo>
                    <a:pt x="661592" y="1549400"/>
                  </a:lnTo>
                  <a:lnTo>
                    <a:pt x="708238" y="1587500"/>
                  </a:lnTo>
                  <a:lnTo>
                    <a:pt x="756891" y="1612900"/>
                  </a:lnTo>
                  <a:lnTo>
                    <a:pt x="841700" y="1676400"/>
                  </a:lnTo>
                  <a:lnTo>
                    <a:pt x="876876" y="1689100"/>
                  </a:lnTo>
                  <a:lnTo>
                    <a:pt x="913204" y="1714500"/>
                  </a:lnTo>
                  <a:lnTo>
                    <a:pt x="950765" y="1739900"/>
                  </a:lnTo>
                  <a:lnTo>
                    <a:pt x="989640" y="1752600"/>
                  </a:lnTo>
                  <a:lnTo>
                    <a:pt x="1029910" y="1778000"/>
                  </a:lnTo>
                  <a:lnTo>
                    <a:pt x="1071658" y="1790700"/>
                  </a:lnTo>
                  <a:lnTo>
                    <a:pt x="1114964" y="1816100"/>
                  </a:lnTo>
                  <a:lnTo>
                    <a:pt x="1159911" y="1841500"/>
                  </a:lnTo>
                  <a:lnTo>
                    <a:pt x="1206578" y="1854200"/>
                  </a:lnTo>
                  <a:lnTo>
                    <a:pt x="1255049" y="1866900"/>
                  </a:lnTo>
                  <a:lnTo>
                    <a:pt x="1305405" y="1892300"/>
                  </a:lnTo>
                  <a:lnTo>
                    <a:pt x="1357726" y="1905000"/>
                  </a:lnTo>
                  <a:lnTo>
                    <a:pt x="1412095" y="1930400"/>
                  </a:lnTo>
                  <a:lnTo>
                    <a:pt x="1527302" y="1955800"/>
                  </a:lnTo>
                  <a:lnTo>
                    <a:pt x="1527196" y="1993900"/>
                  </a:lnTo>
                  <a:lnTo>
                    <a:pt x="1528995" y="2032000"/>
                  </a:lnTo>
                  <a:lnTo>
                    <a:pt x="1532439" y="2082800"/>
                  </a:lnTo>
                  <a:lnTo>
                    <a:pt x="1537270" y="2120900"/>
                  </a:lnTo>
                  <a:lnTo>
                    <a:pt x="1543229" y="2171700"/>
                  </a:lnTo>
                  <a:lnTo>
                    <a:pt x="1550059" y="2222500"/>
                  </a:lnTo>
                  <a:lnTo>
                    <a:pt x="1557500" y="2273300"/>
                  </a:lnTo>
                  <a:lnTo>
                    <a:pt x="1565294" y="2324100"/>
                  </a:lnTo>
                  <a:lnTo>
                    <a:pt x="1573184" y="2387600"/>
                  </a:lnTo>
                  <a:lnTo>
                    <a:pt x="1580910" y="2438400"/>
                  </a:lnTo>
                  <a:lnTo>
                    <a:pt x="1588214" y="2489200"/>
                  </a:lnTo>
                  <a:lnTo>
                    <a:pt x="1594837" y="2552700"/>
                  </a:lnTo>
                  <a:lnTo>
                    <a:pt x="1600522" y="2603500"/>
                  </a:lnTo>
                  <a:lnTo>
                    <a:pt x="1605011" y="2667000"/>
                  </a:lnTo>
                  <a:lnTo>
                    <a:pt x="1608043" y="2717800"/>
                  </a:lnTo>
                  <a:lnTo>
                    <a:pt x="1609362" y="2768600"/>
                  </a:lnTo>
                  <a:lnTo>
                    <a:pt x="1608709" y="2819400"/>
                  </a:lnTo>
                  <a:lnTo>
                    <a:pt x="1608709" y="2832100"/>
                  </a:lnTo>
                  <a:lnTo>
                    <a:pt x="1999759" y="2832100"/>
                  </a:lnTo>
                  <a:lnTo>
                    <a:pt x="2000459" y="2819400"/>
                  </a:lnTo>
                  <a:lnTo>
                    <a:pt x="2006092" y="2743200"/>
                  </a:lnTo>
                  <a:lnTo>
                    <a:pt x="2041092" y="2705100"/>
                  </a:lnTo>
                  <a:lnTo>
                    <a:pt x="2110777" y="2603500"/>
                  </a:lnTo>
                  <a:lnTo>
                    <a:pt x="2214469" y="2489200"/>
                  </a:lnTo>
                  <a:lnTo>
                    <a:pt x="1875790" y="2489200"/>
                  </a:lnTo>
                  <a:lnTo>
                    <a:pt x="1865619" y="2451100"/>
                  </a:lnTo>
                  <a:lnTo>
                    <a:pt x="1854717" y="2400300"/>
                  </a:lnTo>
                  <a:lnTo>
                    <a:pt x="1843162" y="2362200"/>
                  </a:lnTo>
                  <a:lnTo>
                    <a:pt x="1831034" y="2324100"/>
                  </a:lnTo>
                  <a:lnTo>
                    <a:pt x="1818409" y="2286000"/>
                  </a:lnTo>
                  <a:lnTo>
                    <a:pt x="1805368" y="2247900"/>
                  </a:lnTo>
                  <a:lnTo>
                    <a:pt x="1791988" y="2197100"/>
                  </a:lnTo>
                  <a:lnTo>
                    <a:pt x="1778348" y="2159000"/>
                  </a:lnTo>
                  <a:lnTo>
                    <a:pt x="1764526" y="2108200"/>
                  </a:lnTo>
                  <a:lnTo>
                    <a:pt x="1750600" y="2057400"/>
                  </a:lnTo>
                  <a:lnTo>
                    <a:pt x="1736651" y="1993900"/>
                  </a:lnTo>
                  <a:lnTo>
                    <a:pt x="1722755" y="1930400"/>
                  </a:lnTo>
                  <a:lnTo>
                    <a:pt x="1716689" y="1892300"/>
                  </a:lnTo>
                  <a:lnTo>
                    <a:pt x="1712111" y="1854200"/>
                  </a:lnTo>
                  <a:lnTo>
                    <a:pt x="1708936" y="1816100"/>
                  </a:lnTo>
                  <a:lnTo>
                    <a:pt x="1708315" y="1803400"/>
                  </a:lnTo>
                  <a:lnTo>
                    <a:pt x="1533779" y="1803400"/>
                  </a:lnTo>
                  <a:lnTo>
                    <a:pt x="1498862" y="1790700"/>
                  </a:lnTo>
                  <a:lnTo>
                    <a:pt x="1462242" y="1778000"/>
                  </a:lnTo>
                  <a:lnTo>
                    <a:pt x="1423588" y="1778000"/>
                  </a:lnTo>
                  <a:lnTo>
                    <a:pt x="1382567" y="1765300"/>
                  </a:lnTo>
                  <a:lnTo>
                    <a:pt x="1338849" y="1752600"/>
                  </a:lnTo>
                  <a:lnTo>
                    <a:pt x="1292103" y="1739900"/>
                  </a:lnTo>
                  <a:lnTo>
                    <a:pt x="1241995" y="1714500"/>
                  </a:lnTo>
                  <a:lnTo>
                    <a:pt x="1188196" y="1701800"/>
                  </a:lnTo>
                  <a:lnTo>
                    <a:pt x="1130374" y="1676400"/>
                  </a:lnTo>
                  <a:lnTo>
                    <a:pt x="1068197" y="1651000"/>
                  </a:lnTo>
                  <a:lnTo>
                    <a:pt x="1083578" y="1574800"/>
                  </a:lnTo>
                  <a:lnTo>
                    <a:pt x="1086168" y="1562100"/>
                  </a:lnTo>
                  <a:lnTo>
                    <a:pt x="895604" y="1562100"/>
                  </a:lnTo>
                  <a:lnTo>
                    <a:pt x="854128" y="1536700"/>
                  </a:lnTo>
                  <a:lnTo>
                    <a:pt x="813833" y="1511300"/>
                  </a:lnTo>
                  <a:lnTo>
                    <a:pt x="774653" y="1485900"/>
                  </a:lnTo>
                  <a:lnTo>
                    <a:pt x="736526" y="1460500"/>
                  </a:lnTo>
                  <a:lnTo>
                    <a:pt x="699388" y="1435100"/>
                  </a:lnTo>
                  <a:lnTo>
                    <a:pt x="663176" y="1409700"/>
                  </a:lnTo>
                  <a:lnTo>
                    <a:pt x="627826" y="1384300"/>
                  </a:lnTo>
                  <a:lnTo>
                    <a:pt x="593276" y="1358900"/>
                  </a:lnTo>
                  <a:lnTo>
                    <a:pt x="559462" y="1333500"/>
                  </a:lnTo>
                  <a:lnTo>
                    <a:pt x="526320" y="1308100"/>
                  </a:lnTo>
                  <a:lnTo>
                    <a:pt x="493787" y="1270000"/>
                  </a:lnTo>
                  <a:lnTo>
                    <a:pt x="461800" y="1244600"/>
                  </a:lnTo>
                  <a:lnTo>
                    <a:pt x="430296" y="1206500"/>
                  </a:lnTo>
                  <a:lnTo>
                    <a:pt x="399211" y="1181100"/>
                  </a:lnTo>
                  <a:lnTo>
                    <a:pt x="368482" y="1143000"/>
                  </a:lnTo>
                  <a:lnTo>
                    <a:pt x="307837" y="1066800"/>
                  </a:lnTo>
                  <a:lnTo>
                    <a:pt x="277795" y="1016000"/>
                  </a:lnTo>
                  <a:lnTo>
                    <a:pt x="247856" y="977900"/>
                  </a:lnTo>
                  <a:lnTo>
                    <a:pt x="217955" y="927100"/>
                  </a:lnTo>
                  <a:lnTo>
                    <a:pt x="188031" y="889000"/>
                  </a:lnTo>
                  <a:lnTo>
                    <a:pt x="127855" y="787400"/>
                  </a:lnTo>
                  <a:lnTo>
                    <a:pt x="97478" y="736600"/>
                  </a:lnTo>
                  <a:lnTo>
                    <a:pt x="66822" y="673100"/>
                  </a:lnTo>
                  <a:lnTo>
                    <a:pt x="35826" y="622300"/>
                  </a:lnTo>
                  <a:close/>
                </a:path>
                <a:path w="3403600" h="3632200">
                  <a:moveTo>
                    <a:pt x="381012" y="1981200"/>
                  </a:moveTo>
                  <a:lnTo>
                    <a:pt x="407905" y="2019300"/>
                  </a:lnTo>
                  <a:lnTo>
                    <a:pt x="436085" y="2057400"/>
                  </a:lnTo>
                  <a:lnTo>
                    <a:pt x="465487" y="2095500"/>
                  </a:lnTo>
                  <a:lnTo>
                    <a:pt x="496046" y="2133600"/>
                  </a:lnTo>
                  <a:lnTo>
                    <a:pt x="527696" y="2171700"/>
                  </a:lnTo>
                  <a:lnTo>
                    <a:pt x="560371" y="2209800"/>
                  </a:lnTo>
                  <a:lnTo>
                    <a:pt x="594007" y="2247900"/>
                  </a:lnTo>
                  <a:lnTo>
                    <a:pt x="628536" y="2286000"/>
                  </a:lnTo>
                  <a:lnTo>
                    <a:pt x="663895" y="2324100"/>
                  </a:lnTo>
                  <a:lnTo>
                    <a:pt x="700016" y="2349500"/>
                  </a:lnTo>
                  <a:lnTo>
                    <a:pt x="736835" y="2387600"/>
                  </a:lnTo>
                  <a:lnTo>
                    <a:pt x="774287" y="2425700"/>
                  </a:lnTo>
                  <a:lnTo>
                    <a:pt x="812305" y="2451100"/>
                  </a:lnTo>
                  <a:lnTo>
                    <a:pt x="850824" y="2489200"/>
                  </a:lnTo>
                  <a:lnTo>
                    <a:pt x="889778" y="2514600"/>
                  </a:lnTo>
                  <a:lnTo>
                    <a:pt x="929102" y="2552700"/>
                  </a:lnTo>
                  <a:lnTo>
                    <a:pt x="1008598" y="2603500"/>
                  </a:lnTo>
                  <a:lnTo>
                    <a:pt x="1048639" y="2641600"/>
                  </a:lnTo>
                  <a:lnTo>
                    <a:pt x="1278153" y="2641600"/>
                  </a:lnTo>
                  <a:lnTo>
                    <a:pt x="1222919" y="2616200"/>
                  </a:lnTo>
                  <a:lnTo>
                    <a:pt x="1171191" y="2590800"/>
                  </a:lnTo>
                  <a:lnTo>
                    <a:pt x="1122680" y="2552700"/>
                  </a:lnTo>
                  <a:lnTo>
                    <a:pt x="1077094" y="2527300"/>
                  </a:lnTo>
                  <a:lnTo>
                    <a:pt x="1034145" y="2501900"/>
                  </a:lnTo>
                  <a:lnTo>
                    <a:pt x="993541" y="2476500"/>
                  </a:lnTo>
                  <a:lnTo>
                    <a:pt x="954993" y="2438400"/>
                  </a:lnTo>
                  <a:lnTo>
                    <a:pt x="918210" y="2413000"/>
                  </a:lnTo>
                  <a:lnTo>
                    <a:pt x="882903" y="2387600"/>
                  </a:lnTo>
                  <a:lnTo>
                    <a:pt x="848781" y="2362200"/>
                  </a:lnTo>
                  <a:lnTo>
                    <a:pt x="815553" y="2336800"/>
                  </a:lnTo>
                  <a:lnTo>
                    <a:pt x="685790" y="2235200"/>
                  </a:lnTo>
                  <a:lnTo>
                    <a:pt x="652685" y="2197100"/>
                  </a:lnTo>
                  <a:lnTo>
                    <a:pt x="618734" y="2171700"/>
                  </a:lnTo>
                  <a:lnTo>
                    <a:pt x="583647" y="2146300"/>
                  </a:lnTo>
                  <a:lnTo>
                    <a:pt x="547134" y="2108200"/>
                  </a:lnTo>
                  <a:lnTo>
                    <a:pt x="508903" y="2082800"/>
                  </a:lnTo>
                  <a:lnTo>
                    <a:pt x="468667" y="2044700"/>
                  </a:lnTo>
                  <a:lnTo>
                    <a:pt x="426133" y="2019300"/>
                  </a:lnTo>
                  <a:lnTo>
                    <a:pt x="381012" y="1981200"/>
                  </a:lnTo>
                  <a:close/>
                </a:path>
                <a:path w="3403600" h="3632200">
                  <a:moveTo>
                    <a:pt x="2634488" y="1066800"/>
                  </a:moveTo>
                  <a:lnTo>
                    <a:pt x="2600856" y="1104900"/>
                  </a:lnTo>
                  <a:lnTo>
                    <a:pt x="2570044" y="1143000"/>
                  </a:lnTo>
                  <a:lnTo>
                    <a:pt x="2541963" y="1181100"/>
                  </a:lnTo>
                  <a:lnTo>
                    <a:pt x="2516530" y="1219200"/>
                  </a:lnTo>
                  <a:lnTo>
                    <a:pt x="2493657" y="1270000"/>
                  </a:lnTo>
                  <a:lnTo>
                    <a:pt x="2473258" y="1308100"/>
                  </a:lnTo>
                  <a:lnTo>
                    <a:pt x="2455247" y="1358900"/>
                  </a:lnTo>
                  <a:lnTo>
                    <a:pt x="2439538" y="1397000"/>
                  </a:lnTo>
                  <a:lnTo>
                    <a:pt x="2426045" y="1447800"/>
                  </a:lnTo>
                  <a:lnTo>
                    <a:pt x="2414683" y="1485900"/>
                  </a:lnTo>
                  <a:lnTo>
                    <a:pt x="2405364" y="1536700"/>
                  </a:lnTo>
                  <a:lnTo>
                    <a:pt x="2398002" y="1587500"/>
                  </a:lnTo>
                  <a:lnTo>
                    <a:pt x="2392513" y="1625600"/>
                  </a:lnTo>
                  <a:lnTo>
                    <a:pt x="2388809" y="1676400"/>
                  </a:lnTo>
                  <a:lnTo>
                    <a:pt x="2386804" y="1727200"/>
                  </a:lnTo>
                  <a:lnTo>
                    <a:pt x="2386413" y="1778000"/>
                  </a:lnTo>
                  <a:lnTo>
                    <a:pt x="2387549" y="1828800"/>
                  </a:lnTo>
                  <a:lnTo>
                    <a:pt x="2390127" y="1879600"/>
                  </a:lnTo>
                  <a:lnTo>
                    <a:pt x="2394059" y="1917700"/>
                  </a:lnTo>
                  <a:lnTo>
                    <a:pt x="2399261" y="1968500"/>
                  </a:lnTo>
                  <a:lnTo>
                    <a:pt x="2405645" y="2019300"/>
                  </a:lnTo>
                  <a:lnTo>
                    <a:pt x="2413127" y="2070100"/>
                  </a:lnTo>
                  <a:lnTo>
                    <a:pt x="2344783" y="2120900"/>
                  </a:lnTo>
                  <a:lnTo>
                    <a:pt x="2283582" y="2171700"/>
                  </a:lnTo>
                  <a:lnTo>
                    <a:pt x="2228804" y="2209800"/>
                  </a:lnTo>
                  <a:lnTo>
                    <a:pt x="2179728" y="2247900"/>
                  </a:lnTo>
                  <a:lnTo>
                    <a:pt x="2135634" y="2273300"/>
                  </a:lnTo>
                  <a:lnTo>
                    <a:pt x="2095802" y="2298700"/>
                  </a:lnTo>
                  <a:lnTo>
                    <a:pt x="2059511" y="2324100"/>
                  </a:lnTo>
                  <a:lnTo>
                    <a:pt x="2026041" y="2349500"/>
                  </a:lnTo>
                  <a:lnTo>
                    <a:pt x="1994671" y="2374900"/>
                  </a:lnTo>
                  <a:lnTo>
                    <a:pt x="1964682" y="2400300"/>
                  </a:lnTo>
                  <a:lnTo>
                    <a:pt x="1935352" y="2425700"/>
                  </a:lnTo>
                  <a:lnTo>
                    <a:pt x="1905961" y="2463800"/>
                  </a:lnTo>
                  <a:lnTo>
                    <a:pt x="1875790" y="2489200"/>
                  </a:lnTo>
                  <a:lnTo>
                    <a:pt x="2214469" y="2489200"/>
                  </a:lnTo>
                  <a:lnTo>
                    <a:pt x="2283006" y="2413000"/>
                  </a:lnTo>
                  <a:lnTo>
                    <a:pt x="2317088" y="2387600"/>
                  </a:lnTo>
                  <a:lnTo>
                    <a:pt x="2351042" y="2349500"/>
                  </a:lnTo>
                  <a:lnTo>
                    <a:pt x="2384864" y="2324100"/>
                  </a:lnTo>
                  <a:lnTo>
                    <a:pt x="2418552" y="2286000"/>
                  </a:lnTo>
                  <a:lnTo>
                    <a:pt x="2485515" y="2235200"/>
                  </a:lnTo>
                  <a:lnTo>
                    <a:pt x="2518783" y="2197100"/>
                  </a:lnTo>
                  <a:lnTo>
                    <a:pt x="2617699" y="2120900"/>
                  </a:lnTo>
                  <a:lnTo>
                    <a:pt x="2650366" y="2082800"/>
                  </a:lnTo>
                  <a:lnTo>
                    <a:pt x="2747405" y="2006600"/>
                  </a:lnTo>
                  <a:lnTo>
                    <a:pt x="2779422" y="1968500"/>
                  </a:lnTo>
                  <a:lnTo>
                    <a:pt x="2795346" y="1955800"/>
                  </a:lnTo>
                  <a:lnTo>
                    <a:pt x="2575941" y="1955800"/>
                  </a:lnTo>
                  <a:lnTo>
                    <a:pt x="2565826" y="1905000"/>
                  </a:lnTo>
                  <a:lnTo>
                    <a:pt x="2555240" y="1866900"/>
                  </a:lnTo>
                  <a:lnTo>
                    <a:pt x="2544525" y="1828800"/>
                  </a:lnTo>
                  <a:lnTo>
                    <a:pt x="2534023" y="1790700"/>
                  </a:lnTo>
                  <a:lnTo>
                    <a:pt x="2524076" y="1752600"/>
                  </a:lnTo>
                  <a:lnTo>
                    <a:pt x="2515025" y="1714500"/>
                  </a:lnTo>
                  <a:lnTo>
                    <a:pt x="2507213" y="1676400"/>
                  </a:lnTo>
                  <a:lnTo>
                    <a:pt x="2500981" y="1638300"/>
                  </a:lnTo>
                  <a:lnTo>
                    <a:pt x="2496671" y="1600200"/>
                  </a:lnTo>
                  <a:lnTo>
                    <a:pt x="2494624" y="1562100"/>
                  </a:lnTo>
                  <a:lnTo>
                    <a:pt x="2495184" y="1511300"/>
                  </a:lnTo>
                  <a:lnTo>
                    <a:pt x="2498691" y="1473200"/>
                  </a:lnTo>
                  <a:lnTo>
                    <a:pt x="2505488" y="1422400"/>
                  </a:lnTo>
                  <a:lnTo>
                    <a:pt x="2515915" y="1371600"/>
                  </a:lnTo>
                  <a:lnTo>
                    <a:pt x="2530316" y="1320800"/>
                  </a:lnTo>
                  <a:lnTo>
                    <a:pt x="2549032" y="1257300"/>
                  </a:lnTo>
                  <a:lnTo>
                    <a:pt x="2572405" y="1193800"/>
                  </a:lnTo>
                  <a:lnTo>
                    <a:pt x="2600776" y="1130300"/>
                  </a:lnTo>
                  <a:lnTo>
                    <a:pt x="2634488" y="1066800"/>
                  </a:lnTo>
                  <a:close/>
                </a:path>
                <a:path w="3403600" h="3632200">
                  <a:moveTo>
                    <a:pt x="3403092" y="914400"/>
                  </a:moveTo>
                  <a:lnTo>
                    <a:pt x="3370537" y="977900"/>
                  </a:lnTo>
                  <a:lnTo>
                    <a:pt x="3338435" y="1028700"/>
                  </a:lnTo>
                  <a:lnTo>
                    <a:pt x="3306828" y="1079500"/>
                  </a:lnTo>
                  <a:lnTo>
                    <a:pt x="3275760" y="1143000"/>
                  </a:lnTo>
                  <a:lnTo>
                    <a:pt x="3245275" y="1181100"/>
                  </a:lnTo>
                  <a:lnTo>
                    <a:pt x="3215415" y="1231900"/>
                  </a:lnTo>
                  <a:lnTo>
                    <a:pt x="3186225" y="1282700"/>
                  </a:lnTo>
                  <a:lnTo>
                    <a:pt x="3157747" y="1320800"/>
                  </a:lnTo>
                  <a:lnTo>
                    <a:pt x="3130026" y="1371600"/>
                  </a:lnTo>
                  <a:lnTo>
                    <a:pt x="3103104" y="1409700"/>
                  </a:lnTo>
                  <a:lnTo>
                    <a:pt x="3077025" y="1447800"/>
                  </a:lnTo>
                  <a:lnTo>
                    <a:pt x="3051832" y="1473200"/>
                  </a:lnTo>
                  <a:lnTo>
                    <a:pt x="3027569" y="1511300"/>
                  </a:lnTo>
                  <a:lnTo>
                    <a:pt x="3004280" y="1536700"/>
                  </a:lnTo>
                  <a:lnTo>
                    <a:pt x="2982007" y="1574800"/>
                  </a:lnTo>
                  <a:lnTo>
                    <a:pt x="2960794" y="1600200"/>
                  </a:lnTo>
                  <a:lnTo>
                    <a:pt x="2940685" y="1625600"/>
                  </a:lnTo>
                  <a:lnTo>
                    <a:pt x="2911907" y="1663700"/>
                  </a:lnTo>
                  <a:lnTo>
                    <a:pt x="2882098" y="1689100"/>
                  </a:lnTo>
                  <a:lnTo>
                    <a:pt x="2851002" y="1727200"/>
                  </a:lnTo>
                  <a:lnTo>
                    <a:pt x="2818366" y="1765300"/>
                  </a:lnTo>
                  <a:lnTo>
                    <a:pt x="2783935" y="1790700"/>
                  </a:lnTo>
                  <a:lnTo>
                    <a:pt x="2747453" y="1828800"/>
                  </a:lnTo>
                  <a:lnTo>
                    <a:pt x="2708668" y="1854200"/>
                  </a:lnTo>
                  <a:lnTo>
                    <a:pt x="2667324" y="1892300"/>
                  </a:lnTo>
                  <a:lnTo>
                    <a:pt x="2623166" y="1917700"/>
                  </a:lnTo>
                  <a:lnTo>
                    <a:pt x="2575941" y="1955800"/>
                  </a:lnTo>
                  <a:lnTo>
                    <a:pt x="2795346" y="1955800"/>
                  </a:lnTo>
                  <a:lnTo>
                    <a:pt x="2811270" y="1943100"/>
                  </a:lnTo>
                  <a:lnTo>
                    <a:pt x="2842944" y="1905000"/>
                  </a:lnTo>
                  <a:lnTo>
                    <a:pt x="2874443" y="1879600"/>
                  </a:lnTo>
                  <a:lnTo>
                    <a:pt x="2936902" y="1803400"/>
                  </a:lnTo>
                  <a:lnTo>
                    <a:pt x="2998623" y="1727200"/>
                  </a:lnTo>
                  <a:lnTo>
                    <a:pt x="3029199" y="1689100"/>
                  </a:lnTo>
                  <a:lnTo>
                    <a:pt x="3059582" y="1638300"/>
                  </a:lnTo>
                  <a:lnTo>
                    <a:pt x="3089768" y="1600200"/>
                  </a:lnTo>
                  <a:lnTo>
                    <a:pt x="3119755" y="1549400"/>
                  </a:lnTo>
                  <a:lnTo>
                    <a:pt x="3167240" y="1473200"/>
                  </a:lnTo>
                  <a:lnTo>
                    <a:pt x="3190810" y="1435100"/>
                  </a:lnTo>
                  <a:lnTo>
                    <a:pt x="3214093" y="1384300"/>
                  </a:lnTo>
                  <a:lnTo>
                    <a:pt x="3236962" y="1346200"/>
                  </a:lnTo>
                  <a:lnTo>
                    <a:pt x="3259290" y="1295400"/>
                  </a:lnTo>
                  <a:lnTo>
                    <a:pt x="3280949" y="1257300"/>
                  </a:lnTo>
                  <a:lnTo>
                    <a:pt x="3301811" y="1206500"/>
                  </a:lnTo>
                  <a:lnTo>
                    <a:pt x="3321748" y="1155700"/>
                  </a:lnTo>
                  <a:lnTo>
                    <a:pt x="3340633" y="1117600"/>
                  </a:lnTo>
                  <a:lnTo>
                    <a:pt x="3358337" y="1066800"/>
                  </a:lnTo>
                  <a:lnTo>
                    <a:pt x="3374733" y="1016000"/>
                  </a:lnTo>
                  <a:lnTo>
                    <a:pt x="3389694" y="965200"/>
                  </a:lnTo>
                  <a:lnTo>
                    <a:pt x="3403092" y="914400"/>
                  </a:lnTo>
                  <a:close/>
                </a:path>
                <a:path w="3403600" h="3632200">
                  <a:moveTo>
                    <a:pt x="1781302" y="0"/>
                  </a:moveTo>
                  <a:lnTo>
                    <a:pt x="1780035" y="63500"/>
                  </a:lnTo>
                  <a:lnTo>
                    <a:pt x="1777897" y="114300"/>
                  </a:lnTo>
                  <a:lnTo>
                    <a:pt x="1774937" y="177800"/>
                  </a:lnTo>
                  <a:lnTo>
                    <a:pt x="1771203" y="241300"/>
                  </a:lnTo>
                  <a:lnTo>
                    <a:pt x="1766744" y="292100"/>
                  </a:lnTo>
                  <a:lnTo>
                    <a:pt x="1761608" y="355600"/>
                  </a:lnTo>
                  <a:lnTo>
                    <a:pt x="1755844" y="419100"/>
                  </a:lnTo>
                  <a:lnTo>
                    <a:pt x="1749501" y="482600"/>
                  </a:lnTo>
                  <a:lnTo>
                    <a:pt x="1742626" y="533400"/>
                  </a:lnTo>
                  <a:lnTo>
                    <a:pt x="1735269" y="596900"/>
                  </a:lnTo>
                  <a:lnTo>
                    <a:pt x="1727478" y="660400"/>
                  </a:lnTo>
                  <a:lnTo>
                    <a:pt x="1719302" y="711200"/>
                  </a:lnTo>
                  <a:lnTo>
                    <a:pt x="1710789" y="774700"/>
                  </a:lnTo>
                  <a:lnTo>
                    <a:pt x="1701988" y="825500"/>
                  </a:lnTo>
                  <a:lnTo>
                    <a:pt x="1692948" y="889000"/>
                  </a:lnTo>
                  <a:lnTo>
                    <a:pt x="1683716" y="939800"/>
                  </a:lnTo>
                  <a:lnTo>
                    <a:pt x="1674342" y="1003300"/>
                  </a:lnTo>
                  <a:lnTo>
                    <a:pt x="1664874" y="1054100"/>
                  </a:lnTo>
                  <a:lnTo>
                    <a:pt x="1645851" y="1155700"/>
                  </a:lnTo>
                  <a:lnTo>
                    <a:pt x="1636393" y="1206500"/>
                  </a:lnTo>
                  <a:lnTo>
                    <a:pt x="1627036" y="1257300"/>
                  </a:lnTo>
                  <a:lnTo>
                    <a:pt x="1617828" y="1308100"/>
                  </a:lnTo>
                  <a:lnTo>
                    <a:pt x="1591582" y="1447800"/>
                  </a:lnTo>
                  <a:lnTo>
                    <a:pt x="1583455" y="1485900"/>
                  </a:lnTo>
                  <a:lnTo>
                    <a:pt x="1575721" y="1536700"/>
                  </a:lnTo>
                  <a:lnTo>
                    <a:pt x="1568426" y="1574800"/>
                  </a:lnTo>
                  <a:lnTo>
                    <a:pt x="1561621" y="1612900"/>
                  </a:lnTo>
                  <a:lnTo>
                    <a:pt x="1555353" y="1651000"/>
                  </a:lnTo>
                  <a:lnTo>
                    <a:pt x="1549672" y="1676400"/>
                  </a:lnTo>
                  <a:lnTo>
                    <a:pt x="1544625" y="1714500"/>
                  </a:lnTo>
                  <a:lnTo>
                    <a:pt x="1540261" y="1739900"/>
                  </a:lnTo>
                  <a:lnTo>
                    <a:pt x="1536630" y="1778000"/>
                  </a:lnTo>
                  <a:lnTo>
                    <a:pt x="1533779" y="1803400"/>
                  </a:lnTo>
                  <a:lnTo>
                    <a:pt x="1708315" y="1803400"/>
                  </a:lnTo>
                  <a:lnTo>
                    <a:pt x="1707074" y="1778000"/>
                  </a:lnTo>
                  <a:lnTo>
                    <a:pt x="1706440" y="1739900"/>
                  </a:lnTo>
                  <a:lnTo>
                    <a:pt x="1706946" y="1701800"/>
                  </a:lnTo>
                  <a:lnTo>
                    <a:pt x="1708505" y="1663700"/>
                  </a:lnTo>
                  <a:lnTo>
                    <a:pt x="1711031" y="1625600"/>
                  </a:lnTo>
                  <a:lnTo>
                    <a:pt x="1714436" y="1587500"/>
                  </a:lnTo>
                  <a:lnTo>
                    <a:pt x="1718633" y="1549400"/>
                  </a:lnTo>
                  <a:lnTo>
                    <a:pt x="1723535" y="1498600"/>
                  </a:lnTo>
                  <a:lnTo>
                    <a:pt x="1729056" y="1460500"/>
                  </a:lnTo>
                  <a:lnTo>
                    <a:pt x="1735108" y="1422400"/>
                  </a:lnTo>
                  <a:lnTo>
                    <a:pt x="1741603" y="1371600"/>
                  </a:lnTo>
                  <a:lnTo>
                    <a:pt x="1748456" y="1333500"/>
                  </a:lnTo>
                  <a:lnTo>
                    <a:pt x="1755579" y="1282700"/>
                  </a:lnTo>
                  <a:lnTo>
                    <a:pt x="1770288" y="1193800"/>
                  </a:lnTo>
                  <a:lnTo>
                    <a:pt x="1777699" y="1143000"/>
                  </a:lnTo>
                  <a:lnTo>
                    <a:pt x="1785032" y="1092200"/>
                  </a:lnTo>
                  <a:lnTo>
                    <a:pt x="1792200" y="1041400"/>
                  </a:lnTo>
                  <a:lnTo>
                    <a:pt x="1799116" y="1003300"/>
                  </a:lnTo>
                  <a:lnTo>
                    <a:pt x="1805694" y="952500"/>
                  </a:lnTo>
                  <a:lnTo>
                    <a:pt x="1811844" y="901700"/>
                  </a:lnTo>
                  <a:lnTo>
                    <a:pt x="1817482" y="850900"/>
                  </a:lnTo>
                  <a:lnTo>
                    <a:pt x="1822520" y="800100"/>
                  </a:lnTo>
                  <a:lnTo>
                    <a:pt x="1826871" y="736600"/>
                  </a:lnTo>
                  <a:lnTo>
                    <a:pt x="1830447" y="685800"/>
                  </a:lnTo>
                  <a:lnTo>
                    <a:pt x="1833162" y="635000"/>
                  </a:lnTo>
                  <a:lnTo>
                    <a:pt x="1834929" y="584200"/>
                  </a:lnTo>
                  <a:lnTo>
                    <a:pt x="1835661" y="520700"/>
                  </a:lnTo>
                  <a:lnTo>
                    <a:pt x="1835270" y="469900"/>
                  </a:lnTo>
                  <a:lnTo>
                    <a:pt x="1833671" y="406400"/>
                  </a:lnTo>
                  <a:lnTo>
                    <a:pt x="1830774" y="355600"/>
                  </a:lnTo>
                  <a:lnTo>
                    <a:pt x="1826495" y="292100"/>
                  </a:lnTo>
                  <a:lnTo>
                    <a:pt x="1820745" y="241300"/>
                  </a:lnTo>
                  <a:lnTo>
                    <a:pt x="1813438" y="177800"/>
                  </a:lnTo>
                  <a:lnTo>
                    <a:pt x="1804486" y="114300"/>
                  </a:lnTo>
                  <a:lnTo>
                    <a:pt x="1793803" y="63500"/>
                  </a:lnTo>
                  <a:lnTo>
                    <a:pt x="1781302" y="0"/>
                  </a:lnTo>
                  <a:close/>
                </a:path>
                <a:path w="3403600" h="3632200">
                  <a:moveTo>
                    <a:pt x="1029081" y="698500"/>
                  </a:moveTo>
                  <a:lnTo>
                    <a:pt x="1020393" y="736600"/>
                  </a:lnTo>
                  <a:lnTo>
                    <a:pt x="1015679" y="774700"/>
                  </a:lnTo>
                  <a:lnTo>
                    <a:pt x="1014320" y="812800"/>
                  </a:lnTo>
                  <a:lnTo>
                    <a:pt x="1015699" y="850900"/>
                  </a:lnTo>
                  <a:lnTo>
                    <a:pt x="1019197" y="889000"/>
                  </a:lnTo>
                  <a:lnTo>
                    <a:pt x="1024198" y="939800"/>
                  </a:lnTo>
                  <a:lnTo>
                    <a:pt x="1030083" y="990600"/>
                  </a:lnTo>
                  <a:lnTo>
                    <a:pt x="1036234" y="1054100"/>
                  </a:lnTo>
                  <a:lnTo>
                    <a:pt x="1042035" y="1130300"/>
                  </a:lnTo>
                  <a:lnTo>
                    <a:pt x="1041991" y="1193800"/>
                  </a:lnTo>
                  <a:lnTo>
                    <a:pt x="1034950" y="1257300"/>
                  </a:lnTo>
                  <a:lnTo>
                    <a:pt x="1022319" y="1308100"/>
                  </a:lnTo>
                  <a:lnTo>
                    <a:pt x="1005505" y="1358900"/>
                  </a:lnTo>
                  <a:lnTo>
                    <a:pt x="985916" y="1397000"/>
                  </a:lnTo>
                  <a:lnTo>
                    <a:pt x="964960" y="1447800"/>
                  </a:lnTo>
                  <a:lnTo>
                    <a:pt x="944043" y="1473200"/>
                  </a:lnTo>
                  <a:lnTo>
                    <a:pt x="924573" y="1511300"/>
                  </a:lnTo>
                  <a:lnTo>
                    <a:pt x="907957" y="1536700"/>
                  </a:lnTo>
                  <a:lnTo>
                    <a:pt x="895604" y="1562100"/>
                  </a:lnTo>
                  <a:lnTo>
                    <a:pt x="1086168" y="1562100"/>
                  </a:lnTo>
                  <a:lnTo>
                    <a:pt x="1096527" y="1511300"/>
                  </a:lnTo>
                  <a:lnTo>
                    <a:pt x="1107378" y="1460500"/>
                  </a:lnTo>
                  <a:lnTo>
                    <a:pt x="1116468" y="1422400"/>
                  </a:lnTo>
                  <a:lnTo>
                    <a:pt x="1124132" y="1384300"/>
                  </a:lnTo>
                  <a:lnTo>
                    <a:pt x="1130705" y="1346200"/>
                  </a:lnTo>
                  <a:lnTo>
                    <a:pt x="1136523" y="1308100"/>
                  </a:lnTo>
                  <a:lnTo>
                    <a:pt x="1138818" y="1270000"/>
                  </a:lnTo>
                  <a:lnTo>
                    <a:pt x="1137824" y="1231900"/>
                  </a:lnTo>
                  <a:lnTo>
                    <a:pt x="1133915" y="1193800"/>
                  </a:lnTo>
                  <a:lnTo>
                    <a:pt x="1118842" y="1104900"/>
                  </a:lnTo>
                  <a:lnTo>
                    <a:pt x="1108424" y="1054100"/>
                  </a:lnTo>
                  <a:lnTo>
                    <a:pt x="1096582" y="990600"/>
                  </a:lnTo>
                  <a:lnTo>
                    <a:pt x="1083691" y="939800"/>
                  </a:lnTo>
                  <a:lnTo>
                    <a:pt x="1070121" y="876300"/>
                  </a:lnTo>
                  <a:lnTo>
                    <a:pt x="1056248" y="825500"/>
                  </a:lnTo>
                  <a:lnTo>
                    <a:pt x="1042443" y="762000"/>
                  </a:lnTo>
                  <a:lnTo>
                    <a:pt x="1029081" y="6985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9120" y="2394203"/>
              <a:ext cx="3910965" cy="2254250"/>
            </a:xfrm>
            <a:custGeom>
              <a:avLst/>
              <a:gdLst/>
              <a:ahLst/>
              <a:cxnLst/>
              <a:rect l="l" t="t" r="r" b="b"/>
              <a:pathLst>
                <a:path w="3910965" h="2254250">
                  <a:moveTo>
                    <a:pt x="467868" y="1773174"/>
                  </a:moveTo>
                  <a:lnTo>
                    <a:pt x="349999" y="1713357"/>
                  </a:lnTo>
                  <a:lnTo>
                    <a:pt x="235750" y="1656588"/>
                  </a:lnTo>
                  <a:lnTo>
                    <a:pt x="117868" y="1713357"/>
                  </a:lnTo>
                  <a:lnTo>
                    <a:pt x="0" y="1773174"/>
                  </a:lnTo>
                  <a:lnTo>
                    <a:pt x="0" y="2007870"/>
                  </a:lnTo>
                  <a:lnTo>
                    <a:pt x="117868" y="2067687"/>
                  </a:lnTo>
                  <a:lnTo>
                    <a:pt x="235750" y="2124456"/>
                  </a:lnTo>
                  <a:lnTo>
                    <a:pt x="349999" y="2067687"/>
                  </a:lnTo>
                  <a:lnTo>
                    <a:pt x="467868" y="2007870"/>
                  </a:lnTo>
                  <a:lnTo>
                    <a:pt x="467868" y="1773174"/>
                  </a:lnTo>
                  <a:close/>
                </a:path>
                <a:path w="3910965" h="2254250">
                  <a:moveTo>
                    <a:pt x="1501140" y="120142"/>
                  </a:moveTo>
                  <a:lnTo>
                    <a:pt x="1265428" y="0"/>
                  </a:lnTo>
                  <a:lnTo>
                    <a:pt x="1147572" y="60071"/>
                  </a:lnTo>
                  <a:lnTo>
                    <a:pt x="1033272" y="120142"/>
                  </a:lnTo>
                  <a:lnTo>
                    <a:pt x="1033272" y="352298"/>
                  </a:lnTo>
                  <a:lnTo>
                    <a:pt x="1147572" y="412369"/>
                  </a:lnTo>
                  <a:lnTo>
                    <a:pt x="1265428" y="472440"/>
                  </a:lnTo>
                  <a:lnTo>
                    <a:pt x="1501140" y="352298"/>
                  </a:lnTo>
                  <a:lnTo>
                    <a:pt x="1501140" y="120142"/>
                  </a:lnTo>
                  <a:close/>
                </a:path>
                <a:path w="3910965" h="2254250">
                  <a:moveTo>
                    <a:pt x="3624072" y="1901698"/>
                  </a:moveTo>
                  <a:lnTo>
                    <a:pt x="3389376" y="1781556"/>
                  </a:lnTo>
                  <a:lnTo>
                    <a:pt x="3154680" y="1901698"/>
                  </a:lnTo>
                  <a:lnTo>
                    <a:pt x="3154680" y="2135505"/>
                  </a:lnTo>
                  <a:lnTo>
                    <a:pt x="3272028" y="2193925"/>
                  </a:lnTo>
                  <a:lnTo>
                    <a:pt x="3389376" y="2253996"/>
                  </a:lnTo>
                  <a:lnTo>
                    <a:pt x="3506724" y="2193925"/>
                  </a:lnTo>
                  <a:lnTo>
                    <a:pt x="3624072" y="2135505"/>
                  </a:lnTo>
                  <a:lnTo>
                    <a:pt x="3624072" y="1901698"/>
                  </a:lnTo>
                  <a:close/>
                </a:path>
                <a:path w="3910965" h="2254250">
                  <a:moveTo>
                    <a:pt x="3910584" y="284607"/>
                  </a:moveTo>
                  <a:lnTo>
                    <a:pt x="3792601" y="224536"/>
                  </a:lnTo>
                  <a:lnTo>
                    <a:pt x="3676523" y="167640"/>
                  </a:lnTo>
                  <a:lnTo>
                    <a:pt x="3558540" y="224536"/>
                  </a:lnTo>
                  <a:lnTo>
                    <a:pt x="3444240" y="284607"/>
                  </a:lnTo>
                  <a:lnTo>
                    <a:pt x="3444240" y="521716"/>
                  </a:lnTo>
                  <a:lnTo>
                    <a:pt x="3558540" y="580136"/>
                  </a:lnTo>
                  <a:lnTo>
                    <a:pt x="3676523" y="637032"/>
                  </a:lnTo>
                  <a:lnTo>
                    <a:pt x="3792601" y="580136"/>
                  </a:lnTo>
                  <a:lnTo>
                    <a:pt x="3910584" y="521716"/>
                  </a:lnTo>
                  <a:lnTo>
                    <a:pt x="3910584" y="284607"/>
                  </a:lnTo>
                  <a:close/>
                </a:path>
              </a:pathLst>
            </a:custGeom>
            <a:solidFill>
              <a:srgbClr val="3AB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16580" y="4803647"/>
              <a:ext cx="260985" cy="264160"/>
            </a:xfrm>
            <a:custGeom>
              <a:avLst/>
              <a:gdLst/>
              <a:ahLst/>
              <a:cxnLst/>
              <a:rect l="l" t="t" r="r" b="b"/>
              <a:pathLst>
                <a:path w="260985" h="264160">
                  <a:moveTo>
                    <a:pt x="130301" y="0"/>
                  </a:moveTo>
                  <a:lnTo>
                    <a:pt x="65150" y="34925"/>
                  </a:lnTo>
                  <a:lnTo>
                    <a:pt x="0" y="66675"/>
                  </a:lnTo>
                  <a:lnTo>
                    <a:pt x="0" y="196977"/>
                  </a:lnTo>
                  <a:lnTo>
                    <a:pt x="65150" y="228727"/>
                  </a:lnTo>
                  <a:lnTo>
                    <a:pt x="130301" y="263652"/>
                  </a:lnTo>
                  <a:lnTo>
                    <a:pt x="195452" y="228727"/>
                  </a:lnTo>
                  <a:lnTo>
                    <a:pt x="260603" y="196977"/>
                  </a:lnTo>
                  <a:lnTo>
                    <a:pt x="260603" y="66675"/>
                  </a:lnTo>
                  <a:lnTo>
                    <a:pt x="195452" y="34925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59407" y="3215639"/>
              <a:ext cx="256540" cy="262255"/>
            </a:xfrm>
            <a:custGeom>
              <a:avLst/>
              <a:gdLst/>
              <a:ahLst/>
              <a:cxnLst/>
              <a:rect l="l" t="t" r="r" b="b"/>
              <a:pathLst>
                <a:path w="256540" h="262254">
                  <a:moveTo>
                    <a:pt x="126237" y="0"/>
                  </a:moveTo>
                  <a:lnTo>
                    <a:pt x="61340" y="34798"/>
                  </a:lnTo>
                  <a:lnTo>
                    <a:pt x="0" y="66294"/>
                  </a:lnTo>
                  <a:lnTo>
                    <a:pt x="0" y="197358"/>
                  </a:lnTo>
                  <a:lnTo>
                    <a:pt x="61340" y="227329"/>
                  </a:lnTo>
                  <a:lnTo>
                    <a:pt x="126237" y="262128"/>
                  </a:lnTo>
                  <a:lnTo>
                    <a:pt x="191134" y="227329"/>
                  </a:lnTo>
                  <a:lnTo>
                    <a:pt x="256031" y="197358"/>
                  </a:lnTo>
                  <a:lnTo>
                    <a:pt x="256031" y="66294"/>
                  </a:lnTo>
                  <a:lnTo>
                    <a:pt x="191134" y="34798"/>
                  </a:lnTo>
                  <a:lnTo>
                    <a:pt x="126237" y="0"/>
                  </a:lnTo>
                  <a:close/>
                </a:path>
              </a:pathLst>
            </a:custGeom>
            <a:solidFill>
              <a:srgbClr val="3AB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9200" y="2817875"/>
              <a:ext cx="1790700" cy="1607820"/>
            </a:xfrm>
            <a:custGeom>
              <a:avLst/>
              <a:gdLst/>
              <a:ahLst/>
              <a:cxnLst/>
              <a:rect l="l" t="t" r="r" b="b"/>
              <a:pathLst>
                <a:path w="1790700" h="1607820">
                  <a:moveTo>
                    <a:pt x="256032" y="1169670"/>
                  </a:moveTo>
                  <a:lnTo>
                    <a:pt x="191135" y="1139698"/>
                  </a:lnTo>
                  <a:lnTo>
                    <a:pt x="126238" y="1104900"/>
                  </a:lnTo>
                  <a:lnTo>
                    <a:pt x="61341" y="1139698"/>
                  </a:lnTo>
                  <a:lnTo>
                    <a:pt x="0" y="1169670"/>
                  </a:lnTo>
                  <a:lnTo>
                    <a:pt x="0" y="1300734"/>
                  </a:lnTo>
                  <a:lnTo>
                    <a:pt x="61341" y="1332230"/>
                  </a:lnTo>
                  <a:lnTo>
                    <a:pt x="126238" y="1367028"/>
                  </a:lnTo>
                  <a:lnTo>
                    <a:pt x="191135" y="1332230"/>
                  </a:lnTo>
                  <a:lnTo>
                    <a:pt x="256032" y="1300734"/>
                  </a:lnTo>
                  <a:lnTo>
                    <a:pt x="256032" y="1169670"/>
                  </a:lnTo>
                  <a:close/>
                </a:path>
                <a:path w="1790700" h="1607820">
                  <a:moveTo>
                    <a:pt x="1272540" y="63246"/>
                  </a:moveTo>
                  <a:lnTo>
                    <a:pt x="1141984" y="0"/>
                  </a:lnTo>
                  <a:lnTo>
                    <a:pt x="1080262" y="31623"/>
                  </a:lnTo>
                  <a:lnTo>
                    <a:pt x="1014984" y="63246"/>
                  </a:lnTo>
                  <a:lnTo>
                    <a:pt x="1014984" y="194310"/>
                  </a:lnTo>
                  <a:lnTo>
                    <a:pt x="1080262" y="225933"/>
                  </a:lnTo>
                  <a:lnTo>
                    <a:pt x="1141984" y="259080"/>
                  </a:lnTo>
                  <a:lnTo>
                    <a:pt x="1207262" y="225933"/>
                  </a:lnTo>
                  <a:lnTo>
                    <a:pt x="1272540" y="194310"/>
                  </a:lnTo>
                  <a:lnTo>
                    <a:pt x="1272540" y="63246"/>
                  </a:lnTo>
                  <a:close/>
                </a:path>
                <a:path w="1790700" h="1607820">
                  <a:moveTo>
                    <a:pt x="1790700" y="1411478"/>
                  </a:moveTo>
                  <a:lnTo>
                    <a:pt x="1727708" y="1381633"/>
                  </a:lnTo>
                  <a:lnTo>
                    <a:pt x="1662811" y="1350264"/>
                  </a:lnTo>
                  <a:lnTo>
                    <a:pt x="1598041" y="1381633"/>
                  </a:lnTo>
                  <a:lnTo>
                    <a:pt x="1533144" y="1411478"/>
                  </a:lnTo>
                  <a:lnTo>
                    <a:pt x="1533144" y="1541907"/>
                  </a:lnTo>
                  <a:lnTo>
                    <a:pt x="1598041" y="1576451"/>
                  </a:lnTo>
                  <a:lnTo>
                    <a:pt x="1662811" y="1607820"/>
                  </a:lnTo>
                  <a:lnTo>
                    <a:pt x="1727708" y="1576451"/>
                  </a:lnTo>
                  <a:lnTo>
                    <a:pt x="1790700" y="1541907"/>
                  </a:lnTo>
                  <a:lnTo>
                    <a:pt x="1790700" y="141147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95856" y="3319271"/>
              <a:ext cx="2032000" cy="1371600"/>
            </a:xfrm>
            <a:custGeom>
              <a:avLst/>
              <a:gdLst/>
              <a:ahLst/>
              <a:cxnLst/>
              <a:rect l="l" t="t" r="r" b="b"/>
              <a:pathLst>
                <a:path w="2032000" h="1371600">
                  <a:moveTo>
                    <a:pt x="257556" y="1174623"/>
                  </a:moveTo>
                  <a:lnTo>
                    <a:pt x="195834" y="1142873"/>
                  </a:lnTo>
                  <a:lnTo>
                    <a:pt x="130556" y="1107948"/>
                  </a:lnTo>
                  <a:lnTo>
                    <a:pt x="65278" y="1142873"/>
                  </a:lnTo>
                  <a:lnTo>
                    <a:pt x="0" y="1174623"/>
                  </a:lnTo>
                  <a:lnTo>
                    <a:pt x="0" y="1306449"/>
                  </a:lnTo>
                  <a:lnTo>
                    <a:pt x="65278" y="1338199"/>
                  </a:lnTo>
                  <a:lnTo>
                    <a:pt x="130556" y="1371600"/>
                  </a:lnTo>
                  <a:lnTo>
                    <a:pt x="257556" y="1306449"/>
                  </a:lnTo>
                  <a:lnTo>
                    <a:pt x="257556" y="1174623"/>
                  </a:lnTo>
                  <a:close/>
                </a:path>
                <a:path w="2032000" h="1371600">
                  <a:moveTo>
                    <a:pt x="2031492" y="66294"/>
                  </a:moveTo>
                  <a:lnTo>
                    <a:pt x="1966341" y="34798"/>
                  </a:lnTo>
                  <a:lnTo>
                    <a:pt x="1901190" y="0"/>
                  </a:lnTo>
                  <a:lnTo>
                    <a:pt x="1836039" y="34798"/>
                  </a:lnTo>
                  <a:lnTo>
                    <a:pt x="1770888" y="66294"/>
                  </a:lnTo>
                  <a:lnTo>
                    <a:pt x="1770888" y="197358"/>
                  </a:lnTo>
                  <a:lnTo>
                    <a:pt x="1836039" y="227330"/>
                  </a:lnTo>
                  <a:lnTo>
                    <a:pt x="1901190" y="262128"/>
                  </a:lnTo>
                  <a:lnTo>
                    <a:pt x="1966341" y="227330"/>
                  </a:lnTo>
                  <a:lnTo>
                    <a:pt x="2031492" y="197358"/>
                  </a:lnTo>
                  <a:lnTo>
                    <a:pt x="2031492" y="66294"/>
                  </a:lnTo>
                  <a:close/>
                </a:path>
              </a:pathLst>
            </a:custGeom>
            <a:solidFill>
              <a:srgbClr val="3AB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78864" y="1725167"/>
              <a:ext cx="1315720" cy="1922145"/>
            </a:xfrm>
            <a:custGeom>
              <a:avLst/>
              <a:gdLst/>
              <a:ahLst/>
              <a:cxnLst/>
              <a:rect l="l" t="t" r="r" b="b"/>
              <a:pathLst>
                <a:path w="1315720" h="1922145">
                  <a:moveTo>
                    <a:pt x="463296" y="120142"/>
                  </a:moveTo>
                  <a:lnTo>
                    <a:pt x="346075" y="60071"/>
                  </a:lnTo>
                  <a:lnTo>
                    <a:pt x="230759" y="0"/>
                  </a:lnTo>
                  <a:lnTo>
                    <a:pt x="113538" y="60071"/>
                  </a:lnTo>
                  <a:lnTo>
                    <a:pt x="0" y="120142"/>
                  </a:lnTo>
                  <a:lnTo>
                    <a:pt x="0" y="353949"/>
                  </a:lnTo>
                  <a:lnTo>
                    <a:pt x="230759" y="472440"/>
                  </a:lnTo>
                  <a:lnTo>
                    <a:pt x="346075" y="412369"/>
                  </a:lnTo>
                  <a:lnTo>
                    <a:pt x="463296" y="353949"/>
                  </a:lnTo>
                  <a:lnTo>
                    <a:pt x="463296" y="120142"/>
                  </a:lnTo>
                  <a:close/>
                </a:path>
                <a:path w="1315720" h="1922145">
                  <a:moveTo>
                    <a:pt x="1315212" y="1724787"/>
                  </a:moveTo>
                  <a:lnTo>
                    <a:pt x="1188212" y="1659636"/>
                  </a:lnTo>
                  <a:lnTo>
                    <a:pt x="1122934" y="1693037"/>
                  </a:lnTo>
                  <a:lnTo>
                    <a:pt x="1057656" y="1724787"/>
                  </a:lnTo>
                  <a:lnTo>
                    <a:pt x="1057656" y="1856613"/>
                  </a:lnTo>
                  <a:lnTo>
                    <a:pt x="1122934" y="1888363"/>
                  </a:lnTo>
                  <a:lnTo>
                    <a:pt x="1188212" y="1921764"/>
                  </a:lnTo>
                  <a:lnTo>
                    <a:pt x="1315212" y="1856613"/>
                  </a:lnTo>
                  <a:lnTo>
                    <a:pt x="1315212" y="172478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15640" y="2744723"/>
              <a:ext cx="466725" cy="469900"/>
            </a:xfrm>
            <a:custGeom>
              <a:avLst/>
              <a:gdLst/>
              <a:ahLst/>
              <a:cxnLst/>
              <a:rect l="l" t="t" r="r" b="b"/>
              <a:pathLst>
                <a:path w="466725" h="469900">
                  <a:moveTo>
                    <a:pt x="234950" y="0"/>
                  </a:moveTo>
                  <a:lnTo>
                    <a:pt x="117475" y="56896"/>
                  </a:lnTo>
                  <a:lnTo>
                    <a:pt x="0" y="115316"/>
                  </a:lnTo>
                  <a:lnTo>
                    <a:pt x="0" y="352425"/>
                  </a:lnTo>
                  <a:lnTo>
                    <a:pt x="117475" y="409320"/>
                  </a:lnTo>
                  <a:lnTo>
                    <a:pt x="234950" y="469392"/>
                  </a:lnTo>
                  <a:lnTo>
                    <a:pt x="352425" y="409320"/>
                  </a:lnTo>
                  <a:lnTo>
                    <a:pt x="466344" y="352425"/>
                  </a:lnTo>
                  <a:lnTo>
                    <a:pt x="466344" y="115316"/>
                  </a:lnTo>
                  <a:lnTo>
                    <a:pt x="352425" y="56896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3AB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76" y="1164336"/>
            <a:ext cx="603885" cy="401320"/>
            <a:chOff x="608076" y="1164336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08076" y="11643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857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669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34719" y="928103"/>
            <a:ext cx="10628630" cy="1337945"/>
            <a:chOff x="1434719" y="928103"/>
            <a:chExt cx="10628630" cy="1337945"/>
          </a:xfrm>
        </p:grpSpPr>
        <p:sp>
          <p:nvSpPr>
            <p:cNvPr id="7" name="object 7"/>
            <p:cNvSpPr/>
            <p:nvPr/>
          </p:nvSpPr>
          <p:spPr>
            <a:xfrm>
              <a:off x="1434719" y="1687068"/>
              <a:ext cx="4368800" cy="579120"/>
            </a:xfrm>
            <a:custGeom>
              <a:avLst/>
              <a:gdLst/>
              <a:ahLst/>
              <a:cxnLst/>
              <a:rect l="l" t="t" r="r" b="b"/>
              <a:pathLst>
                <a:path w="4368800" h="579119">
                  <a:moveTo>
                    <a:pt x="4368419" y="0"/>
                  </a:moveTo>
                  <a:lnTo>
                    <a:pt x="0" y="0"/>
                  </a:lnTo>
                  <a:lnTo>
                    <a:pt x="0" y="578865"/>
                  </a:lnTo>
                  <a:lnTo>
                    <a:pt x="4368419" y="578865"/>
                  </a:lnTo>
                  <a:lnTo>
                    <a:pt x="4368419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3138" y="1687068"/>
              <a:ext cx="6142355" cy="289560"/>
            </a:xfrm>
            <a:custGeom>
              <a:avLst/>
              <a:gdLst/>
              <a:ahLst/>
              <a:cxnLst/>
              <a:rect l="l" t="t" r="r" b="b"/>
              <a:pathLst>
                <a:path w="6142355" h="289560">
                  <a:moveTo>
                    <a:pt x="6141846" y="0"/>
                  </a:moveTo>
                  <a:lnTo>
                    <a:pt x="0" y="0"/>
                  </a:lnTo>
                  <a:lnTo>
                    <a:pt x="0" y="289433"/>
                  </a:lnTo>
                  <a:lnTo>
                    <a:pt x="6141846" y="289433"/>
                  </a:lnTo>
                  <a:lnTo>
                    <a:pt x="6141846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6864" y="1080516"/>
              <a:ext cx="1177289" cy="7871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7047" y="1080516"/>
              <a:ext cx="686562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56503" y="1080516"/>
              <a:ext cx="622553" cy="787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11952" y="1080516"/>
              <a:ext cx="5442965" cy="787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03436" y="928103"/>
              <a:ext cx="308609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73539" y="928103"/>
              <a:ext cx="595122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30155" y="928103"/>
              <a:ext cx="457974" cy="3985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49612" y="928103"/>
              <a:ext cx="773429" cy="3985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4536" y="928103"/>
              <a:ext cx="567690" cy="3985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13720" y="928103"/>
              <a:ext cx="773429" cy="3985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48644" y="928103"/>
              <a:ext cx="566153" cy="3985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6303" y="928103"/>
              <a:ext cx="416826" cy="39853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54612" y="928103"/>
              <a:ext cx="308609" cy="3985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046095" y="3407292"/>
            <a:ext cx="1586230" cy="1340485"/>
          </a:xfrm>
          <a:custGeom>
            <a:avLst/>
            <a:gdLst/>
            <a:ahLst/>
            <a:cxnLst/>
            <a:rect l="l" t="t" r="r" b="b"/>
            <a:pathLst>
              <a:path w="1586229" h="1340485">
                <a:moveTo>
                  <a:pt x="922726" y="0"/>
                </a:moveTo>
                <a:lnTo>
                  <a:pt x="874269" y="340"/>
                </a:lnTo>
                <a:lnTo>
                  <a:pt x="825246" y="4054"/>
                </a:lnTo>
                <a:lnTo>
                  <a:pt x="776016" y="11205"/>
                </a:lnTo>
                <a:lnTo>
                  <a:pt x="728108" y="21601"/>
                </a:lnTo>
                <a:lnTo>
                  <a:pt x="681628" y="35110"/>
                </a:lnTo>
                <a:lnTo>
                  <a:pt x="636683" y="51603"/>
                </a:lnTo>
                <a:lnTo>
                  <a:pt x="593381" y="70949"/>
                </a:lnTo>
                <a:lnTo>
                  <a:pt x="551830" y="93019"/>
                </a:lnTo>
                <a:lnTo>
                  <a:pt x="512136" y="117683"/>
                </a:lnTo>
                <a:lnTo>
                  <a:pt x="474406" y="144810"/>
                </a:lnTo>
                <a:lnTo>
                  <a:pt x="438750" y="174271"/>
                </a:lnTo>
                <a:lnTo>
                  <a:pt x="405272" y="205936"/>
                </a:lnTo>
                <a:lnTo>
                  <a:pt x="374082" y="239674"/>
                </a:lnTo>
                <a:lnTo>
                  <a:pt x="345286" y="275356"/>
                </a:lnTo>
                <a:lnTo>
                  <a:pt x="318992" y="312852"/>
                </a:lnTo>
                <a:lnTo>
                  <a:pt x="295306" y="352031"/>
                </a:lnTo>
                <a:lnTo>
                  <a:pt x="274337" y="392763"/>
                </a:lnTo>
                <a:lnTo>
                  <a:pt x="256192" y="434919"/>
                </a:lnTo>
                <a:lnTo>
                  <a:pt x="240978" y="478369"/>
                </a:lnTo>
                <a:lnTo>
                  <a:pt x="228802" y="522981"/>
                </a:lnTo>
                <a:lnTo>
                  <a:pt x="219772" y="568628"/>
                </a:lnTo>
                <a:lnTo>
                  <a:pt x="213995" y="615178"/>
                </a:lnTo>
                <a:lnTo>
                  <a:pt x="0" y="769102"/>
                </a:lnTo>
                <a:lnTo>
                  <a:pt x="242315" y="872988"/>
                </a:lnTo>
                <a:lnTo>
                  <a:pt x="258081" y="917148"/>
                </a:lnTo>
                <a:lnTo>
                  <a:pt x="276828" y="959721"/>
                </a:lnTo>
                <a:lnTo>
                  <a:pt x="298423" y="1000603"/>
                </a:lnTo>
                <a:lnTo>
                  <a:pt x="322732" y="1039689"/>
                </a:lnTo>
                <a:lnTo>
                  <a:pt x="349623" y="1076876"/>
                </a:lnTo>
                <a:lnTo>
                  <a:pt x="378961" y="1112061"/>
                </a:lnTo>
                <a:lnTo>
                  <a:pt x="410614" y="1145139"/>
                </a:lnTo>
                <a:lnTo>
                  <a:pt x="444449" y="1176008"/>
                </a:lnTo>
                <a:lnTo>
                  <a:pt x="480331" y="1204562"/>
                </a:lnTo>
                <a:lnTo>
                  <a:pt x="518128" y="1230699"/>
                </a:lnTo>
                <a:lnTo>
                  <a:pt x="557706" y="1254315"/>
                </a:lnTo>
                <a:lnTo>
                  <a:pt x="598932" y="1275305"/>
                </a:lnTo>
                <a:lnTo>
                  <a:pt x="641672" y="1293567"/>
                </a:lnTo>
                <a:lnTo>
                  <a:pt x="685793" y="1308997"/>
                </a:lnTo>
                <a:lnTo>
                  <a:pt x="731162" y="1321490"/>
                </a:lnTo>
                <a:lnTo>
                  <a:pt x="777646" y="1330944"/>
                </a:lnTo>
                <a:lnTo>
                  <a:pt x="825111" y="1337253"/>
                </a:lnTo>
                <a:lnTo>
                  <a:pt x="873423" y="1340316"/>
                </a:lnTo>
                <a:lnTo>
                  <a:pt x="922450" y="1340027"/>
                </a:lnTo>
                <a:lnTo>
                  <a:pt x="972058" y="1336284"/>
                </a:lnTo>
                <a:lnTo>
                  <a:pt x="1020697" y="1329241"/>
                </a:lnTo>
                <a:lnTo>
                  <a:pt x="1068051" y="1319029"/>
                </a:lnTo>
                <a:lnTo>
                  <a:pt x="1114016" y="1305774"/>
                </a:lnTo>
                <a:lnTo>
                  <a:pt x="1158488" y="1289601"/>
                </a:lnTo>
                <a:lnTo>
                  <a:pt x="1201364" y="1270635"/>
                </a:lnTo>
                <a:lnTo>
                  <a:pt x="1242541" y="1249003"/>
                </a:lnTo>
                <a:lnTo>
                  <a:pt x="1281915" y="1224830"/>
                </a:lnTo>
                <a:lnTo>
                  <a:pt x="1319383" y="1198241"/>
                </a:lnTo>
                <a:lnTo>
                  <a:pt x="1354842" y="1169362"/>
                </a:lnTo>
                <a:lnTo>
                  <a:pt x="1388188" y="1138318"/>
                </a:lnTo>
                <a:lnTo>
                  <a:pt x="1419318" y="1105234"/>
                </a:lnTo>
                <a:lnTo>
                  <a:pt x="1448129" y="1070237"/>
                </a:lnTo>
                <a:lnTo>
                  <a:pt x="1474517" y="1033452"/>
                </a:lnTo>
                <a:lnTo>
                  <a:pt x="1498380" y="995004"/>
                </a:lnTo>
                <a:lnTo>
                  <a:pt x="1519612" y="955019"/>
                </a:lnTo>
                <a:lnTo>
                  <a:pt x="1538113" y="913622"/>
                </a:lnTo>
                <a:lnTo>
                  <a:pt x="1553777" y="870938"/>
                </a:lnTo>
                <a:lnTo>
                  <a:pt x="1566502" y="827095"/>
                </a:lnTo>
                <a:lnTo>
                  <a:pt x="1576184" y="782216"/>
                </a:lnTo>
                <a:lnTo>
                  <a:pt x="1582720" y="736427"/>
                </a:lnTo>
                <a:lnTo>
                  <a:pt x="1586007" y="689854"/>
                </a:lnTo>
                <a:lnTo>
                  <a:pt x="1585941" y="642622"/>
                </a:lnTo>
                <a:lnTo>
                  <a:pt x="1582420" y="594858"/>
                </a:lnTo>
                <a:lnTo>
                  <a:pt x="1575464" y="547471"/>
                </a:lnTo>
                <a:lnTo>
                  <a:pt x="1565252" y="501357"/>
                </a:lnTo>
                <a:lnTo>
                  <a:pt x="1551910" y="456616"/>
                </a:lnTo>
                <a:lnTo>
                  <a:pt x="1535568" y="413347"/>
                </a:lnTo>
                <a:lnTo>
                  <a:pt x="1516353" y="371651"/>
                </a:lnTo>
                <a:lnTo>
                  <a:pt x="1494393" y="331627"/>
                </a:lnTo>
                <a:lnTo>
                  <a:pt x="1469817" y="293376"/>
                </a:lnTo>
                <a:lnTo>
                  <a:pt x="1442752" y="256998"/>
                </a:lnTo>
                <a:lnTo>
                  <a:pt x="1413327" y="222592"/>
                </a:lnTo>
                <a:lnTo>
                  <a:pt x="1381669" y="190259"/>
                </a:lnTo>
                <a:lnTo>
                  <a:pt x="1347907" y="160099"/>
                </a:lnTo>
                <a:lnTo>
                  <a:pt x="1312169" y="132212"/>
                </a:lnTo>
                <a:lnTo>
                  <a:pt x="1274582" y="106697"/>
                </a:lnTo>
                <a:lnTo>
                  <a:pt x="1235276" y="83655"/>
                </a:lnTo>
                <a:lnTo>
                  <a:pt x="1194377" y="63186"/>
                </a:lnTo>
                <a:lnTo>
                  <a:pt x="1152015" y="45389"/>
                </a:lnTo>
                <a:lnTo>
                  <a:pt x="1108316" y="30366"/>
                </a:lnTo>
                <a:lnTo>
                  <a:pt x="1063410" y="18215"/>
                </a:lnTo>
                <a:lnTo>
                  <a:pt x="1017424" y="9037"/>
                </a:lnTo>
                <a:lnTo>
                  <a:pt x="970487" y="2932"/>
                </a:lnTo>
                <a:lnTo>
                  <a:pt x="922726" y="0"/>
                </a:lnTo>
                <a:close/>
              </a:path>
            </a:pathLst>
          </a:custGeom>
          <a:solidFill>
            <a:srgbClr val="DB4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6479" y="2873248"/>
            <a:ext cx="1352550" cy="1423035"/>
          </a:xfrm>
          <a:custGeom>
            <a:avLst/>
            <a:gdLst/>
            <a:ahLst/>
            <a:cxnLst/>
            <a:rect l="l" t="t" r="r" b="b"/>
            <a:pathLst>
              <a:path w="1352550" h="1423035">
                <a:moveTo>
                  <a:pt x="157793" y="0"/>
                </a:moveTo>
                <a:lnTo>
                  <a:pt x="183066" y="262382"/>
                </a:lnTo>
                <a:lnTo>
                  <a:pt x="151894" y="297424"/>
                </a:lnTo>
                <a:lnTo>
                  <a:pt x="123547" y="334317"/>
                </a:lnTo>
                <a:lnTo>
                  <a:pt x="98053" y="372894"/>
                </a:lnTo>
                <a:lnTo>
                  <a:pt x="75438" y="412989"/>
                </a:lnTo>
                <a:lnTo>
                  <a:pt x="55728" y="454435"/>
                </a:lnTo>
                <a:lnTo>
                  <a:pt x="38952" y="497066"/>
                </a:lnTo>
                <a:lnTo>
                  <a:pt x="25134" y="540714"/>
                </a:lnTo>
                <a:lnTo>
                  <a:pt x="14304" y="585213"/>
                </a:lnTo>
                <a:lnTo>
                  <a:pt x="6487" y="630398"/>
                </a:lnTo>
                <a:lnTo>
                  <a:pt x="1710" y="676100"/>
                </a:lnTo>
                <a:lnTo>
                  <a:pt x="0" y="722154"/>
                </a:lnTo>
                <a:lnTo>
                  <a:pt x="1383" y="768392"/>
                </a:lnTo>
                <a:lnTo>
                  <a:pt x="5888" y="814649"/>
                </a:lnTo>
                <a:lnTo>
                  <a:pt x="13540" y="860758"/>
                </a:lnTo>
                <a:lnTo>
                  <a:pt x="24367" y="906551"/>
                </a:lnTo>
                <a:lnTo>
                  <a:pt x="38395" y="951863"/>
                </a:lnTo>
                <a:lnTo>
                  <a:pt x="55652" y="996528"/>
                </a:lnTo>
                <a:lnTo>
                  <a:pt x="76163" y="1040377"/>
                </a:lnTo>
                <a:lnTo>
                  <a:pt x="99956" y="1083245"/>
                </a:lnTo>
                <a:lnTo>
                  <a:pt x="127059" y="1124966"/>
                </a:lnTo>
                <a:lnTo>
                  <a:pt x="156602" y="1164252"/>
                </a:lnTo>
                <a:lnTo>
                  <a:pt x="188306" y="1200887"/>
                </a:lnTo>
                <a:lnTo>
                  <a:pt x="222011" y="1234842"/>
                </a:lnTo>
                <a:lnTo>
                  <a:pt x="257558" y="1266086"/>
                </a:lnTo>
                <a:lnTo>
                  <a:pt x="294787" y="1294588"/>
                </a:lnTo>
                <a:lnTo>
                  <a:pt x="333538" y="1320319"/>
                </a:lnTo>
                <a:lnTo>
                  <a:pt x="373652" y="1343248"/>
                </a:lnTo>
                <a:lnTo>
                  <a:pt x="414969" y="1363344"/>
                </a:lnTo>
                <a:lnTo>
                  <a:pt x="457330" y="1380577"/>
                </a:lnTo>
                <a:lnTo>
                  <a:pt x="500574" y="1394918"/>
                </a:lnTo>
                <a:lnTo>
                  <a:pt x="544542" y="1406335"/>
                </a:lnTo>
                <a:lnTo>
                  <a:pt x="589076" y="1414798"/>
                </a:lnTo>
                <a:lnTo>
                  <a:pt x="634013" y="1420278"/>
                </a:lnTo>
                <a:lnTo>
                  <a:pt x="679197" y="1422743"/>
                </a:lnTo>
                <a:lnTo>
                  <a:pt x="724466" y="1422164"/>
                </a:lnTo>
                <a:lnTo>
                  <a:pt x="769660" y="1418510"/>
                </a:lnTo>
                <a:lnTo>
                  <a:pt x="814622" y="1411751"/>
                </a:lnTo>
                <a:lnTo>
                  <a:pt x="859189" y="1401856"/>
                </a:lnTo>
                <a:lnTo>
                  <a:pt x="903204" y="1388796"/>
                </a:lnTo>
                <a:lnTo>
                  <a:pt x="946507" y="1372539"/>
                </a:lnTo>
                <a:lnTo>
                  <a:pt x="988937" y="1353056"/>
                </a:lnTo>
                <a:lnTo>
                  <a:pt x="1030335" y="1330316"/>
                </a:lnTo>
                <a:lnTo>
                  <a:pt x="1070542" y="1304290"/>
                </a:lnTo>
                <a:lnTo>
                  <a:pt x="1108768" y="1275432"/>
                </a:lnTo>
                <a:lnTo>
                  <a:pt x="1144313" y="1244328"/>
                </a:lnTo>
                <a:lnTo>
                  <a:pt x="1177151" y="1211139"/>
                </a:lnTo>
                <a:lnTo>
                  <a:pt x="1207255" y="1176023"/>
                </a:lnTo>
                <a:lnTo>
                  <a:pt x="1234600" y="1139142"/>
                </a:lnTo>
                <a:lnTo>
                  <a:pt x="1259160" y="1100657"/>
                </a:lnTo>
                <a:lnTo>
                  <a:pt x="1280908" y="1060727"/>
                </a:lnTo>
                <a:lnTo>
                  <a:pt x="1299817" y="1019514"/>
                </a:lnTo>
                <a:lnTo>
                  <a:pt x="1315863" y="977177"/>
                </a:lnTo>
                <a:lnTo>
                  <a:pt x="1329018" y="933877"/>
                </a:lnTo>
                <a:lnTo>
                  <a:pt x="1339257" y="889775"/>
                </a:lnTo>
                <a:lnTo>
                  <a:pt x="1346552" y="845031"/>
                </a:lnTo>
                <a:lnTo>
                  <a:pt x="1350879" y="799805"/>
                </a:lnTo>
                <a:lnTo>
                  <a:pt x="1352211" y="754258"/>
                </a:lnTo>
                <a:lnTo>
                  <a:pt x="1350522" y="708550"/>
                </a:lnTo>
                <a:lnTo>
                  <a:pt x="1345785" y="662843"/>
                </a:lnTo>
                <a:lnTo>
                  <a:pt x="1337975" y="617295"/>
                </a:lnTo>
                <a:lnTo>
                  <a:pt x="1327065" y="572069"/>
                </a:lnTo>
                <a:lnTo>
                  <a:pt x="1313028" y="527323"/>
                </a:lnTo>
                <a:lnTo>
                  <a:pt x="1295840" y="483219"/>
                </a:lnTo>
                <a:lnTo>
                  <a:pt x="1275474" y="439917"/>
                </a:lnTo>
                <a:lnTo>
                  <a:pt x="1251902" y="397578"/>
                </a:lnTo>
                <a:lnTo>
                  <a:pt x="1225101" y="356362"/>
                </a:lnTo>
                <a:lnTo>
                  <a:pt x="1195193" y="316618"/>
                </a:lnTo>
                <a:lnTo>
                  <a:pt x="1163074" y="279590"/>
                </a:lnTo>
                <a:lnTo>
                  <a:pt x="1128908" y="245310"/>
                </a:lnTo>
                <a:lnTo>
                  <a:pt x="1092862" y="213810"/>
                </a:lnTo>
                <a:lnTo>
                  <a:pt x="1055101" y="185120"/>
                </a:lnTo>
                <a:lnTo>
                  <a:pt x="1015791" y="159273"/>
                </a:lnTo>
                <a:lnTo>
                  <a:pt x="975097" y="136300"/>
                </a:lnTo>
                <a:lnTo>
                  <a:pt x="933185" y="116234"/>
                </a:lnTo>
                <a:lnTo>
                  <a:pt x="890221" y="99105"/>
                </a:lnTo>
                <a:lnTo>
                  <a:pt x="846371" y="84947"/>
                </a:lnTo>
                <a:lnTo>
                  <a:pt x="801799" y="73789"/>
                </a:lnTo>
                <a:lnTo>
                  <a:pt x="756672" y="65665"/>
                </a:lnTo>
                <a:lnTo>
                  <a:pt x="711155" y="60605"/>
                </a:lnTo>
                <a:lnTo>
                  <a:pt x="665414" y="58642"/>
                </a:lnTo>
                <a:lnTo>
                  <a:pt x="619614" y="59807"/>
                </a:lnTo>
                <a:lnTo>
                  <a:pt x="573922" y="64131"/>
                </a:lnTo>
                <a:lnTo>
                  <a:pt x="528502" y="71648"/>
                </a:lnTo>
                <a:lnTo>
                  <a:pt x="483521" y="82388"/>
                </a:lnTo>
                <a:lnTo>
                  <a:pt x="439144" y="96383"/>
                </a:lnTo>
                <a:lnTo>
                  <a:pt x="395537" y="113664"/>
                </a:lnTo>
                <a:lnTo>
                  <a:pt x="157793" y="0"/>
                </a:lnTo>
                <a:close/>
              </a:path>
            </a:pathLst>
          </a:custGeom>
          <a:solidFill>
            <a:srgbClr val="DB4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06195" y="966596"/>
            <a:ext cx="10743565" cy="65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635"/>
              </a:lnSpc>
              <a:spcBef>
                <a:spcPts val="105"/>
              </a:spcBef>
            </a:pPr>
            <a:r>
              <a:rPr sz="1400" b="0" spc="50" dirty="0">
                <a:latin typeface="Noto Sans CJK JP Medium"/>
                <a:cs typeface="Noto Sans CJK JP Medium"/>
              </a:rPr>
              <a:t>(</a:t>
            </a:r>
            <a:r>
              <a:rPr sz="1400" b="0" dirty="0">
                <a:latin typeface="Noto Sans CJK JP Medium"/>
                <a:cs typeface="Noto Sans CJK JP Medium"/>
              </a:rPr>
              <a:t>項次</a:t>
            </a:r>
            <a:r>
              <a:rPr sz="1400" b="0" spc="60" dirty="0">
                <a:latin typeface="Noto Sans CJK JP Medium"/>
                <a:cs typeface="Noto Sans CJK JP Medium"/>
              </a:rPr>
              <a:t>50</a:t>
            </a:r>
            <a:r>
              <a:rPr sz="1400" b="0" dirty="0">
                <a:latin typeface="Noto Sans CJK JP Medium"/>
                <a:cs typeface="Noto Sans CJK JP Medium"/>
              </a:rPr>
              <a:t>至項次</a:t>
            </a:r>
            <a:r>
              <a:rPr sz="1400" b="0" spc="60" dirty="0">
                <a:latin typeface="Noto Sans CJK JP Medium"/>
                <a:cs typeface="Noto Sans CJK JP Medium"/>
              </a:rPr>
              <a:t>16</a:t>
            </a:r>
            <a:r>
              <a:rPr sz="1400" b="0" spc="65" dirty="0">
                <a:latin typeface="Noto Sans CJK JP Medium"/>
                <a:cs typeface="Noto Sans CJK JP Medium"/>
              </a:rPr>
              <a:t>6</a:t>
            </a:r>
            <a:r>
              <a:rPr sz="1400" b="0" dirty="0">
                <a:latin typeface="Noto Sans CJK JP Medium"/>
                <a:cs typeface="Noto Sans CJK JP Medium"/>
              </a:rPr>
              <a:t>，共計</a:t>
            </a:r>
            <a:r>
              <a:rPr sz="1400" b="0" spc="50" dirty="0">
                <a:latin typeface="Noto Sans CJK JP Medium"/>
                <a:cs typeface="Noto Sans CJK JP Medium"/>
              </a:rPr>
              <a:t>1</a:t>
            </a:r>
            <a:r>
              <a:rPr sz="1400" b="0" spc="65" dirty="0">
                <a:latin typeface="Noto Sans CJK JP Medium"/>
                <a:cs typeface="Noto Sans CJK JP Medium"/>
              </a:rPr>
              <a:t>1</a:t>
            </a:r>
            <a:r>
              <a:rPr sz="1400" b="0" spc="60" dirty="0">
                <a:latin typeface="Noto Sans CJK JP Medium"/>
                <a:cs typeface="Noto Sans CJK JP Medium"/>
              </a:rPr>
              <a:t>7</a:t>
            </a:r>
            <a:r>
              <a:rPr sz="1400" b="0" dirty="0">
                <a:latin typeface="Noto Sans CJK JP Medium"/>
                <a:cs typeface="Noto Sans CJK JP Medium"/>
              </a:rPr>
              <a:t>項</a:t>
            </a:r>
            <a:r>
              <a:rPr sz="1400" b="0" spc="50" dirty="0">
                <a:latin typeface="Noto Sans CJK JP Medium"/>
                <a:cs typeface="Noto Sans CJK JP Medium"/>
              </a:rPr>
              <a:t>)</a:t>
            </a:r>
            <a:endParaRPr sz="1400">
              <a:latin typeface="Noto Sans CJK JP Medium"/>
              <a:cs typeface="Noto Sans CJK JP Medium"/>
            </a:endParaRPr>
          </a:p>
          <a:p>
            <a:pPr marL="12700">
              <a:lnSpc>
                <a:spcPts val="3315"/>
              </a:lnSpc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加分項目</a:t>
            </a:r>
            <a:r>
              <a:rPr sz="2800" b="0" spc="155" dirty="0">
                <a:latin typeface="Noto Sans CJK JP Medium"/>
                <a:cs typeface="Noto Sans CJK JP Medium"/>
              </a:rPr>
              <a:t>)-</a:t>
            </a:r>
            <a:r>
              <a:rPr sz="2800" b="0" spc="-5" dirty="0">
                <a:latin typeface="Noto Sans CJK JP Medium"/>
                <a:cs typeface="Noto Sans CJK JP Medium"/>
              </a:rPr>
              <a:t>附</a:t>
            </a:r>
            <a:r>
              <a:rPr sz="2800" b="0" spc="-10" dirty="0">
                <a:latin typeface="Noto Sans CJK JP Medium"/>
                <a:cs typeface="Noto Sans CJK JP Medium"/>
              </a:rPr>
              <a:t>表</a:t>
            </a:r>
            <a:r>
              <a:rPr sz="2800" b="0" spc="170" dirty="0">
                <a:latin typeface="Noto Sans CJK JP Medium"/>
                <a:cs typeface="Noto Sans CJK JP Medium"/>
              </a:rPr>
              <a:t>2-</a:t>
            </a:r>
            <a:r>
              <a:rPr sz="2800" b="0" spc="-5" dirty="0">
                <a:latin typeface="Noto Sans CJK JP Medium"/>
                <a:cs typeface="Noto Sans CJK JP Medium"/>
              </a:rPr>
              <a:t>加分採購項目</a:t>
            </a:r>
            <a:r>
              <a:rPr sz="2800" b="0" dirty="0">
                <a:latin typeface="Noto Sans CJK JP Medium"/>
                <a:cs typeface="Noto Sans CJK JP Medium"/>
              </a:rPr>
              <a:t>之</a:t>
            </a:r>
            <a:r>
              <a:rPr sz="2800" b="0" spc="-5" dirty="0">
                <a:latin typeface="Noto Sans CJK JP Medium"/>
                <a:cs typeface="Noto Sans CJK JP Medium"/>
              </a:rPr>
              <a:t>綠色</a:t>
            </a:r>
            <a:r>
              <a:rPr sz="2800" b="0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品一</a:t>
            </a:r>
            <a:r>
              <a:rPr sz="2800" b="0" dirty="0">
                <a:latin typeface="Noto Sans CJK JP Medium"/>
                <a:cs typeface="Noto Sans CJK JP Medium"/>
              </a:rPr>
              <a:t>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64977"/>
              </p:ext>
            </p:extLst>
          </p:nvPr>
        </p:nvGraphicFramePr>
        <p:xfrm>
          <a:off x="526846" y="1672780"/>
          <a:ext cx="11487149" cy="4941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8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433">
                <a:tc rowSpan="2"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710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加分採購項目之綠色產品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478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540" marR="67310" algn="ctr">
                        <a:lnSpc>
                          <a:spcPct val="10000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617220" marR="67310">
                        <a:lnSpc>
                          <a:spcPts val="105"/>
                        </a:lnSpc>
                        <a:spcBef>
                          <a:spcPts val="1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67310" algn="ctr">
                        <a:lnSpc>
                          <a:spcPct val="10000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2711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10"/>
                        </a:lnSpc>
                      </a:pP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二段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式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感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應水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龍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頭、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免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電源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手免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接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觸省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水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68580">
                        <a:lnSpc>
                          <a:spcPts val="2390"/>
                        </a:lnSpc>
                      </a:pP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器、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感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應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式水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龍</a:t>
                      </a:r>
                      <a:r>
                        <a:rPr sz="1800" b="0" spc="15" dirty="0">
                          <a:latin typeface="Noto Sans CJK JP Medium"/>
                          <a:cs typeface="Noto Sans CJK JP Medium"/>
                        </a:rPr>
                        <a:t>頭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廚房龍頭、</a:t>
                      </a:r>
                      <a:r>
                        <a:rPr sz="20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臉盆龍頭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  <a:p>
                      <a:pPr marL="68580">
                        <a:lnSpc>
                          <a:spcPts val="2355"/>
                        </a:lnSpc>
                      </a:pPr>
                      <a:r>
                        <a:rPr sz="20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單槍龍頭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502920">
                        <a:lnSpc>
                          <a:spcPct val="100000"/>
                        </a:lnSpc>
                        <a:spcBef>
                          <a:spcPts val="186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省水產品類</a:t>
                      </a:r>
                      <a:endParaRPr sz="1800" dirty="0">
                        <a:latin typeface="Noto Sans CJK JP Medium"/>
                        <a:cs typeface="Noto Sans CJK JP Medium"/>
                      </a:endParaRPr>
                    </a:p>
                    <a:p>
                      <a:pPr marR="1564640" indent="-596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400" b="0" dirty="0" smtClean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 </a:t>
                      </a:r>
                      <a:endParaRPr sz="24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省水龍頭及其器材配件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433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80"/>
                        </a:lnSpc>
                        <a:tabLst>
                          <a:tab pos="3898900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兩段式油壓沖水凡而	</a:t>
                      </a:r>
                      <a:endParaRPr sz="3600" baseline="-20833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馬桶水箱用二段式省水器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432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  <a:spcBef>
                          <a:spcPts val="5"/>
                        </a:spcBef>
                      </a:pPr>
                      <a:r>
                        <a:rPr sz="1800" b="0" dirty="0" err="1" smtClean="0">
                          <a:latin typeface="Noto Sans CJK JP Medium"/>
                          <a:cs typeface="Noto Sans CJK JP Medium"/>
                        </a:rPr>
                        <a:t>蓮蓬頭</a:t>
                      </a:r>
                      <a:endParaRPr sz="3600" baseline="15046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蓮蓬頭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432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開飲機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02920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省電產品類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開飲機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433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80"/>
                        </a:lnSpc>
                        <a:tabLst>
                          <a:tab pos="1909445" algn="l"/>
                        </a:tabLst>
                      </a:pPr>
                      <a:r>
                        <a:rPr sz="18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螢光燈管	</a:t>
                      </a:r>
                      <a:endParaRPr sz="3600" baseline="-11574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螢光燈管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432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省電燈泡及燈管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省電燈泡及燈管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432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螢光燈啟動器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螢光燈啟動器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433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出口標示燈及避難方向指示燈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出口標示燈及避難方向指示燈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432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烘手機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烘手機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432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發光二極體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（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LED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）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燈泡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發光二極體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（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LED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）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燈泡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433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發光二極體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(LED)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道路照明燈具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發光二極體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(LED)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道路照明燈具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433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充電器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充電器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433"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發光二極體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（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LED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）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顯示板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80"/>
                        </a:lnSpc>
                        <a:tabLst>
                          <a:tab pos="3638550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發光二極體（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LED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）顯示板	</a:t>
                      </a:r>
                      <a:r>
                        <a:rPr sz="4200" b="0" baseline="-18849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30</a:t>
                      </a:r>
                      <a:endParaRPr sz="4200" baseline="-18849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(24/52)</a:t>
            </a:r>
            <a:endParaRPr sz="2600"/>
          </a:p>
        </p:txBody>
      </p:sp>
      <p:grpSp>
        <p:nvGrpSpPr>
          <p:cNvPr id="27" name="object 27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8" name="object 28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72022" y="134299"/>
            <a:ext cx="1701800" cy="365760"/>
            <a:chOff x="10372022" y="134299"/>
            <a:chExt cx="1701800" cy="36576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535" y="149887"/>
              <a:ext cx="289560" cy="284480"/>
            </a:xfrm>
            <a:custGeom>
              <a:avLst/>
              <a:gdLst/>
              <a:ahLst/>
              <a:cxnLst/>
              <a:rect l="l" t="t" r="r" b="b"/>
              <a:pathLst>
                <a:path w="289559" h="284480">
                  <a:moveTo>
                    <a:pt x="152782" y="0"/>
                  </a:moveTo>
                  <a:lnTo>
                    <a:pt x="145733" y="2542"/>
                  </a:lnTo>
                  <a:lnTo>
                    <a:pt x="140037" y="7492"/>
                  </a:lnTo>
                  <a:lnTo>
                    <a:pt x="136474" y="14082"/>
                  </a:lnTo>
                  <a:lnTo>
                    <a:pt x="127716" y="40087"/>
                  </a:lnTo>
                  <a:lnTo>
                    <a:pt x="115750" y="29946"/>
                  </a:lnTo>
                  <a:lnTo>
                    <a:pt x="112222" y="28197"/>
                  </a:lnTo>
                  <a:lnTo>
                    <a:pt x="108500" y="27434"/>
                  </a:lnTo>
                  <a:lnTo>
                    <a:pt x="106544" y="24319"/>
                  </a:lnTo>
                  <a:lnTo>
                    <a:pt x="85114" y="7724"/>
                  </a:lnTo>
                  <a:lnTo>
                    <a:pt x="78469" y="3852"/>
                  </a:lnTo>
                  <a:lnTo>
                    <a:pt x="71336" y="2264"/>
                  </a:lnTo>
                  <a:lnTo>
                    <a:pt x="64227" y="3405"/>
                  </a:lnTo>
                  <a:lnTo>
                    <a:pt x="17458" y="49945"/>
                  </a:lnTo>
                  <a:lnTo>
                    <a:pt x="0" y="90710"/>
                  </a:lnTo>
                  <a:lnTo>
                    <a:pt x="3027" y="100227"/>
                  </a:lnTo>
                  <a:lnTo>
                    <a:pt x="8634" y="108112"/>
                  </a:lnTo>
                  <a:lnTo>
                    <a:pt x="16271" y="114351"/>
                  </a:lnTo>
                  <a:lnTo>
                    <a:pt x="9882" y="124243"/>
                  </a:lnTo>
                  <a:lnTo>
                    <a:pt x="5432" y="134717"/>
                  </a:lnTo>
                  <a:lnTo>
                    <a:pt x="3708" y="145792"/>
                  </a:lnTo>
                  <a:lnTo>
                    <a:pt x="5493" y="157491"/>
                  </a:lnTo>
                  <a:lnTo>
                    <a:pt x="6776" y="161592"/>
                  </a:lnTo>
                  <a:lnTo>
                    <a:pt x="10850" y="167950"/>
                  </a:lnTo>
                  <a:lnTo>
                    <a:pt x="10048" y="172115"/>
                  </a:lnTo>
                  <a:lnTo>
                    <a:pt x="2445" y="240592"/>
                  </a:lnTo>
                  <a:lnTo>
                    <a:pt x="328" y="253245"/>
                  </a:lnTo>
                  <a:lnTo>
                    <a:pt x="35" y="260635"/>
                  </a:lnTo>
                  <a:lnTo>
                    <a:pt x="2289" y="267917"/>
                  </a:lnTo>
                  <a:lnTo>
                    <a:pt x="6955" y="273792"/>
                  </a:lnTo>
                  <a:lnTo>
                    <a:pt x="13898" y="276961"/>
                  </a:lnTo>
                  <a:lnTo>
                    <a:pt x="42480" y="281793"/>
                  </a:lnTo>
                  <a:lnTo>
                    <a:pt x="46426" y="281603"/>
                  </a:lnTo>
                  <a:lnTo>
                    <a:pt x="50083" y="280585"/>
                  </a:lnTo>
                  <a:lnTo>
                    <a:pt x="53195" y="282747"/>
                  </a:lnTo>
                  <a:lnTo>
                    <a:pt x="56980" y="284051"/>
                  </a:lnTo>
                  <a:lnTo>
                    <a:pt x="91915" y="284051"/>
                  </a:lnTo>
                  <a:lnTo>
                    <a:pt x="95444" y="282843"/>
                  </a:lnTo>
                  <a:lnTo>
                    <a:pt x="98492" y="280903"/>
                  </a:lnTo>
                  <a:lnTo>
                    <a:pt x="104843" y="281666"/>
                  </a:lnTo>
                  <a:lnTo>
                    <a:pt x="136089" y="275944"/>
                  </a:lnTo>
                  <a:lnTo>
                    <a:pt x="138463" y="278106"/>
                  </a:lnTo>
                  <a:lnTo>
                    <a:pt x="141254" y="279663"/>
                  </a:lnTo>
                  <a:lnTo>
                    <a:pt x="162887" y="283133"/>
                  </a:lnTo>
                  <a:lnTo>
                    <a:pt x="182011" y="283844"/>
                  </a:lnTo>
                  <a:lnTo>
                    <a:pt x="200100" y="279954"/>
                  </a:lnTo>
                  <a:lnTo>
                    <a:pt x="215903" y="269077"/>
                  </a:lnTo>
                  <a:lnTo>
                    <a:pt x="220426" y="264213"/>
                  </a:lnTo>
                  <a:lnTo>
                    <a:pt x="223345" y="258650"/>
                  </a:lnTo>
                  <a:lnTo>
                    <a:pt x="225399" y="252737"/>
                  </a:lnTo>
                  <a:lnTo>
                    <a:pt x="238295" y="264817"/>
                  </a:lnTo>
                  <a:lnTo>
                    <a:pt x="244684" y="268724"/>
                  </a:lnTo>
                  <a:lnTo>
                    <a:pt x="252141" y="270373"/>
                  </a:lnTo>
                  <a:lnTo>
                    <a:pt x="259556" y="269243"/>
                  </a:lnTo>
                  <a:lnTo>
                    <a:pt x="265819" y="264817"/>
                  </a:lnTo>
                  <a:lnTo>
                    <a:pt x="283527" y="244026"/>
                  </a:lnTo>
                  <a:lnTo>
                    <a:pt x="287369" y="237636"/>
                  </a:lnTo>
                  <a:lnTo>
                    <a:pt x="289029" y="230320"/>
                  </a:lnTo>
                  <a:lnTo>
                    <a:pt x="287921" y="223045"/>
                  </a:lnTo>
                  <a:lnTo>
                    <a:pt x="283463" y="216781"/>
                  </a:lnTo>
                  <a:lnTo>
                    <a:pt x="256099" y="192079"/>
                  </a:lnTo>
                  <a:lnTo>
                    <a:pt x="280191" y="165311"/>
                  </a:lnTo>
                  <a:lnTo>
                    <a:pt x="281538" y="158826"/>
                  </a:lnTo>
                  <a:lnTo>
                    <a:pt x="279838" y="152849"/>
                  </a:lnTo>
                  <a:lnTo>
                    <a:pt x="283719" y="149289"/>
                  </a:lnTo>
                  <a:lnTo>
                    <a:pt x="286222" y="144298"/>
                  </a:lnTo>
                  <a:lnTo>
                    <a:pt x="286222" y="114859"/>
                  </a:lnTo>
                  <a:lnTo>
                    <a:pt x="284663" y="107450"/>
                  </a:lnTo>
                  <a:lnTo>
                    <a:pt x="280443" y="101316"/>
                  </a:lnTo>
                  <a:lnTo>
                    <a:pt x="274244" y="97138"/>
                  </a:lnTo>
                  <a:lnTo>
                    <a:pt x="266749" y="95594"/>
                  </a:lnTo>
                  <a:lnTo>
                    <a:pt x="258120" y="95594"/>
                  </a:lnTo>
                  <a:lnTo>
                    <a:pt x="267118" y="66302"/>
                  </a:lnTo>
                  <a:lnTo>
                    <a:pt x="269006" y="58528"/>
                  </a:lnTo>
                  <a:lnTo>
                    <a:pt x="270118" y="50673"/>
                  </a:lnTo>
                  <a:lnTo>
                    <a:pt x="268867" y="36140"/>
                  </a:lnTo>
                  <a:lnTo>
                    <a:pt x="263120" y="24227"/>
                  </a:lnTo>
                  <a:lnTo>
                    <a:pt x="253566" y="15324"/>
                  </a:lnTo>
                  <a:lnTo>
                    <a:pt x="238551" y="8805"/>
                  </a:lnTo>
                  <a:lnTo>
                    <a:pt x="236017" y="8201"/>
                  </a:lnTo>
                  <a:lnTo>
                    <a:pt x="189117" y="10394"/>
                  </a:lnTo>
                  <a:lnTo>
                    <a:pt x="160405" y="634"/>
                  </a:lnTo>
                  <a:lnTo>
                    <a:pt x="15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501" y="169113"/>
              <a:ext cx="250670" cy="2454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50640" y="240506"/>
              <a:ext cx="183522" cy="190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2352" y="248998"/>
              <a:ext cx="136659" cy="18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72022" y="134299"/>
              <a:ext cx="358775" cy="355600"/>
            </a:xfrm>
            <a:custGeom>
              <a:avLst/>
              <a:gdLst/>
              <a:ahLst/>
              <a:cxnLst/>
              <a:rect l="l" t="t" r="r" b="b"/>
              <a:pathLst>
                <a:path w="358775" h="355600">
                  <a:moveTo>
                    <a:pt x="179261" y="0"/>
                  </a:moveTo>
                  <a:lnTo>
                    <a:pt x="131619" y="6343"/>
                  </a:lnTo>
                  <a:lnTo>
                    <a:pt x="88801" y="24248"/>
                  </a:lnTo>
                  <a:lnTo>
                    <a:pt x="52518" y="52021"/>
                  </a:lnTo>
                  <a:lnTo>
                    <a:pt x="24482" y="87973"/>
                  </a:lnTo>
                  <a:lnTo>
                    <a:pt x="6405" y="130412"/>
                  </a:lnTo>
                  <a:lnTo>
                    <a:pt x="0" y="177647"/>
                  </a:lnTo>
                  <a:lnTo>
                    <a:pt x="6405" y="224885"/>
                  </a:lnTo>
                  <a:lnTo>
                    <a:pt x="24482" y="267328"/>
                  </a:lnTo>
                  <a:lnTo>
                    <a:pt x="52518" y="303285"/>
                  </a:lnTo>
                  <a:lnTo>
                    <a:pt x="88801" y="331061"/>
                  </a:lnTo>
                  <a:lnTo>
                    <a:pt x="131619" y="348962"/>
                  </a:lnTo>
                  <a:lnTo>
                    <a:pt x="179261" y="355295"/>
                  </a:lnTo>
                  <a:lnTo>
                    <a:pt x="226929" y="348951"/>
                  </a:lnTo>
                  <a:lnTo>
                    <a:pt x="269766" y="331047"/>
                  </a:lnTo>
                  <a:lnTo>
                    <a:pt x="306059" y="303273"/>
                  </a:lnTo>
                  <a:lnTo>
                    <a:pt x="334101" y="267321"/>
                  </a:lnTo>
                  <a:lnTo>
                    <a:pt x="352179" y="224882"/>
                  </a:lnTo>
                  <a:lnTo>
                    <a:pt x="358586" y="177647"/>
                  </a:lnTo>
                  <a:lnTo>
                    <a:pt x="352179" y="130412"/>
                  </a:lnTo>
                  <a:lnTo>
                    <a:pt x="334101" y="87973"/>
                  </a:lnTo>
                  <a:lnTo>
                    <a:pt x="306059" y="52021"/>
                  </a:lnTo>
                  <a:lnTo>
                    <a:pt x="269766" y="24248"/>
                  </a:lnTo>
                  <a:lnTo>
                    <a:pt x="226929" y="6343"/>
                  </a:lnTo>
                  <a:lnTo>
                    <a:pt x="17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620" y="150627"/>
              <a:ext cx="325755" cy="224154"/>
            </a:xfrm>
            <a:custGeom>
              <a:avLst/>
              <a:gdLst/>
              <a:ahLst/>
              <a:cxnLst/>
              <a:rect l="l" t="t" r="r" b="b"/>
              <a:pathLst>
                <a:path w="325754" h="224154">
                  <a:moveTo>
                    <a:pt x="162707" y="0"/>
                  </a:moveTo>
                  <a:lnTo>
                    <a:pt x="119533" y="5777"/>
                  </a:lnTo>
                  <a:lnTo>
                    <a:pt x="80688" y="22072"/>
                  </a:lnTo>
                  <a:lnTo>
                    <a:pt x="47742" y="47324"/>
                  </a:lnTo>
                  <a:lnTo>
                    <a:pt x="22265" y="79976"/>
                  </a:lnTo>
                  <a:lnTo>
                    <a:pt x="5828" y="118469"/>
                  </a:lnTo>
                  <a:lnTo>
                    <a:pt x="0" y="161243"/>
                  </a:lnTo>
                  <a:lnTo>
                    <a:pt x="1452" y="182621"/>
                  </a:lnTo>
                  <a:lnTo>
                    <a:pt x="4001" y="196603"/>
                  </a:lnTo>
                  <a:lnTo>
                    <a:pt x="7766" y="210287"/>
                  </a:lnTo>
                  <a:lnTo>
                    <a:pt x="12703" y="223553"/>
                  </a:lnTo>
                  <a:lnTo>
                    <a:pt x="162707" y="161243"/>
                  </a:lnTo>
                  <a:lnTo>
                    <a:pt x="320924" y="197739"/>
                  </a:lnTo>
                  <a:lnTo>
                    <a:pt x="324132" y="179742"/>
                  </a:lnTo>
                  <a:lnTo>
                    <a:pt x="325415" y="161243"/>
                  </a:lnTo>
                  <a:lnTo>
                    <a:pt x="319585" y="118469"/>
                  </a:lnTo>
                  <a:lnTo>
                    <a:pt x="303143" y="79976"/>
                  </a:lnTo>
                  <a:lnTo>
                    <a:pt x="277661" y="47324"/>
                  </a:lnTo>
                  <a:lnTo>
                    <a:pt x="244713" y="22072"/>
                  </a:lnTo>
                  <a:lnTo>
                    <a:pt x="205870" y="5777"/>
                  </a:lnTo>
                  <a:lnTo>
                    <a:pt x="162707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744" y="288892"/>
              <a:ext cx="314960" cy="184785"/>
            </a:xfrm>
            <a:custGeom>
              <a:avLst/>
              <a:gdLst/>
              <a:ahLst/>
              <a:cxnLst/>
              <a:rect l="l" t="t" r="r" b="b"/>
              <a:pathLst>
                <a:path w="314959" h="184784">
                  <a:moveTo>
                    <a:pt x="181923" y="0"/>
                  </a:moveTo>
                  <a:lnTo>
                    <a:pt x="131879" y="73659"/>
                  </a:lnTo>
                  <a:lnTo>
                    <a:pt x="0" y="70067"/>
                  </a:lnTo>
                  <a:lnTo>
                    <a:pt x="22924" y="116292"/>
                  </a:lnTo>
                  <a:lnTo>
                    <a:pt x="58842" y="152461"/>
                  </a:lnTo>
                  <a:lnTo>
                    <a:pt x="104298" y="176029"/>
                  </a:lnTo>
                  <a:lnTo>
                    <a:pt x="155842" y="184451"/>
                  </a:lnTo>
                  <a:lnTo>
                    <a:pt x="199854" y="178372"/>
                  </a:lnTo>
                  <a:lnTo>
                    <a:pt x="239751" y="161185"/>
                  </a:lnTo>
                  <a:lnTo>
                    <a:pt x="273544" y="134460"/>
                  </a:lnTo>
                  <a:lnTo>
                    <a:pt x="299244" y="99770"/>
                  </a:lnTo>
                  <a:lnTo>
                    <a:pt x="314861" y="58686"/>
                  </a:lnTo>
                  <a:lnTo>
                    <a:pt x="239795" y="74390"/>
                  </a:lnTo>
                  <a:lnTo>
                    <a:pt x="181923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8749" y="219769"/>
              <a:ext cx="146539" cy="111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2900" y="234199"/>
              <a:ext cx="314960" cy="125730"/>
            </a:xfrm>
            <a:custGeom>
              <a:avLst/>
              <a:gdLst/>
              <a:ahLst/>
              <a:cxnLst/>
              <a:rect l="l" t="t" r="r" b="b"/>
              <a:pathLst>
                <a:path w="314959" h="125729">
                  <a:moveTo>
                    <a:pt x="187120" y="0"/>
                  </a:moveTo>
                  <a:lnTo>
                    <a:pt x="107274" y="117531"/>
                  </a:lnTo>
                  <a:lnTo>
                    <a:pt x="0" y="117531"/>
                  </a:lnTo>
                  <a:lnTo>
                    <a:pt x="1988" y="124747"/>
                  </a:lnTo>
                  <a:lnTo>
                    <a:pt x="113946" y="125478"/>
                  </a:lnTo>
                  <a:lnTo>
                    <a:pt x="187152" y="19964"/>
                  </a:lnTo>
                  <a:lnTo>
                    <a:pt x="259716" y="123889"/>
                  </a:lnTo>
                  <a:lnTo>
                    <a:pt x="312199" y="123889"/>
                  </a:lnTo>
                  <a:lnTo>
                    <a:pt x="314605" y="117531"/>
                  </a:lnTo>
                  <a:lnTo>
                    <a:pt x="269436" y="117531"/>
                  </a:lnTo>
                  <a:lnTo>
                    <a:pt x="187120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1102" y="192976"/>
              <a:ext cx="320675" cy="177800"/>
            </a:xfrm>
            <a:custGeom>
              <a:avLst/>
              <a:gdLst/>
              <a:ahLst/>
              <a:cxnLst/>
              <a:rect l="l" t="t" r="r" b="b"/>
              <a:pathLst>
                <a:path w="320675" h="177800">
                  <a:moveTo>
                    <a:pt x="315785" y="165239"/>
                  </a:moveTo>
                  <a:lnTo>
                    <a:pt x="261988" y="165239"/>
                  </a:lnTo>
                  <a:lnTo>
                    <a:pt x="189166" y="60896"/>
                  </a:lnTo>
                  <a:lnTo>
                    <a:pt x="115455" y="165430"/>
                  </a:lnTo>
                  <a:lnTo>
                    <a:pt x="3619" y="165976"/>
                  </a:lnTo>
                  <a:lnTo>
                    <a:pt x="6959" y="175920"/>
                  </a:lnTo>
                  <a:lnTo>
                    <a:pt x="141249" y="175831"/>
                  </a:lnTo>
                  <a:lnTo>
                    <a:pt x="186220" y="105727"/>
                  </a:lnTo>
                  <a:lnTo>
                    <a:pt x="237388" y="177444"/>
                  </a:lnTo>
                  <a:lnTo>
                    <a:pt x="311238" y="177444"/>
                  </a:lnTo>
                  <a:lnTo>
                    <a:pt x="315785" y="165239"/>
                  </a:lnTo>
                  <a:close/>
                </a:path>
                <a:path w="320675" h="177800">
                  <a:moveTo>
                    <a:pt x="320370" y="148018"/>
                  </a:moveTo>
                  <a:lnTo>
                    <a:pt x="296506" y="148018"/>
                  </a:lnTo>
                  <a:lnTo>
                    <a:pt x="196392" y="4673"/>
                  </a:lnTo>
                  <a:lnTo>
                    <a:pt x="193078" y="1231"/>
                  </a:lnTo>
                  <a:lnTo>
                    <a:pt x="184099" y="0"/>
                  </a:lnTo>
                  <a:lnTo>
                    <a:pt x="180314" y="3276"/>
                  </a:lnTo>
                  <a:lnTo>
                    <a:pt x="83985" y="146646"/>
                  </a:lnTo>
                  <a:lnTo>
                    <a:pt x="0" y="146304"/>
                  </a:lnTo>
                  <a:lnTo>
                    <a:pt x="1790" y="158762"/>
                  </a:lnTo>
                  <a:lnTo>
                    <a:pt x="109613" y="159359"/>
                  </a:lnTo>
                  <a:lnTo>
                    <a:pt x="188341" y="42595"/>
                  </a:lnTo>
                  <a:lnTo>
                    <a:pt x="271360" y="158534"/>
                  </a:lnTo>
                  <a:lnTo>
                    <a:pt x="317842" y="158762"/>
                  </a:lnTo>
                  <a:lnTo>
                    <a:pt x="320370" y="148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08076" y="1164336"/>
            <a:ext cx="603885" cy="401320"/>
            <a:chOff x="608076" y="1164336"/>
            <a:chExt cx="603885" cy="401320"/>
          </a:xfrm>
        </p:grpSpPr>
        <p:sp>
          <p:nvSpPr>
            <p:cNvPr id="21" name="object 21"/>
            <p:cNvSpPr/>
            <p:nvPr/>
          </p:nvSpPr>
          <p:spPr>
            <a:xfrm>
              <a:off x="608076" y="11643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857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669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505585" y="928103"/>
            <a:ext cx="10558145" cy="1308100"/>
            <a:chOff x="1505585" y="928103"/>
            <a:chExt cx="10558145" cy="1308100"/>
          </a:xfrm>
        </p:grpSpPr>
        <p:sp>
          <p:nvSpPr>
            <p:cNvPr id="25" name="object 25"/>
            <p:cNvSpPr/>
            <p:nvPr/>
          </p:nvSpPr>
          <p:spPr>
            <a:xfrm>
              <a:off x="1505585" y="1687068"/>
              <a:ext cx="4352290" cy="548640"/>
            </a:xfrm>
            <a:custGeom>
              <a:avLst/>
              <a:gdLst/>
              <a:ahLst/>
              <a:cxnLst/>
              <a:rect l="l" t="t" r="r" b="b"/>
              <a:pathLst>
                <a:path w="4352290" h="548639">
                  <a:moveTo>
                    <a:pt x="4351782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4351782" y="548639"/>
                  </a:lnTo>
                  <a:lnTo>
                    <a:pt x="435178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57367" y="1687068"/>
              <a:ext cx="6118860" cy="274320"/>
            </a:xfrm>
            <a:custGeom>
              <a:avLst/>
              <a:gdLst/>
              <a:ahLst/>
              <a:cxnLst/>
              <a:rect l="l" t="t" r="r" b="b"/>
              <a:pathLst>
                <a:path w="6118859" h="274319">
                  <a:moveTo>
                    <a:pt x="611847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6118479" y="274320"/>
                  </a:lnTo>
                  <a:lnTo>
                    <a:pt x="6118479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10683" y="1080516"/>
              <a:ext cx="1177289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20868" y="1080516"/>
              <a:ext cx="686562" cy="7871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40324" y="1080516"/>
              <a:ext cx="622553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95772" y="1080516"/>
              <a:ext cx="5442966" cy="78714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03436" y="928103"/>
              <a:ext cx="308609" cy="3985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273540" y="928103"/>
              <a:ext cx="595122" cy="39853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630155" y="928103"/>
              <a:ext cx="457974" cy="39853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849612" y="928103"/>
              <a:ext cx="773429" cy="3985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84536" y="928103"/>
              <a:ext cx="567690" cy="39853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13719" y="928103"/>
              <a:ext cx="773429" cy="39853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248643" y="928103"/>
              <a:ext cx="566153" cy="39853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576303" y="928103"/>
              <a:ext cx="416826" cy="39853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754612" y="928103"/>
              <a:ext cx="308609" cy="39853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291208" y="966596"/>
            <a:ext cx="10658475" cy="65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635"/>
              </a:lnSpc>
              <a:spcBef>
                <a:spcPts val="105"/>
              </a:spcBef>
            </a:pPr>
            <a:r>
              <a:rPr sz="1400" b="0" spc="50" dirty="0">
                <a:latin typeface="Noto Sans CJK JP Medium"/>
                <a:cs typeface="Noto Sans CJK JP Medium"/>
              </a:rPr>
              <a:t>(</a:t>
            </a:r>
            <a:r>
              <a:rPr sz="1400" b="0" dirty="0">
                <a:latin typeface="Noto Sans CJK JP Medium"/>
                <a:cs typeface="Noto Sans CJK JP Medium"/>
              </a:rPr>
              <a:t>項次</a:t>
            </a:r>
            <a:r>
              <a:rPr sz="1400" b="0" spc="60" dirty="0">
                <a:latin typeface="Noto Sans CJK JP Medium"/>
                <a:cs typeface="Noto Sans CJK JP Medium"/>
              </a:rPr>
              <a:t>50</a:t>
            </a:r>
            <a:r>
              <a:rPr sz="1400" b="0" dirty="0">
                <a:latin typeface="Noto Sans CJK JP Medium"/>
                <a:cs typeface="Noto Sans CJK JP Medium"/>
              </a:rPr>
              <a:t>至項次</a:t>
            </a:r>
            <a:r>
              <a:rPr sz="1400" b="0" spc="60" dirty="0">
                <a:latin typeface="Noto Sans CJK JP Medium"/>
                <a:cs typeface="Noto Sans CJK JP Medium"/>
              </a:rPr>
              <a:t>16</a:t>
            </a:r>
            <a:r>
              <a:rPr sz="1400" b="0" spc="65" dirty="0">
                <a:latin typeface="Noto Sans CJK JP Medium"/>
                <a:cs typeface="Noto Sans CJK JP Medium"/>
              </a:rPr>
              <a:t>6</a:t>
            </a:r>
            <a:r>
              <a:rPr sz="1400" b="0" dirty="0">
                <a:latin typeface="Noto Sans CJK JP Medium"/>
                <a:cs typeface="Noto Sans CJK JP Medium"/>
              </a:rPr>
              <a:t>，共計</a:t>
            </a:r>
            <a:r>
              <a:rPr sz="1400" b="0" spc="50" dirty="0">
                <a:latin typeface="Noto Sans CJK JP Medium"/>
                <a:cs typeface="Noto Sans CJK JP Medium"/>
              </a:rPr>
              <a:t>1</a:t>
            </a:r>
            <a:r>
              <a:rPr sz="1400" b="0" spc="65" dirty="0">
                <a:latin typeface="Noto Sans CJK JP Medium"/>
                <a:cs typeface="Noto Sans CJK JP Medium"/>
              </a:rPr>
              <a:t>1</a:t>
            </a:r>
            <a:r>
              <a:rPr sz="1400" b="0" spc="60" dirty="0">
                <a:latin typeface="Noto Sans CJK JP Medium"/>
                <a:cs typeface="Noto Sans CJK JP Medium"/>
              </a:rPr>
              <a:t>7</a:t>
            </a:r>
            <a:r>
              <a:rPr sz="1400" b="0" dirty="0">
                <a:latin typeface="Noto Sans CJK JP Medium"/>
                <a:cs typeface="Noto Sans CJK JP Medium"/>
              </a:rPr>
              <a:t>項</a:t>
            </a:r>
            <a:r>
              <a:rPr sz="1400" b="0" spc="50" dirty="0">
                <a:latin typeface="Noto Sans CJK JP Medium"/>
                <a:cs typeface="Noto Sans CJK JP Medium"/>
              </a:rPr>
              <a:t>)</a:t>
            </a:r>
            <a:endParaRPr sz="1400">
              <a:latin typeface="Noto Sans CJK JP Medium"/>
              <a:cs typeface="Noto Sans CJK JP Medium"/>
            </a:endParaRPr>
          </a:p>
          <a:p>
            <a:pPr marL="12700">
              <a:lnSpc>
                <a:spcPts val="3315"/>
              </a:lnSpc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加分項目</a:t>
            </a:r>
            <a:r>
              <a:rPr sz="2800" b="0" spc="160" dirty="0">
                <a:latin typeface="Noto Sans CJK JP Medium"/>
                <a:cs typeface="Noto Sans CJK JP Medium"/>
              </a:rPr>
              <a:t>)-</a:t>
            </a:r>
            <a:r>
              <a:rPr sz="2800" b="0" spc="-5" dirty="0">
                <a:latin typeface="Noto Sans CJK JP Medium"/>
                <a:cs typeface="Noto Sans CJK JP Medium"/>
              </a:rPr>
              <a:t>附表</a:t>
            </a:r>
            <a:r>
              <a:rPr sz="2800" b="0" spc="170" dirty="0">
                <a:latin typeface="Noto Sans CJK JP Medium"/>
                <a:cs typeface="Noto Sans CJK JP Medium"/>
              </a:rPr>
              <a:t>2-</a:t>
            </a:r>
            <a:r>
              <a:rPr sz="2800" b="0" spc="-5" dirty="0">
                <a:latin typeface="Noto Sans CJK JP Medium"/>
                <a:cs typeface="Noto Sans CJK JP Medium"/>
              </a:rPr>
              <a:t>加分採購項目</a:t>
            </a:r>
            <a:r>
              <a:rPr sz="2800" b="0" dirty="0">
                <a:latin typeface="Noto Sans CJK JP Medium"/>
                <a:cs typeface="Noto Sans CJK JP Medium"/>
              </a:rPr>
              <a:t>之</a:t>
            </a:r>
            <a:r>
              <a:rPr sz="2800" b="0" spc="-5" dirty="0">
                <a:latin typeface="Noto Sans CJK JP Medium"/>
                <a:cs typeface="Noto Sans CJK JP Medium"/>
              </a:rPr>
              <a:t>綠色</a:t>
            </a:r>
            <a:r>
              <a:rPr sz="2800" b="0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品一</a:t>
            </a:r>
            <a:r>
              <a:rPr sz="2800" b="0" dirty="0">
                <a:latin typeface="Noto Sans CJK JP Medium"/>
                <a:cs typeface="Noto Sans CJK JP Medium"/>
              </a:rPr>
              <a:t>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593153" y="1672780"/>
          <a:ext cx="11367769" cy="4937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0175" marB="0"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821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加分採購項目之綠色產品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0175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ts val="210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613410">
                        <a:lnSpc>
                          <a:spcPts val="4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60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滾筒式洗衣乾衣機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499109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家電產品類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洗衣機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立扇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電風扇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家用微波爐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家用微波爐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117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電視機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電視機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118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381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手持式頭髮吹風機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38100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手持式頭髮吹風機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38100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38100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電熱式衣物烘乾機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38100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電熱式衣物烘乾機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38100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電鍋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電鍋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電熱水瓶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電熱水瓶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空氣清淨機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空氣清淨機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電熱水壺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電熱水壺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電烤箱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電烤箱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電咖啡機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電咖啡機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吸塵器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吸塵器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家用洗碗機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家用洗碗機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冷洗精、洗車精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清潔產品類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08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家用清潔劑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7495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工商業用清潔劑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81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60"/>
                        </a:lnSpc>
                        <a:tabLst>
                          <a:tab pos="3539490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工商業用清潔劑	</a:t>
                      </a:r>
                      <a:r>
                        <a:rPr sz="4200" b="0" baseline="-8928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31</a:t>
                      </a:r>
                      <a:endParaRPr sz="4200" baseline="-8928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(25/52)</a:t>
            </a:r>
            <a:endParaRPr sz="2600"/>
          </a:p>
        </p:txBody>
      </p:sp>
      <p:grpSp>
        <p:nvGrpSpPr>
          <p:cNvPr id="43" name="object 43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4" name="object 44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76" y="1164336"/>
            <a:ext cx="603885" cy="401320"/>
            <a:chOff x="608076" y="1164336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08076" y="11643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857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669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77696" y="928103"/>
            <a:ext cx="10685780" cy="1388745"/>
            <a:chOff x="1377696" y="928103"/>
            <a:chExt cx="10685780" cy="1388745"/>
          </a:xfrm>
        </p:grpSpPr>
        <p:sp>
          <p:nvSpPr>
            <p:cNvPr id="7" name="object 7"/>
            <p:cNvSpPr/>
            <p:nvPr/>
          </p:nvSpPr>
          <p:spPr>
            <a:xfrm>
              <a:off x="1377696" y="1687055"/>
              <a:ext cx="4396740" cy="629920"/>
            </a:xfrm>
            <a:custGeom>
              <a:avLst/>
              <a:gdLst/>
              <a:ahLst/>
              <a:cxnLst/>
              <a:rect l="l" t="t" r="r" b="b"/>
              <a:pathLst>
                <a:path w="4396740" h="629919">
                  <a:moveTo>
                    <a:pt x="4396232" y="0"/>
                  </a:moveTo>
                  <a:lnTo>
                    <a:pt x="0" y="0"/>
                  </a:lnTo>
                  <a:lnTo>
                    <a:pt x="0" y="629551"/>
                  </a:lnTo>
                  <a:lnTo>
                    <a:pt x="4396232" y="629551"/>
                  </a:lnTo>
                  <a:lnTo>
                    <a:pt x="439623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73928" y="1687118"/>
              <a:ext cx="6181090" cy="314960"/>
            </a:xfrm>
            <a:custGeom>
              <a:avLst/>
              <a:gdLst/>
              <a:ahLst/>
              <a:cxnLst/>
              <a:rect l="l" t="t" r="r" b="b"/>
              <a:pathLst>
                <a:path w="6181090" h="314960">
                  <a:moveTo>
                    <a:pt x="6180962" y="0"/>
                  </a:moveTo>
                  <a:lnTo>
                    <a:pt x="0" y="0"/>
                  </a:lnTo>
                  <a:lnTo>
                    <a:pt x="0" y="314782"/>
                  </a:lnTo>
                  <a:lnTo>
                    <a:pt x="6180962" y="314782"/>
                  </a:lnTo>
                  <a:lnTo>
                    <a:pt x="618096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0684" y="1080516"/>
              <a:ext cx="1177289" cy="7871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20867" y="1080516"/>
              <a:ext cx="686562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0324" y="1080516"/>
              <a:ext cx="622553" cy="787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5772" y="1080516"/>
              <a:ext cx="5442966" cy="787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03436" y="928103"/>
              <a:ext cx="308609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73539" y="928103"/>
              <a:ext cx="595122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30155" y="928103"/>
              <a:ext cx="457974" cy="3985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49612" y="928103"/>
              <a:ext cx="773429" cy="3985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4536" y="928103"/>
              <a:ext cx="567690" cy="3985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13719" y="928103"/>
              <a:ext cx="773429" cy="3985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48643" y="928103"/>
              <a:ext cx="566153" cy="3985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6303" y="928103"/>
              <a:ext cx="416826" cy="39853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54612" y="928103"/>
              <a:ext cx="308609" cy="3985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4271712" y="3847084"/>
            <a:ext cx="1352550" cy="1423035"/>
          </a:xfrm>
          <a:custGeom>
            <a:avLst/>
            <a:gdLst/>
            <a:ahLst/>
            <a:cxnLst/>
            <a:rect l="l" t="t" r="r" b="b"/>
            <a:pathLst>
              <a:path w="1352550" h="1423035">
                <a:moveTo>
                  <a:pt x="157793" y="0"/>
                </a:moveTo>
                <a:lnTo>
                  <a:pt x="183066" y="262382"/>
                </a:lnTo>
                <a:lnTo>
                  <a:pt x="151894" y="297424"/>
                </a:lnTo>
                <a:lnTo>
                  <a:pt x="123547" y="334317"/>
                </a:lnTo>
                <a:lnTo>
                  <a:pt x="98053" y="372894"/>
                </a:lnTo>
                <a:lnTo>
                  <a:pt x="75438" y="412989"/>
                </a:lnTo>
                <a:lnTo>
                  <a:pt x="55728" y="454435"/>
                </a:lnTo>
                <a:lnTo>
                  <a:pt x="38952" y="497066"/>
                </a:lnTo>
                <a:lnTo>
                  <a:pt x="25134" y="540714"/>
                </a:lnTo>
                <a:lnTo>
                  <a:pt x="14304" y="585213"/>
                </a:lnTo>
                <a:lnTo>
                  <a:pt x="6487" y="630398"/>
                </a:lnTo>
                <a:lnTo>
                  <a:pt x="1710" y="676100"/>
                </a:lnTo>
                <a:lnTo>
                  <a:pt x="0" y="722154"/>
                </a:lnTo>
                <a:lnTo>
                  <a:pt x="1383" y="768392"/>
                </a:lnTo>
                <a:lnTo>
                  <a:pt x="5888" y="814649"/>
                </a:lnTo>
                <a:lnTo>
                  <a:pt x="13540" y="860758"/>
                </a:lnTo>
                <a:lnTo>
                  <a:pt x="24367" y="906551"/>
                </a:lnTo>
                <a:lnTo>
                  <a:pt x="38395" y="951863"/>
                </a:lnTo>
                <a:lnTo>
                  <a:pt x="55652" y="996528"/>
                </a:lnTo>
                <a:lnTo>
                  <a:pt x="76163" y="1040377"/>
                </a:lnTo>
                <a:lnTo>
                  <a:pt x="99956" y="1083245"/>
                </a:lnTo>
                <a:lnTo>
                  <a:pt x="127059" y="1124966"/>
                </a:lnTo>
                <a:lnTo>
                  <a:pt x="156602" y="1164252"/>
                </a:lnTo>
                <a:lnTo>
                  <a:pt x="188306" y="1200890"/>
                </a:lnTo>
                <a:lnTo>
                  <a:pt x="222011" y="1234848"/>
                </a:lnTo>
                <a:lnTo>
                  <a:pt x="257558" y="1266096"/>
                </a:lnTo>
                <a:lnTo>
                  <a:pt x="294787" y="1294604"/>
                </a:lnTo>
                <a:lnTo>
                  <a:pt x="333538" y="1320340"/>
                </a:lnTo>
                <a:lnTo>
                  <a:pt x="373652" y="1343276"/>
                </a:lnTo>
                <a:lnTo>
                  <a:pt x="414969" y="1363379"/>
                </a:lnTo>
                <a:lnTo>
                  <a:pt x="457330" y="1380620"/>
                </a:lnTo>
                <a:lnTo>
                  <a:pt x="500574" y="1394969"/>
                </a:lnTo>
                <a:lnTo>
                  <a:pt x="544542" y="1406394"/>
                </a:lnTo>
                <a:lnTo>
                  <a:pt x="589076" y="1414866"/>
                </a:lnTo>
                <a:lnTo>
                  <a:pt x="634013" y="1420354"/>
                </a:lnTo>
                <a:lnTo>
                  <a:pt x="679197" y="1422827"/>
                </a:lnTo>
                <a:lnTo>
                  <a:pt x="724466" y="1422256"/>
                </a:lnTo>
                <a:lnTo>
                  <a:pt x="769660" y="1418609"/>
                </a:lnTo>
                <a:lnTo>
                  <a:pt x="814622" y="1411857"/>
                </a:lnTo>
                <a:lnTo>
                  <a:pt x="859189" y="1401968"/>
                </a:lnTo>
                <a:lnTo>
                  <a:pt x="903204" y="1388913"/>
                </a:lnTo>
                <a:lnTo>
                  <a:pt x="946507" y="1372660"/>
                </a:lnTo>
                <a:lnTo>
                  <a:pt x="988937" y="1353180"/>
                </a:lnTo>
                <a:lnTo>
                  <a:pt x="1030335" y="1330443"/>
                </a:lnTo>
                <a:lnTo>
                  <a:pt x="1070542" y="1304417"/>
                </a:lnTo>
                <a:lnTo>
                  <a:pt x="1108768" y="1275559"/>
                </a:lnTo>
                <a:lnTo>
                  <a:pt x="1144313" y="1244455"/>
                </a:lnTo>
                <a:lnTo>
                  <a:pt x="1177151" y="1211266"/>
                </a:lnTo>
                <a:lnTo>
                  <a:pt x="1207255" y="1176150"/>
                </a:lnTo>
                <a:lnTo>
                  <a:pt x="1234600" y="1139269"/>
                </a:lnTo>
                <a:lnTo>
                  <a:pt x="1259160" y="1100784"/>
                </a:lnTo>
                <a:lnTo>
                  <a:pt x="1280908" y="1060854"/>
                </a:lnTo>
                <a:lnTo>
                  <a:pt x="1299817" y="1019641"/>
                </a:lnTo>
                <a:lnTo>
                  <a:pt x="1315863" y="977304"/>
                </a:lnTo>
                <a:lnTo>
                  <a:pt x="1329018" y="934004"/>
                </a:lnTo>
                <a:lnTo>
                  <a:pt x="1339257" y="889902"/>
                </a:lnTo>
                <a:lnTo>
                  <a:pt x="1346552" y="845158"/>
                </a:lnTo>
                <a:lnTo>
                  <a:pt x="1350879" y="799932"/>
                </a:lnTo>
                <a:lnTo>
                  <a:pt x="1352211" y="754385"/>
                </a:lnTo>
                <a:lnTo>
                  <a:pt x="1350522" y="708677"/>
                </a:lnTo>
                <a:lnTo>
                  <a:pt x="1345785" y="662970"/>
                </a:lnTo>
                <a:lnTo>
                  <a:pt x="1337975" y="617422"/>
                </a:lnTo>
                <a:lnTo>
                  <a:pt x="1327065" y="572196"/>
                </a:lnTo>
                <a:lnTo>
                  <a:pt x="1313028" y="527450"/>
                </a:lnTo>
                <a:lnTo>
                  <a:pt x="1295840" y="483346"/>
                </a:lnTo>
                <a:lnTo>
                  <a:pt x="1275474" y="440044"/>
                </a:lnTo>
                <a:lnTo>
                  <a:pt x="1251902" y="397705"/>
                </a:lnTo>
                <a:lnTo>
                  <a:pt x="1225101" y="356489"/>
                </a:lnTo>
                <a:lnTo>
                  <a:pt x="1195193" y="316744"/>
                </a:lnTo>
                <a:lnTo>
                  <a:pt x="1163074" y="279714"/>
                </a:lnTo>
                <a:lnTo>
                  <a:pt x="1128908" y="245430"/>
                </a:lnTo>
                <a:lnTo>
                  <a:pt x="1092862" y="213923"/>
                </a:lnTo>
                <a:lnTo>
                  <a:pt x="1055101" y="185227"/>
                </a:lnTo>
                <a:lnTo>
                  <a:pt x="1015791" y="159372"/>
                </a:lnTo>
                <a:lnTo>
                  <a:pt x="975097" y="136392"/>
                </a:lnTo>
                <a:lnTo>
                  <a:pt x="933185" y="116316"/>
                </a:lnTo>
                <a:lnTo>
                  <a:pt x="890221" y="99178"/>
                </a:lnTo>
                <a:lnTo>
                  <a:pt x="846371" y="85010"/>
                </a:lnTo>
                <a:lnTo>
                  <a:pt x="801799" y="73843"/>
                </a:lnTo>
                <a:lnTo>
                  <a:pt x="756672" y="65709"/>
                </a:lnTo>
                <a:lnTo>
                  <a:pt x="711155" y="60641"/>
                </a:lnTo>
                <a:lnTo>
                  <a:pt x="665414" y="58669"/>
                </a:lnTo>
                <a:lnTo>
                  <a:pt x="619614" y="59826"/>
                </a:lnTo>
                <a:lnTo>
                  <a:pt x="573922" y="64145"/>
                </a:lnTo>
                <a:lnTo>
                  <a:pt x="528502" y="71656"/>
                </a:lnTo>
                <a:lnTo>
                  <a:pt x="483521" y="82391"/>
                </a:lnTo>
                <a:lnTo>
                  <a:pt x="439144" y="96384"/>
                </a:lnTo>
                <a:lnTo>
                  <a:pt x="395537" y="113665"/>
                </a:lnTo>
                <a:lnTo>
                  <a:pt x="157793" y="0"/>
                </a:lnTo>
                <a:close/>
              </a:path>
            </a:pathLst>
          </a:custGeom>
          <a:solidFill>
            <a:srgbClr val="DB4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91208" y="966596"/>
            <a:ext cx="10658475" cy="65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635"/>
              </a:lnSpc>
              <a:spcBef>
                <a:spcPts val="105"/>
              </a:spcBef>
            </a:pPr>
            <a:r>
              <a:rPr sz="1400" b="0" spc="50" dirty="0">
                <a:latin typeface="Noto Sans CJK JP Medium"/>
                <a:cs typeface="Noto Sans CJK JP Medium"/>
              </a:rPr>
              <a:t>(</a:t>
            </a:r>
            <a:r>
              <a:rPr sz="1400" b="0" dirty="0">
                <a:latin typeface="Noto Sans CJK JP Medium"/>
                <a:cs typeface="Noto Sans CJK JP Medium"/>
              </a:rPr>
              <a:t>項次</a:t>
            </a:r>
            <a:r>
              <a:rPr sz="1400" b="0" spc="60" dirty="0">
                <a:latin typeface="Noto Sans CJK JP Medium"/>
                <a:cs typeface="Noto Sans CJK JP Medium"/>
              </a:rPr>
              <a:t>50</a:t>
            </a:r>
            <a:r>
              <a:rPr sz="1400" b="0" dirty="0">
                <a:latin typeface="Noto Sans CJK JP Medium"/>
                <a:cs typeface="Noto Sans CJK JP Medium"/>
              </a:rPr>
              <a:t>至項次</a:t>
            </a:r>
            <a:r>
              <a:rPr sz="1400" b="0" spc="60" dirty="0">
                <a:latin typeface="Noto Sans CJK JP Medium"/>
                <a:cs typeface="Noto Sans CJK JP Medium"/>
              </a:rPr>
              <a:t>16</a:t>
            </a:r>
            <a:r>
              <a:rPr sz="1400" b="0" spc="65" dirty="0">
                <a:latin typeface="Noto Sans CJK JP Medium"/>
                <a:cs typeface="Noto Sans CJK JP Medium"/>
              </a:rPr>
              <a:t>6</a:t>
            </a:r>
            <a:r>
              <a:rPr sz="1400" b="0" dirty="0">
                <a:latin typeface="Noto Sans CJK JP Medium"/>
                <a:cs typeface="Noto Sans CJK JP Medium"/>
              </a:rPr>
              <a:t>，共計</a:t>
            </a:r>
            <a:r>
              <a:rPr sz="1400" b="0" spc="50" dirty="0">
                <a:latin typeface="Noto Sans CJK JP Medium"/>
                <a:cs typeface="Noto Sans CJK JP Medium"/>
              </a:rPr>
              <a:t>1</a:t>
            </a:r>
            <a:r>
              <a:rPr sz="1400" b="0" spc="65" dirty="0">
                <a:latin typeface="Noto Sans CJK JP Medium"/>
                <a:cs typeface="Noto Sans CJK JP Medium"/>
              </a:rPr>
              <a:t>1</a:t>
            </a:r>
            <a:r>
              <a:rPr sz="1400" b="0" spc="60" dirty="0">
                <a:latin typeface="Noto Sans CJK JP Medium"/>
                <a:cs typeface="Noto Sans CJK JP Medium"/>
              </a:rPr>
              <a:t>7</a:t>
            </a:r>
            <a:r>
              <a:rPr sz="1400" b="0" dirty="0">
                <a:latin typeface="Noto Sans CJK JP Medium"/>
                <a:cs typeface="Noto Sans CJK JP Medium"/>
              </a:rPr>
              <a:t>項</a:t>
            </a:r>
            <a:r>
              <a:rPr sz="1400" b="0" spc="50" dirty="0">
                <a:latin typeface="Noto Sans CJK JP Medium"/>
                <a:cs typeface="Noto Sans CJK JP Medium"/>
              </a:rPr>
              <a:t>)</a:t>
            </a:r>
            <a:endParaRPr sz="1400">
              <a:latin typeface="Noto Sans CJK JP Medium"/>
              <a:cs typeface="Noto Sans CJK JP Medium"/>
            </a:endParaRPr>
          </a:p>
          <a:p>
            <a:pPr marL="12700">
              <a:lnSpc>
                <a:spcPts val="3315"/>
              </a:lnSpc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加分項目</a:t>
            </a:r>
            <a:r>
              <a:rPr sz="2800" b="0" spc="160" dirty="0">
                <a:latin typeface="Noto Sans CJK JP Medium"/>
                <a:cs typeface="Noto Sans CJK JP Medium"/>
              </a:rPr>
              <a:t>)-</a:t>
            </a:r>
            <a:r>
              <a:rPr sz="2800" b="0" spc="-5" dirty="0">
                <a:latin typeface="Noto Sans CJK JP Medium"/>
                <a:cs typeface="Noto Sans CJK JP Medium"/>
              </a:rPr>
              <a:t>附表</a:t>
            </a:r>
            <a:r>
              <a:rPr sz="2800" b="0" spc="170" dirty="0">
                <a:latin typeface="Noto Sans CJK JP Medium"/>
                <a:cs typeface="Noto Sans CJK JP Medium"/>
              </a:rPr>
              <a:t>2-</a:t>
            </a:r>
            <a:r>
              <a:rPr sz="2800" b="0" spc="-5" dirty="0">
                <a:latin typeface="Noto Sans CJK JP Medium"/>
                <a:cs typeface="Noto Sans CJK JP Medium"/>
              </a:rPr>
              <a:t>加分採購項目</a:t>
            </a:r>
            <a:r>
              <a:rPr sz="2800" b="0" dirty="0">
                <a:latin typeface="Noto Sans CJK JP Medium"/>
                <a:cs typeface="Noto Sans CJK JP Medium"/>
              </a:rPr>
              <a:t>之</a:t>
            </a:r>
            <a:r>
              <a:rPr sz="2800" b="0" spc="-5" dirty="0">
                <a:latin typeface="Noto Sans CJK JP Medium"/>
                <a:cs typeface="Noto Sans CJK JP Medium"/>
              </a:rPr>
              <a:t>綠色</a:t>
            </a:r>
            <a:r>
              <a:rPr sz="2800" b="0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品一</a:t>
            </a:r>
            <a:r>
              <a:rPr sz="2800" b="0" dirty="0">
                <a:latin typeface="Noto Sans CJK JP Medium"/>
                <a:cs typeface="Noto Sans CJK JP Medium"/>
              </a:rPr>
              <a:t>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456158" y="1672780"/>
          <a:ext cx="11485242" cy="5036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6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3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833">
                <a:tc rowSpan="2"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800" b="0" spc="-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70180" marB="0">
                    <a:solidFill>
                      <a:srgbClr val="44536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941069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加分採購項目之綠色產品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7018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0180" marB="0">
                    <a:solidFill>
                      <a:srgbClr val="44536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01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7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274320" algn="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 marR="46990" algn="just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LED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印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表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一聯式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熱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感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收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據印表</a:t>
                      </a:r>
                      <a:r>
                        <a:rPr sz="1800" b="0" spc="90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大 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尺寸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印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表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大圖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輸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出</a:t>
                      </a:r>
                      <a:r>
                        <a:rPr sz="1800" b="0" spc="75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列印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、存摺 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印表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彩色噴墨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印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表</a:t>
                      </a:r>
                      <a:r>
                        <a:rPr sz="1800" b="0" spc="80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無版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快</a:t>
                      </a:r>
                      <a:r>
                        <a:rPr sz="1800" b="0" spc="50" dirty="0">
                          <a:latin typeface="Noto Sans CJK JP Medium"/>
                          <a:cs typeface="Noto Sans CJK JP Medium"/>
                        </a:rPr>
                        <a:t>印</a:t>
                      </a:r>
                      <a:r>
                        <a:rPr sz="1800" b="0" spc="65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、 </a:t>
                      </a:r>
                      <a:r>
                        <a:rPr sz="1800" b="0" spc="105" dirty="0">
                          <a:latin typeface="Noto Sans CJK JP Medium"/>
                          <a:cs typeface="Noto Sans CJK JP Medium"/>
                        </a:rPr>
                        <a:t>噴墨印表</a:t>
                      </a:r>
                      <a:r>
                        <a:rPr sz="1800" b="0" spc="100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105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2000" b="0" spc="10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熱感式</a:t>
                      </a:r>
                      <a:r>
                        <a:rPr sz="2000" b="0" spc="9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印表</a:t>
                      </a:r>
                      <a:r>
                        <a:rPr sz="2000" b="0" spc="10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105" dirty="0">
                          <a:latin typeface="Noto Sans CJK JP Medium"/>
                          <a:cs typeface="Noto Sans CJK JP Medium"/>
                        </a:rPr>
                        <a:t>、熱感式收 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據印表機、</a:t>
                      </a:r>
                      <a:r>
                        <a:rPr sz="1800" b="0" spc="70" dirty="0">
                          <a:latin typeface="Noto Sans CJK JP Medium"/>
                          <a:cs typeface="Noto Sans CJK JP Medium"/>
                        </a:rPr>
                        <a:t>點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矩陣式印表</a:t>
                      </a:r>
                      <a:r>
                        <a:rPr sz="1800" b="0" spc="85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、點陣印表機 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點陣式存摺印表機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9906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09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資訊產品類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列印機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706"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原生感光滾筒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581025" algn="ctr">
                        <a:lnSpc>
                          <a:spcPts val="2380"/>
                        </a:lnSpc>
                      </a:pPr>
                      <a:r>
                        <a:rPr sz="2400" b="0" spc="10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110</a:t>
                      </a: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年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原生碳粉匣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32"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132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一體機電腦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>
                  <a:txBody>
                    <a:bodyPr/>
                    <a:lstStyle/>
                    <a:p>
                      <a:pPr marL="583565" algn="ctr">
                        <a:lnSpc>
                          <a:spcPts val="2290"/>
                        </a:lnSpc>
                        <a:spcBef>
                          <a:spcPts val="90"/>
                        </a:spcBef>
                      </a:pP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新增項目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143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桌上型個人電腦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706"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133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服務器用終端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筆記型電腦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33"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134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油墨匣、紅色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黑色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藍色墨水匣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墨水匣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782"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135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電腦滑鼠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電腦滑鼠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769"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136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電腦鍵盤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電腦鍵盤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782"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137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外接式硬碟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外接式硬碟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782"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138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不斷電系統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不斷電系統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2380"/>
                        </a:lnSpc>
                      </a:pPr>
                      <a:r>
                        <a:rPr sz="2800" b="0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32</a:t>
                      </a:r>
                      <a:endParaRPr sz="2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(26/52)</a:t>
            </a:r>
            <a:endParaRPr sz="2600"/>
          </a:p>
        </p:txBody>
      </p:sp>
      <p:grpSp>
        <p:nvGrpSpPr>
          <p:cNvPr id="26" name="object 26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7" name="object 27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72022" y="134299"/>
            <a:ext cx="1701800" cy="365760"/>
            <a:chOff x="10372022" y="134299"/>
            <a:chExt cx="1701800" cy="36576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535" y="149887"/>
              <a:ext cx="289560" cy="284480"/>
            </a:xfrm>
            <a:custGeom>
              <a:avLst/>
              <a:gdLst/>
              <a:ahLst/>
              <a:cxnLst/>
              <a:rect l="l" t="t" r="r" b="b"/>
              <a:pathLst>
                <a:path w="289559" h="284480">
                  <a:moveTo>
                    <a:pt x="152782" y="0"/>
                  </a:moveTo>
                  <a:lnTo>
                    <a:pt x="145733" y="2542"/>
                  </a:lnTo>
                  <a:lnTo>
                    <a:pt x="140037" y="7492"/>
                  </a:lnTo>
                  <a:lnTo>
                    <a:pt x="136474" y="14082"/>
                  </a:lnTo>
                  <a:lnTo>
                    <a:pt x="127716" y="40087"/>
                  </a:lnTo>
                  <a:lnTo>
                    <a:pt x="115750" y="29946"/>
                  </a:lnTo>
                  <a:lnTo>
                    <a:pt x="112222" y="28197"/>
                  </a:lnTo>
                  <a:lnTo>
                    <a:pt x="108500" y="27434"/>
                  </a:lnTo>
                  <a:lnTo>
                    <a:pt x="106544" y="24319"/>
                  </a:lnTo>
                  <a:lnTo>
                    <a:pt x="85114" y="7724"/>
                  </a:lnTo>
                  <a:lnTo>
                    <a:pt x="78469" y="3852"/>
                  </a:lnTo>
                  <a:lnTo>
                    <a:pt x="71336" y="2264"/>
                  </a:lnTo>
                  <a:lnTo>
                    <a:pt x="64227" y="3405"/>
                  </a:lnTo>
                  <a:lnTo>
                    <a:pt x="17458" y="49945"/>
                  </a:lnTo>
                  <a:lnTo>
                    <a:pt x="0" y="90710"/>
                  </a:lnTo>
                  <a:lnTo>
                    <a:pt x="3027" y="100227"/>
                  </a:lnTo>
                  <a:lnTo>
                    <a:pt x="8634" y="108112"/>
                  </a:lnTo>
                  <a:lnTo>
                    <a:pt x="16271" y="114351"/>
                  </a:lnTo>
                  <a:lnTo>
                    <a:pt x="9882" y="124243"/>
                  </a:lnTo>
                  <a:lnTo>
                    <a:pt x="5432" y="134717"/>
                  </a:lnTo>
                  <a:lnTo>
                    <a:pt x="3708" y="145792"/>
                  </a:lnTo>
                  <a:lnTo>
                    <a:pt x="5493" y="157491"/>
                  </a:lnTo>
                  <a:lnTo>
                    <a:pt x="6776" y="161592"/>
                  </a:lnTo>
                  <a:lnTo>
                    <a:pt x="10850" y="167950"/>
                  </a:lnTo>
                  <a:lnTo>
                    <a:pt x="10048" y="172115"/>
                  </a:lnTo>
                  <a:lnTo>
                    <a:pt x="2445" y="240592"/>
                  </a:lnTo>
                  <a:lnTo>
                    <a:pt x="328" y="253245"/>
                  </a:lnTo>
                  <a:lnTo>
                    <a:pt x="35" y="260635"/>
                  </a:lnTo>
                  <a:lnTo>
                    <a:pt x="2289" y="267917"/>
                  </a:lnTo>
                  <a:lnTo>
                    <a:pt x="6955" y="273792"/>
                  </a:lnTo>
                  <a:lnTo>
                    <a:pt x="13898" y="276961"/>
                  </a:lnTo>
                  <a:lnTo>
                    <a:pt x="42480" y="281793"/>
                  </a:lnTo>
                  <a:lnTo>
                    <a:pt x="46426" y="281603"/>
                  </a:lnTo>
                  <a:lnTo>
                    <a:pt x="50083" y="280585"/>
                  </a:lnTo>
                  <a:lnTo>
                    <a:pt x="53195" y="282747"/>
                  </a:lnTo>
                  <a:lnTo>
                    <a:pt x="56980" y="284051"/>
                  </a:lnTo>
                  <a:lnTo>
                    <a:pt x="91915" y="284051"/>
                  </a:lnTo>
                  <a:lnTo>
                    <a:pt x="95444" y="282843"/>
                  </a:lnTo>
                  <a:lnTo>
                    <a:pt x="98492" y="280903"/>
                  </a:lnTo>
                  <a:lnTo>
                    <a:pt x="104843" y="281666"/>
                  </a:lnTo>
                  <a:lnTo>
                    <a:pt x="136089" y="275944"/>
                  </a:lnTo>
                  <a:lnTo>
                    <a:pt x="138463" y="278106"/>
                  </a:lnTo>
                  <a:lnTo>
                    <a:pt x="141254" y="279663"/>
                  </a:lnTo>
                  <a:lnTo>
                    <a:pt x="162887" y="283133"/>
                  </a:lnTo>
                  <a:lnTo>
                    <a:pt x="182011" y="283844"/>
                  </a:lnTo>
                  <a:lnTo>
                    <a:pt x="200100" y="279954"/>
                  </a:lnTo>
                  <a:lnTo>
                    <a:pt x="215903" y="269077"/>
                  </a:lnTo>
                  <a:lnTo>
                    <a:pt x="220426" y="264213"/>
                  </a:lnTo>
                  <a:lnTo>
                    <a:pt x="223345" y="258650"/>
                  </a:lnTo>
                  <a:lnTo>
                    <a:pt x="225399" y="252737"/>
                  </a:lnTo>
                  <a:lnTo>
                    <a:pt x="238295" y="264817"/>
                  </a:lnTo>
                  <a:lnTo>
                    <a:pt x="244684" y="268724"/>
                  </a:lnTo>
                  <a:lnTo>
                    <a:pt x="252141" y="270373"/>
                  </a:lnTo>
                  <a:lnTo>
                    <a:pt x="259556" y="269243"/>
                  </a:lnTo>
                  <a:lnTo>
                    <a:pt x="265819" y="264817"/>
                  </a:lnTo>
                  <a:lnTo>
                    <a:pt x="283527" y="244026"/>
                  </a:lnTo>
                  <a:lnTo>
                    <a:pt x="287369" y="237636"/>
                  </a:lnTo>
                  <a:lnTo>
                    <a:pt x="289029" y="230320"/>
                  </a:lnTo>
                  <a:lnTo>
                    <a:pt x="287921" y="223045"/>
                  </a:lnTo>
                  <a:lnTo>
                    <a:pt x="283463" y="216781"/>
                  </a:lnTo>
                  <a:lnTo>
                    <a:pt x="256099" y="192079"/>
                  </a:lnTo>
                  <a:lnTo>
                    <a:pt x="280191" y="165311"/>
                  </a:lnTo>
                  <a:lnTo>
                    <a:pt x="281538" y="158826"/>
                  </a:lnTo>
                  <a:lnTo>
                    <a:pt x="279838" y="152849"/>
                  </a:lnTo>
                  <a:lnTo>
                    <a:pt x="283719" y="149289"/>
                  </a:lnTo>
                  <a:lnTo>
                    <a:pt x="286222" y="144298"/>
                  </a:lnTo>
                  <a:lnTo>
                    <a:pt x="286222" y="114859"/>
                  </a:lnTo>
                  <a:lnTo>
                    <a:pt x="284663" y="107450"/>
                  </a:lnTo>
                  <a:lnTo>
                    <a:pt x="280443" y="101316"/>
                  </a:lnTo>
                  <a:lnTo>
                    <a:pt x="274244" y="97138"/>
                  </a:lnTo>
                  <a:lnTo>
                    <a:pt x="266749" y="95594"/>
                  </a:lnTo>
                  <a:lnTo>
                    <a:pt x="258120" y="95594"/>
                  </a:lnTo>
                  <a:lnTo>
                    <a:pt x="267118" y="66302"/>
                  </a:lnTo>
                  <a:lnTo>
                    <a:pt x="269006" y="58528"/>
                  </a:lnTo>
                  <a:lnTo>
                    <a:pt x="270118" y="50673"/>
                  </a:lnTo>
                  <a:lnTo>
                    <a:pt x="268867" y="36140"/>
                  </a:lnTo>
                  <a:lnTo>
                    <a:pt x="263120" y="24227"/>
                  </a:lnTo>
                  <a:lnTo>
                    <a:pt x="253566" y="15324"/>
                  </a:lnTo>
                  <a:lnTo>
                    <a:pt x="238551" y="8805"/>
                  </a:lnTo>
                  <a:lnTo>
                    <a:pt x="236017" y="8201"/>
                  </a:lnTo>
                  <a:lnTo>
                    <a:pt x="189117" y="10394"/>
                  </a:lnTo>
                  <a:lnTo>
                    <a:pt x="160405" y="634"/>
                  </a:lnTo>
                  <a:lnTo>
                    <a:pt x="15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501" y="169113"/>
              <a:ext cx="250670" cy="2454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50640" y="240506"/>
              <a:ext cx="183522" cy="190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2352" y="248998"/>
              <a:ext cx="136659" cy="18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72022" y="134299"/>
              <a:ext cx="358775" cy="355600"/>
            </a:xfrm>
            <a:custGeom>
              <a:avLst/>
              <a:gdLst/>
              <a:ahLst/>
              <a:cxnLst/>
              <a:rect l="l" t="t" r="r" b="b"/>
              <a:pathLst>
                <a:path w="358775" h="355600">
                  <a:moveTo>
                    <a:pt x="179261" y="0"/>
                  </a:moveTo>
                  <a:lnTo>
                    <a:pt x="131619" y="6343"/>
                  </a:lnTo>
                  <a:lnTo>
                    <a:pt x="88801" y="24248"/>
                  </a:lnTo>
                  <a:lnTo>
                    <a:pt x="52518" y="52021"/>
                  </a:lnTo>
                  <a:lnTo>
                    <a:pt x="24482" y="87973"/>
                  </a:lnTo>
                  <a:lnTo>
                    <a:pt x="6405" y="130412"/>
                  </a:lnTo>
                  <a:lnTo>
                    <a:pt x="0" y="177647"/>
                  </a:lnTo>
                  <a:lnTo>
                    <a:pt x="6405" y="224885"/>
                  </a:lnTo>
                  <a:lnTo>
                    <a:pt x="24482" y="267328"/>
                  </a:lnTo>
                  <a:lnTo>
                    <a:pt x="52518" y="303285"/>
                  </a:lnTo>
                  <a:lnTo>
                    <a:pt x="88801" y="331061"/>
                  </a:lnTo>
                  <a:lnTo>
                    <a:pt x="131619" y="348962"/>
                  </a:lnTo>
                  <a:lnTo>
                    <a:pt x="179261" y="355295"/>
                  </a:lnTo>
                  <a:lnTo>
                    <a:pt x="226929" y="348951"/>
                  </a:lnTo>
                  <a:lnTo>
                    <a:pt x="269766" y="331047"/>
                  </a:lnTo>
                  <a:lnTo>
                    <a:pt x="306059" y="303273"/>
                  </a:lnTo>
                  <a:lnTo>
                    <a:pt x="334101" y="267321"/>
                  </a:lnTo>
                  <a:lnTo>
                    <a:pt x="352179" y="224882"/>
                  </a:lnTo>
                  <a:lnTo>
                    <a:pt x="358586" y="177647"/>
                  </a:lnTo>
                  <a:lnTo>
                    <a:pt x="352179" y="130412"/>
                  </a:lnTo>
                  <a:lnTo>
                    <a:pt x="334101" y="87973"/>
                  </a:lnTo>
                  <a:lnTo>
                    <a:pt x="306059" y="52021"/>
                  </a:lnTo>
                  <a:lnTo>
                    <a:pt x="269766" y="24248"/>
                  </a:lnTo>
                  <a:lnTo>
                    <a:pt x="226929" y="6343"/>
                  </a:lnTo>
                  <a:lnTo>
                    <a:pt x="17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620" y="150627"/>
              <a:ext cx="325755" cy="224154"/>
            </a:xfrm>
            <a:custGeom>
              <a:avLst/>
              <a:gdLst/>
              <a:ahLst/>
              <a:cxnLst/>
              <a:rect l="l" t="t" r="r" b="b"/>
              <a:pathLst>
                <a:path w="325754" h="224154">
                  <a:moveTo>
                    <a:pt x="162707" y="0"/>
                  </a:moveTo>
                  <a:lnTo>
                    <a:pt x="119533" y="5777"/>
                  </a:lnTo>
                  <a:lnTo>
                    <a:pt x="80688" y="22072"/>
                  </a:lnTo>
                  <a:lnTo>
                    <a:pt x="47742" y="47324"/>
                  </a:lnTo>
                  <a:lnTo>
                    <a:pt x="22265" y="79976"/>
                  </a:lnTo>
                  <a:lnTo>
                    <a:pt x="5828" y="118469"/>
                  </a:lnTo>
                  <a:lnTo>
                    <a:pt x="0" y="161243"/>
                  </a:lnTo>
                  <a:lnTo>
                    <a:pt x="1452" y="182621"/>
                  </a:lnTo>
                  <a:lnTo>
                    <a:pt x="4001" y="196603"/>
                  </a:lnTo>
                  <a:lnTo>
                    <a:pt x="7766" y="210287"/>
                  </a:lnTo>
                  <a:lnTo>
                    <a:pt x="12703" y="223553"/>
                  </a:lnTo>
                  <a:lnTo>
                    <a:pt x="162707" y="161243"/>
                  </a:lnTo>
                  <a:lnTo>
                    <a:pt x="320924" y="197739"/>
                  </a:lnTo>
                  <a:lnTo>
                    <a:pt x="324132" y="179742"/>
                  </a:lnTo>
                  <a:lnTo>
                    <a:pt x="325415" y="161243"/>
                  </a:lnTo>
                  <a:lnTo>
                    <a:pt x="319585" y="118469"/>
                  </a:lnTo>
                  <a:lnTo>
                    <a:pt x="303143" y="79976"/>
                  </a:lnTo>
                  <a:lnTo>
                    <a:pt x="277661" y="47324"/>
                  </a:lnTo>
                  <a:lnTo>
                    <a:pt x="244713" y="22072"/>
                  </a:lnTo>
                  <a:lnTo>
                    <a:pt x="205870" y="5777"/>
                  </a:lnTo>
                  <a:lnTo>
                    <a:pt x="162707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744" y="288892"/>
              <a:ext cx="314960" cy="184785"/>
            </a:xfrm>
            <a:custGeom>
              <a:avLst/>
              <a:gdLst/>
              <a:ahLst/>
              <a:cxnLst/>
              <a:rect l="l" t="t" r="r" b="b"/>
              <a:pathLst>
                <a:path w="314959" h="184784">
                  <a:moveTo>
                    <a:pt x="181923" y="0"/>
                  </a:moveTo>
                  <a:lnTo>
                    <a:pt x="131879" y="73659"/>
                  </a:lnTo>
                  <a:lnTo>
                    <a:pt x="0" y="70067"/>
                  </a:lnTo>
                  <a:lnTo>
                    <a:pt x="22924" y="116292"/>
                  </a:lnTo>
                  <a:lnTo>
                    <a:pt x="58842" y="152461"/>
                  </a:lnTo>
                  <a:lnTo>
                    <a:pt x="104298" y="176029"/>
                  </a:lnTo>
                  <a:lnTo>
                    <a:pt x="155842" y="184451"/>
                  </a:lnTo>
                  <a:lnTo>
                    <a:pt x="199854" y="178372"/>
                  </a:lnTo>
                  <a:lnTo>
                    <a:pt x="239751" y="161185"/>
                  </a:lnTo>
                  <a:lnTo>
                    <a:pt x="273544" y="134460"/>
                  </a:lnTo>
                  <a:lnTo>
                    <a:pt x="299244" y="99770"/>
                  </a:lnTo>
                  <a:lnTo>
                    <a:pt x="314861" y="58686"/>
                  </a:lnTo>
                  <a:lnTo>
                    <a:pt x="239795" y="74390"/>
                  </a:lnTo>
                  <a:lnTo>
                    <a:pt x="181923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8749" y="219769"/>
              <a:ext cx="146539" cy="111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2900" y="234199"/>
              <a:ext cx="314960" cy="125730"/>
            </a:xfrm>
            <a:custGeom>
              <a:avLst/>
              <a:gdLst/>
              <a:ahLst/>
              <a:cxnLst/>
              <a:rect l="l" t="t" r="r" b="b"/>
              <a:pathLst>
                <a:path w="314959" h="125729">
                  <a:moveTo>
                    <a:pt x="187120" y="0"/>
                  </a:moveTo>
                  <a:lnTo>
                    <a:pt x="107274" y="117531"/>
                  </a:lnTo>
                  <a:lnTo>
                    <a:pt x="0" y="117531"/>
                  </a:lnTo>
                  <a:lnTo>
                    <a:pt x="1988" y="124747"/>
                  </a:lnTo>
                  <a:lnTo>
                    <a:pt x="113946" y="125478"/>
                  </a:lnTo>
                  <a:lnTo>
                    <a:pt x="187152" y="19964"/>
                  </a:lnTo>
                  <a:lnTo>
                    <a:pt x="259716" y="123889"/>
                  </a:lnTo>
                  <a:lnTo>
                    <a:pt x="312199" y="123889"/>
                  </a:lnTo>
                  <a:lnTo>
                    <a:pt x="314605" y="117531"/>
                  </a:lnTo>
                  <a:lnTo>
                    <a:pt x="269436" y="117531"/>
                  </a:lnTo>
                  <a:lnTo>
                    <a:pt x="187120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1102" y="192976"/>
              <a:ext cx="320675" cy="177800"/>
            </a:xfrm>
            <a:custGeom>
              <a:avLst/>
              <a:gdLst/>
              <a:ahLst/>
              <a:cxnLst/>
              <a:rect l="l" t="t" r="r" b="b"/>
              <a:pathLst>
                <a:path w="320675" h="177800">
                  <a:moveTo>
                    <a:pt x="315785" y="165239"/>
                  </a:moveTo>
                  <a:lnTo>
                    <a:pt x="261988" y="165239"/>
                  </a:lnTo>
                  <a:lnTo>
                    <a:pt x="189166" y="60896"/>
                  </a:lnTo>
                  <a:lnTo>
                    <a:pt x="115455" y="165430"/>
                  </a:lnTo>
                  <a:lnTo>
                    <a:pt x="3619" y="165976"/>
                  </a:lnTo>
                  <a:lnTo>
                    <a:pt x="6959" y="175920"/>
                  </a:lnTo>
                  <a:lnTo>
                    <a:pt x="141249" y="175831"/>
                  </a:lnTo>
                  <a:lnTo>
                    <a:pt x="186220" y="105727"/>
                  </a:lnTo>
                  <a:lnTo>
                    <a:pt x="237388" y="177444"/>
                  </a:lnTo>
                  <a:lnTo>
                    <a:pt x="311238" y="177444"/>
                  </a:lnTo>
                  <a:lnTo>
                    <a:pt x="315785" y="165239"/>
                  </a:lnTo>
                  <a:close/>
                </a:path>
                <a:path w="320675" h="177800">
                  <a:moveTo>
                    <a:pt x="320370" y="148018"/>
                  </a:moveTo>
                  <a:lnTo>
                    <a:pt x="296506" y="148018"/>
                  </a:lnTo>
                  <a:lnTo>
                    <a:pt x="196392" y="4673"/>
                  </a:lnTo>
                  <a:lnTo>
                    <a:pt x="193078" y="1231"/>
                  </a:lnTo>
                  <a:lnTo>
                    <a:pt x="184099" y="0"/>
                  </a:lnTo>
                  <a:lnTo>
                    <a:pt x="180314" y="3276"/>
                  </a:lnTo>
                  <a:lnTo>
                    <a:pt x="83985" y="146646"/>
                  </a:lnTo>
                  <a:lnTo>
                    <a:pt x="0" y="146304"/>
                  </a:lnTo>
                  <a:lnTo>
                    <a:pt x="1790" y="158762"/>
                  </a:lnTo>
                  <a:lnTo>
                    <a:pt x="109613" y="159359"/>
                  </a:lnTo>
                  <a:lnTo>
                    <a:pt x="188341" y="42595"/>
                  </a:lnTo>
                  <a:lnTo>
                    <a:pt x="271360" y="158534"/>
                  </a:lnTo>
                  <a:lnTo>
                    <a:pt x="317842" y="158762"/>
                  </a:lnTo>
                  <a:lnTo>
                    <a:pt x="320370" y="148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08076" y="1164336"/>
            <a:ext cx="603885" cy="401320"/>
            <a:chOff x="608076" y="1164336"/>
            <a:chExt cx="603885" cy="401320"/>
          </a:xfrm>
        </p:grpSpPr>
        <p:sp>
          <p:nvSpPr>
            <p:cNvPr id="21" name="object 21"/>
            <p:cNvSpPr/>
            <p:nvPr/>
          </p:nvSpPr>
          <p:spPr>
            <a:xfrm>
              <a:off x="608076" y="11643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857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669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90549" y="928103"/>
            <a:ext cx="11073130" cy="1355725"/>
            <a:chOff x="990549" y="928103"/>
            <a:chExt cx="11073130" cy="1355725"/>
          </a:xfrm>
        </p:grpSpPr>
        <p:sp>
          <p:nvSpPr>
            <p:cNvPr id="25" name="object 25"/>
            <p:cNvSpPr/>
            <p:nvPr/>
          </p:nvSpPr>
          <p:spPr>
            <a:xfrm>
              <a:off x="990549" y="1697761"/>
              <a:ext cx="5864225" cy="586105"/>
            </a:xfrm>
            <a:custGeom>
              <a:avLst/>
              <a:gdLst/>
              <a:ahLst/>
              <a:cxnLst/>
              <a:rect l="l" t="t" r="r" b="b"/>
              <a:pathLst>
                <a:path w="5864225" h="586105">
                  <a:moveTo>
                    <a:pt x="5863717" y="0"/>
                  </a:moveTo>
                  <a:lnTo>
                    <a:pt x="0" y="0"/>
                  </a:lnTo>
                  <a:lnTo>
                    <a:pt x="0" y="585698"/>
                  </a:lnTo>
                  <a:lnTo>
                    <a:pt x="5863717" y="585698"/>
                  </a:lnTo>
                  <a:lnTo>
                    <a:pt x="5863717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10684" y="1080516"/>
              <a:ext cx="1177289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20867" y="1080516"/>
              <a:ext cx="686562" cy="7871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40323" y="1080516"/>
              <a:ext cx="622553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95772" y="1080516"/>
              <a:ext cx="5442966" cy="78714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03436" y="928103"/>
              <a:ext cx="308609" cy="3985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73539" y="928103"/>
              <a:ext cx="595122" cy="39853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30155" y="928103"/>
              <a:ext cx="457974" cy="39853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49612" y="928103"/>
              <a:ext cx="773429" cy="3985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384536" y="928103"/>
              <a:ext cx="567690" cy="39853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13720" y="928103"/>
              <a:ext cx="773429" cy="39853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248644" y="928103"/>
              <a:ext cx="566153" cy="39853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576303" y="928103"/>
              <a:ext cx="416826" cy="39853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754612" y="928103"/>
              <a:ext cx="308609" cy="39853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291208" y="966596"/>
            <a:ext cx="10658475" cy="65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635"/>
              </a:lnSpc>
              <a:spcBef>
                <a:spcPts val="105"/>
              </a:spcBef>
            </a:pPr>
            <a:r>
              <a:rPr sz="1400" b="0" spc="50" dirty="0">
                <a:latin typeface="Noto Sans CJK JP Medium"/>
                <a:cs typeface="Noto Sans CJK JP Medium"/>
              </a:rPr>
              <a:t>(</a:t>
            </a:r>
            <a:r>
              <a:rPr sz="1400" b="0" dirty="0">
                <a:latin typeface="Noto Sans CJK JP Medium"/>
                <a:cs typeface="Noto Sans CJK JP Medium"/>
              </a:rPr>
              <a:t>項次</a:t>
            </a:r>
            <a:r>
              <a:rPr sz="1400" b="0" spc="60" dirty="0">
                <a:latin typeface="Noto Sans CJK JP Medium"/>
                <a:cs typeface="Noto Sans CJK JP Medium"/>
              </a:rPr>
              <a:t>50</a:t>
            </a:r>
            <a:r>
              <a:rPr sz="1400" b="0" dirty="0">
                <a:latin typeface="Noto Sans CJK JP Medium"/>
                <a:cs typeface="Noto Sans CJK JP Medium"/>
              </a:rPr>
              <a:t>至項次</a:t>
            </a:r>
            <a:r>
              <a:rPr sz="1400" b="0" spc="60" dirty="0">
                <a:latin typeface="Noto Sans CJK JP Medium"/>
                <a:cs typeface="Noto Sans CJK JP Medium"/>
              </a:rPr>
              <a:t>16</a:t>
            </a:r>
            <a:r>
              <a:rPr sz="1400" b="0" spc="65" dirty="0">
                <a:latin typeface="Noto Sans CJK JP Medium"/>
                <a:cs typeface="Noto Sans CJK JP Medium"/>
              </a:rPr>
              <a:t>6</a:t>
            </a:r>
            <a:r>
              <a:rPr sz="1400" b="0" dirty="0">
                <a:latin typeface="Noto Sans CJK JP Medium"/>
                <a:cs typeface="Noto Sans CJK JP Medium"/>
              </a:rPr>
              <a:t>，共計</a:t>
            </a:r>
            <a:r>
              <a:rPr sz="1400" b="0" spc="50" dirty="0">
                <a:latin typeface="Noto Sans CJK JP Medium"/>
                <a:cs typeface="Noto Sans CJK JP Medium"/>
              </a:rPr>
              <a:t>1</a:t>
            </a:r>
            <a:r>
              <a:rPr sz="1400" b="0" spc="65" dirty="0">
                <a:latin typeface="Noto Sans CJK JP Medium"/>
                <a:cs typeface="Noto Sans CJK JP Medium"/>
              </a:rPr>
              <a:t>1</a:t>
            </a:r>
            <a:r>
              <a:rPr sz="1400" b="0" spc="60" dirty="0">
                <a:latin typeface="Noto Sans CJK JP Medium"/>
                <a:cs typeface="Noto Sans CJK JP Medium"/>
              </a:rPr>
              <a:t>7</a:t>
            </a:r>
            <a:r>
              <a:rPr sz="1400" b="0" dirty="0">
                <a:latin typeface="Noto Sans CJK JP Medium"/>
                <a:cs typeface="Noto Sans CJK JP Medium"/>
              </a:rPr>
              <a:t>項</a:t>
            </a:r>
            <a:r>
              <a:rPr sz="1400" b="0" spc="50" dirty="0">
                <a:latin typeface="Noto Sans CJK JP Medium"/>
                <a:cs typeface="Noto Sans CJK JP Medium"/>
              </a:rPr>
              <a:t>)</a:t>
            </a:r>
            <a:endParaRPr sz="1400">
              <a:latin typeface="Noto Sans CJK JP Medium"/>
              <a:cs typeface="Noto Sans CJK JP Medium"/>
            </a:endParaRPr>
          </a:p>
          <a:p>
            <a:pPr marL="12700">
              <a:lnSpc>
                <a:spcPts val="3315"/>
              </a:lnSpc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加分項目</a:t>
            </a:r>
            <a:r>
              <a:rPr sz="2800" b="0" spc="160" dirty="0">
                <a:latin typeface="Noto Sans CJK JP Medium"/>
                <a:cs typeface="Noto Sans CJK JP Medium"/>
              </a:rPr>
              <a:t>)-</a:t>
            </a:r>
            <a:r>
              <a:rPr sz="2800" b="0" spc="-5" dirty="0">
                <a:latin typeface="Noto Sans CJK JP Medium"/>
                <a:cs typeface="Noto Sans CJK JP Medium"/>
              </a:rPr>
              <a:t>附表</a:t>
            </a:r>
            <a:r>
              <a:rPr sz="2800" b="0" spc="170" dirty="0">
                <a:latin typeface="Noto Sans CJK JP Medium"/>
                <a:cs typeface="Noto Sans CJK JP Medium"/>
              </a:rPr>
              <a:t>2-</a:t>
            </a:r>
            <a:r>
              <a:rPr sz="2800" b="0" spc="-5" dirty="0">
                <a:latin typeface="Noto Sans CJK JP Medium"/>
                <a:cs typeface="Noto Sans CJK JP Medium"/>
              </a:rPr>
              <a:t>加分採購項目</a:t>
            </a:r>
            <a:r>
              <a:rPr sz="2800" b="0" dirty="0">
                <a:latin typeface="Noto Sans CJK JP Medium"/>
                <a:cs typeface="Noto Sans CJK JP Medium"/>
              </a:rPr>
              <a:t>之</a:t>
            </a:r>
            <a:r>
              <a:rPr sz="2800" b="0" spc="-5" dirty="0">
                <a:latin typeface="Noto Sans CJK JP Medium"/>
                <a:cs typeface="Noto Sans CJK JP Medium"/>
              </a:rPr>
              <a:t>綠色</a:t>
            </a:r>
            <a:r>
              <a:rPr sz="2800" b="0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品一</a:t>
            </a:r>
            <a:r>
              <a:rPr sz="2800" b="0" dirty="0">
                <a:latin typeface="Noto Sans CJK JP Medium"/>
                <a:cs typeface="Noto Sans CJK JP Medium"/>
              </a:rPr>
              <a:t>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290461" y="1683448"/>
          <a:ext cx="11687808" cy="4978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3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862">
                <a:tc rowSpan="2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7955" marB="0"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加分採購項目之綠色產品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7955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210185">
                        <a:lnSpc>
                          <a:spcPts val="114"/>
                        </a:lnSpc>
                        <a:spcBef>
                          <a:spcPts val="3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8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139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化粧粒片板、普通合板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324485" marR="202565" indent="-114300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資源回收 產品類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木製產品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生物醫療廢棄物垃圾袋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再生塑膠薄膜製品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床包、床單、枕套、被套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回收再生紡織品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85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55"/>
                        </a:lnSpc>
                        <a:spcBef>
                          <a:spcPts val="10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回收玻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璃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容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器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再生品、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亮彩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琉</a:t>
                      </a:r>
                      <a:r>
                        <a:rPr sz="1800" b="0" spc="5" dirty="0">
                          <a:latin typeface="Noto Sans CJK JP Medium"/>
                          <a:cs typeface="Noto Sans CJK JP Medium"/>
                        </a:rPr>
                        <a:t>璃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、環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保玻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璃再生粒</a:t>
                      </a:r>
                      <a:r>
                        <a:rPr sz="1800" b="0" spc="15" dirty="0">
                          <a:latin typeface="Noto Sans CJK JP Medium"/>
                          <a:cs typeface="Noto Sans CJK JP Medium"/>
                        </a:rPr>
                        <a:t>料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環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68580">
                        <a:lnSpc>
                          <a:spcPts val="2155"/>
                        </a:lnSpc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保玻璃透水襯墊粒料、環保玻璃瀝青混凝土粒料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回收玻璃再生品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85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塑膠棧板、廢輪胎橡膠塊、環保塑合板、環保網路基座板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回收塑橡膠再生品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文件櫃、道林紙、輕便夾、雜誌盒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使用再生紙之紙製文具及書寫用紙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5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85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55"/>
                        </a:lnSpc>
                        <a:spcBef>
                          <a:spcPts val="10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牛皮面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紙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白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牛皮紙、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書卡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紙、紙棧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板、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紙塑內襯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包</a:t>
                      </a:r>
                      <a:r>
                        <a:rPr sz="1800" b="0" spc="15" dirty="0">
                          <a:latin typeface="Noto Sans CJK JP Medium"/>
                          <a:cs typeface="Noto Sans CJK JP Medium"/>
                        </a:rPr>
                        <a:t>材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68580">
                        <a:lnSpc>
                          <a:spcPts val="2155"/>
                        </a:lnSpc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紙管紙、銅西卡、豐厚卡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豐合卡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使用回收紙之包裝用品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859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SOFTLAM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舒服多隆、電子架橋聚烯烴發泡材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塑膠發泡包裝材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4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捲筒式衛生紙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擦手紙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衛生用紙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食品包裝用塑膠薄膜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食品包裝用塑膠薄膜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重複使用之飲料與食品容器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重複使用之飲料與食品容器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生質柴油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生質柴油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151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生質燃料油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17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205"/>
                        </a:lnSpc>
                        <a:tabLst>
                          <a:tab pos="3314700" algn="l"/>
                        </a:tabLst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生質燃料油	</a:t>
                      </a:r>
                      <a:r>
                        <a:rPr sz="4200" b="0" spc="97" baseline="-10912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33</a:t>
                      </a:r>
                      <a:endParaRPr sz="4200" baseline="-10912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(27/52)</a:t>
            </a:r>
            <a:endParaRPr sz="2600"/>
          </a:p>
        </p:txBody>
      </p:sp>
      <p:grpSp>
        <p:nvGrpSpPr>
          <p:cNvPr id="42" name="object 42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3" name="object 43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76" y="1164336"/>
            <a:ext cx="603885" cy="401320"/>
            <a:chOff x="608076" y="1164336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608076" y="11643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857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6696" y="11643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710684" y="928103"/>
            <a:ext cx="7352665" cy="939800"/>
            <a:chOff x="4710684" y="928103"/>
            <a:chExt cx="7352665" cy="939800"/>
          </a:xfrm>
        </p:grpSpPr>
        <p:sp>
          <p:nvSpPr>
            <p:cNvPr id="7" name="object 7"/>
            <p:cNvSpPr/>
            <p:nvPr/>
          </p:nvSpPr>
          <p:spPr>
            <a:xfrm>
              <a:off x="4710684" y="1080516"/>
              <a:ext cx="1177289" cy="7871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20868" y="1080516"/>
              <a:ext cx="686562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0324" y="1080516"/>
              <a:ext cx="622553" cy="787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95772" y="1080516"/>
              <a:ext cx="5442966" cy="787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03436" y="928103"/>
              <a:ext cx="308609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73540" y="928103"/>
              <a:ext cx="595122" cy="3985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30155" y="928103"/>
              <a:ext cx="457974" cy="3985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49612" y="928103"/>
              <a:ext cx="773429" cy="3985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4536" y="928103"/>
              <a:ext cx="567690" cy="3985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13720" y="928103"/>
              <a:ext cx="773429" cy="3985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48644" y="928103"/>
              <a:ext cx="566153" cy="3985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576303" y="928103"/>
              <a:ext cx="416826" cy="39853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754612" y="928103"/>
              <a:ext cx="308609" cy="3985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91208" y="966596"/>
            <a:ext cx="10658475" cy="65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635"/>
              </a:lnSpc>
              <a:spcBef>
                <a:spcPts val="105"/>
              </a:spcBef>
            </a:pPr>
            <a:r>
              <a:rPr sz="1400" b="0" spc="50" dirty="0">
                <a:latin typeface="Noto Sans CJK JP Medium"/>
                <a:cs typeface="Noto Sans CJK JP Medium"/>
              </a:rPr>
              <a:t>(</a:t>
            </a:r>
            <a:r>
              <a:rPr sz="1400" b="0" dirty="0">
                <a:latin typeface="Noto Sans CJK JP Medium"/>
                <a:cs typeface="Noto Sans CJK JP Medium"/>
              </a:rPr>
              <a:t>項次</a:t>
            </a:r>
            <a:r>
              <a:rPr sz="1400" b="0" spc="60" dirty="0">
                <a:latin typeface="Noto Sans CJK JP Medium"/>
                <a:cs typeface="Noto Sans CJK JP Medium"/>
              </a:rPr>
              <a:t>50</a:t>
            </a:r>
            <a:r>
              <a:rPr sz="1400" b="0" dirty="0">
                <a:latin typeface="Noto Sans CJK JP Medium"/>
                <a:cs typeface="Noto Sans CJK JP Medium"/>
              </a:rPr>
              <a:t>至項次</a:t>
            </a:r>
            <a:r>
              <a:rPr sz="1400" b="0" spc="60" dirty="0">
                <a:latin typeface="Noto Sans CJK JP Medium"/>
                <a:cs typeface="Noto Sans CJK JP Medium"/>
              </a:rPr>
              <a:t>16</a:t>
            </a:r>
            <a:r>
              <a:rPr sz="1400" b="0" spc="65" dirty="0">
                <a:latin typeface="Noto Sans CJK JP Medium"/>
                <a:cs typeface="Noto Sans CJK JP Medium"/>
              </a:rPr>
              <a:t>6</a:t>
            </a:r>
            <a:r>
              <a:rPr sz="1400" b="0" dirty="0">
                <a:latin typeface="Noto Sans CJK JP Medium"/>
                <a:cs typeface="Noto Sans CJK JP Medium"/>
              </a:rPr>
              <a:t>，共計</a:t>
            </a:r>
            <a:r>
              <a:rPr sz="1400" b="0" spc="50" dirty="0">
                <a:latin typeface="Noto Sans CJK JP Medium"/>
                <a:cs typeface="Noto Sans CJK JP Medium"/>
              </a:rPr>
              <a:t>1</a:t>
            </a:r>
            <a:r>
              <a:rPr sz="1400" b="0" spc="65" dirty="0">
                <a:latin typeface="Noto Sans CJK JP Medium"/>
                <a:cs typeface="Noto Sans CJK JP Medium"/>
              </a:rPr>
              <a:t>1</a:t>
            </a:r>
            <a:r>
              <a:rPr sz="1400" b="0" spc="60" dirty="0">
                <a:latin typeface="Noto Sans CJK JP Medium"/>
                <a:cs typeface="Noto Sans CJK JP Medium"/>
              </a:rPr>
              <a:t>7</a:t>
            </a:r>
            <a:r>
              <a:rPr sz="1400" b="0" dirty="0">
                <a:latin typeface="Noto Sans CJK JP Medium"/>
                <a:cs typeface="Noto Sans CJK JP Medium"/>
              </a:rPr>
              <a:t>項</a:t>
            </a:r>
            <a:r>
              <a:rPr sz="1400" b="0" spc="50" dirty="0">
                <a:latin typeface="Noto Sans CJK JP Medium"/>
                <a:cs typeface="Noto Sans CJK JP Medium"/>
              </a:rPr>
              <a:t>)</a:t>
            </a:r>
            <a:endParaRPr sz="1400">
              <a:latin typeface="Noto Sans CJK JP Medium"/>
              <a:cs typeface="Noto Sans CJK JP Medium"/>
            </a:endParaRPr>
          </a:p>
          <a:p>
            <a:pPr marL="12700">
              <a:lnSpc>
                <a:spcPts val="3315"/>
              </a:lnSpc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加分項目</a:t>
            </a:r>
            <a:r>
              <a:rPr sz="2800" b="0" spc="160" dirty="0">
                <a:latin typeface="Noto Sans CJK JP Medium"/>
                <a:cs typeface="Noto Sans CJK JP Medium"/>
              </a:rPr>
              <a:t>)-</a:t>
            </a:r>
            <a:r>
              <a:rPr sz="2800" b="0" spc="-5" dirty="0">
                <a:latin typeface="Noto Sans CJK JP Medium"/>
                <a:cs typeface="Noto Sans CJK JP Medium"/>
              </a:rPr>
              <a:t>附表</a:t>
            </a:r>
            <a:r>
              <a:rPr sz="2800" b="0" spc="170" dirty="0">
                <a:latin typeface="Noto Sans CJK JP Medium"/>
                <a:cs typeface="Noto Sans CJK JP Medium"/>
              </a:rPr>
              <a:t>2-</a:t>
            </a:r>
            <a:r>
              <a:rPr sz="2800" b="0" spc="-5" dirty="0">
                <a:latin typeface="Noto Sans CJK JP Medium"/>
                <a:cs typeface="Noto Sans CJK JP Medium"/>
              </a:rPr>
              <a:t>加分採購項目</a:t>
            </a:r>
            <a:r>
              <a:rPr sz="2800" b="0" dirty="0">
                <a:latin typeface="Noto Sans CJK JP Medium"/>
                <a:cs typeface="Noto Sans CJK JP Medium"/>
              </a:rPr>
              <a:t>之</a:t>
            </a:r>
            <a:r>
              <a:rPr sz="2800" b="0" spc="-5" dirty="0">
                <a:latin typeface="Noto Sans CJK JP Medium"/>
                <a:cs typeface="Noto Sans CJK JP Medium"/>
              </a:rPr>
              <a:t>綠色</a:t>
            </a:r>
            <a:r>
              <a:rPr sz="2800" b="0" dirty="0"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latin typeface="Noto Sans CJK JP Medium"/>
                <a:cs typeface="Noto Sans CJK JP Medium"/>
              </a:rPr>
              <a:t>品一</a:t>
            </a:r>
            <a:r>
              <a:rPr sz="2800" b="0" dirty="0">
                <a:latin typeface="Noto Sans CJK JP Medium"/>
                <a:cs typeface="Noto Sans CJK JP Medium"/>
              </a:rPr>
              <a:t>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6136" y="2276855"/>
            <a:ext cx="11794490" cy="291465"/>
          </a:xfrm>
          <a:custGeom>
            <a:avLst/>
            <a:gdLst/>
            <a:ahLst/>
            <a:cxnLst/>
            <a:rect l="l" t="t" r="r" b="b"/>
            <a:pathLst>
              <a:path w="11794490" h="291464">
                <a:moveTo>
                  <a:pt x="0" y="48513"/>
                </a:moveTo>
                <a:lnTo>
                  <a:pt x="3811" y="29628"/>
                </a:lnTo>
                <a:lnTo>
                  <a:pt x="14208" y="14208"/>
                </a:lnTo>
                <a:lnTo>
                  <a:pt x="29628" y="3811"/>
                </a:lnTo>
                <a:lnTo>
                  <a:pt x="48514" y="0"/>
                </a:lnTo>
                <a:lnTo>
                  <a:pt x="11745722" y="0"/>
                </a:lnTo>
                <a:lnTo>
                  <a:pt x="11764607" y="3811"/>
                </a:lnTo>
                <a:lnTo>
                  <a:pt x="11780027" y="14208"/>
                </a:lnTo>
                <a:lnTo>
                  <a:pt x="11790424" y="29628"/>
                </a:lnTo>
                <a:lnTo>
                  <a:pt x="11794236" y="48513"/>
                </a:lnTo>
                <a:lnTo>
                  <a:pt x="11794236" y="242569"/>
                </a:lnTo>
                <a:lnTo>
                  <a:pt x="11790424" y="261455"/>
                </a:lnTo>
                <a:lnTo>
                  <a:pt x="11780027" y="276875"/>
                </a:lnTo>
                <a:lnTo>
                  <a:pt x="11764607" y="287272"/>
                </a:lnTo>
                <a:lnTo>
                  <a:pt x="11745722" y="291083"/>
                </a:lnTo>
                <a:lnTo>
                  <a:pt x="48514" y="291083"/>
                </a:lnTo>
                <a:lnTo>
                  <a:pt x="29628" y="287272"/>
                </a:lnTo>
                <a:lnTo>
                  <a:pt x="14208" y="276875"/>
                </a:lnTo>
                <a:lnTo>
                  <a:pt x="3811" y="261455"/>
                </a:lnTo>
                <a:lnTo>
                  <a:pt x="0" y="242569"/>
                </a:lnTo>
                <a:lnTo>
                  <a:pt x="0" y="48513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6136" y="3976115"/>
            <a:ext cx="11794490" cy="538480"/>
          </a:xfrm>
          <a:custGeom>
            <a:avLst/>
            <a:gdLst/>
            <a:ahLst/>
            <a:cxnLst/>
            <a:rect l="l" t="t" r="r" b="b"/>
            <a:pathLst>
              <a:path w="11794490" h="538479">
                <a:moveTo>
                  <a:pt x="0" y="89662"/>
                </a:moveTo>
                <a:lnTo>
                  <a:pt x="7046" y="54756"/>
                </a:lnTo>
                <a:lnTo>
                  <a:pt x="26262" y="26257"/>
                </a:lnTo>
                <a:lnTo>
                  <a:pt x="54762" y="7044"/>
                </a:lnTo>
                <a:lnTo>
                  <a:pt x="89662" y="0"/>
                </a:lnTo>
                <a:lnTo>
                  <a:pt x="11704574" y="0"/>
                </a:lnTo>
                <a:lnTo>
                  <a:pt x="11739479" y="7044"/>
                </a:lnTo>
                <a:lnTo>
                  <a:pt x="11767978" y="26257"/>
                </a:lnTo>
                <a:lnTo>
                  <a:pt x="11787191" y="54756"/>
                </a:lnTo>
                <a:lnTo>
                  <a:pt x="11794236" y="89662"/>
                </a:lnTo>
                <a:lnTo>
                  <a:pt x="11794236" y="448309"/>
                </a:lnTo>
                <a:lnTo>
                  <a:pt x="11787191" y="483215"/>
                </a:lnTo>
                <a:lnTo>
                  <a:pt x="11767978" y="511714"/>
                </a:lnTo>
                <a:lnTo>
                  <a:pt x="11739479" y="530927"/>
                </a:lnTo>
                <a:lnTo>
                  <a:pt x="11704574" y="537972"/>
                </a:lnTo>
                <a:lnTo>
                  <a:pt x="89662" y="537972"/>
                </a:lnTo>
                <a:lnTo>
                  <a:pt x="54762" y="530927"/>
                </a:lnTo>
                <a:lnTo>
                  <a:pt x="26262" y="511714"/>
                </a:lnTo>
                <a:lnTo>
                  <a:pt x="7046" y="483215"/>
                </a:lnTo>
                <a:lnTo>
                  <a:pt x="0" y="448309"/>
                </a:lnTo>
                <a:lnTo>
                  <a:pt x="0" y="89662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6136" y="6403847"/>
            <a:ext cx="11794490" cy="291465"/>
          </a:xfrm>
          <a:custGeom>
            <a:avLst/>
            <a:gdLst/>
            <a:ahLst/>
            <a:cxnLst/>
            <a:rect l="l" t="t" r="r" b="b"/>
            <a:pathLst>
              <a:path w="11794490" h="291465">
                <a:moveTo>
                  <a:pt x="0" y="48513"/>
                </a:moveTo>
                <a:lnTo>
                  <a:pt x="3811" y="29628"/>
                </a:lnTo>
                <a:lnTo>
                  <a:pt x="14208" y="14208"/>
                </a:lnTo>
                <a:lnTo>
                  <a:pt x="29628" y="3811"/>
                </a:lnTo>
                <a:lnTo>
                  <a:pt x="48514" y="0"/>
                </a:lnTo>
                <a:lnTo>
                  <a:pt x="11745722" y="0"/>
                </a:lnTo>
                <a:lnTo>
                  <a:pt x="11764607" y="3811"/>
                </a:lnTo>
                <a:lnTo>
                  <a:pt x="11780027" y="14208"/>
                </a:lnTo>
                <a:lnTo>
                  <a:pt x="11790424" y="29628"/>
                </a:lnTo>
                <a:lnTo>
                  <a:pt x="11794236" y="48513"/>
                </a:lnTo>
                <a:lnTo>
                  <a:pt x="11794236" y="242569"/>
                </a:lnTo>
                <a:lnTo>
                  <a:pt x="11790424" y="261455"/>
                </a:lnTo>
                <a:lnTo>
                  <a:pt x="11780027" y="276875"/>
                </a:lnTo>
                <a:lnTo>
                  <a:pt x="11764607" y="287272"/>
                </a:lnTo>
                <a:lnTo>
                  <a:pt x="11745722" y="291083"/>
                </a:lnTo>
                <a:lnTo>
                  <a:pt x="48514" y="291083"/>
                </a:lnTo>
                <a:lnTo>
                  <a:pt x="29628" y="287272"/>
                </a:lnTo>
                <a:lnTo>
                  <a:pt x="14208" y="276875"/>
                </a:lnTo>
                <a:lnTo>
                  <a:pt x="3811" y="261455"/>
                </a:lnTo>
                <a:lnTo>
                  <a:pt x="0" y="242569"/>
                </a:lnTo>
                <a:lnTo>
                  <a:pt x="0" y="48513"/>
                </a:lnTo>
                <a:close/>
              </a:path>
            </a:pathLst>
          </a:custGeom>
          <a:ln w="5714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90329" y="1756092"/>
          <a:ext cx="11673204" cy="4961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8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5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0175" marB="0"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7726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加分採購項目之綠色產品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0175" marB="0">
                    <a:lnT w="28575">
                      <a:solidFill>
                        <a:srgbClr val="44536A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ts val="210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環保標章規格標準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641350">
                        <a:lnSpc>
                          <a:spcPts val="45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產品類別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28575">
                      <a:solidFill>
                        <a:srgbClr val="44536A"/>
                      </a:solidFill>
                      <a:prstDash val="solid"/>
                    </a:lnL>
                    <a:lnT w="28575">
                      <a:solidFill>
                        <a:srgbClr val="44536A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DF791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39"/>
                        </a:lnSpc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名稱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01">
                <a:tc>
                  <a:txBody>
                    <a:bodyPr/>
                    <a:lstStyle/>
                    <a:p>
                      <a:pPr marL="635" algn="ctr">
                        <a:lnSpc>
                          <a:spcPts val="1960"/>
                        </a:lnSpc>
                        <a:spcBef>
                          <a:spcPts val="16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152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1960"/>
                        </a:lnSpc>
                        <a:spcBef>
                          <a:spcPts val="165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第二類環保標章產品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FFFF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63">
                <a:tc>
                  <a:txBody>
                    <a:bodyPr/>
                    <a:lstStyle/>
                    <a:p>
                      <a:pPr marL="635" algn="ctr">
                        <a:lnSpc>
                          <a:spcPts val="2115"/>
                        </a:lnSpc>
                        <a:spcBef>
                          <a:spcPts val="1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153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762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115"/>
                        </a:lnSpc>
                        <a:spcBef>
                          <a:spcPts val="10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節能標章產品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154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省水標章產品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" algn="ctr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155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綠建材標章產品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156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碳足跡減量標籤產品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495">
                <a:tc>
                  <a:txBody>
                    <a:bodyPr/>
                    <a:lstStyle/>
                    <a:p>
                      <a:pPr marL="635" algn="ctr">
                        <a:lnSpc>
                          <a:spcPts val="2105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157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53975">
                      <a:solidFill>
                        <a:srgbClr val="FFFF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105"/>
                        </a:lnSpc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「台灣木材標章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」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53975">
                      <a:solidFill>
                        <a:srgbClr val="FFFF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144">
                <a:tc>
                  <a:txBody>
                    <a:bodyPr/>
                    <a:lstStyle/>
                    <a:p>
                      <a:pPr marL="635" algn="ctr">
                        <a:lnSpc>
                          <a:spcPts val="197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158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53975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197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國外標章產品（認列範疇詳見附</a:t>
                      </a:r>
                      <a:r>
                        <a:rPr sz="1800" b="0" spc="-15" dirty="0">
                          <a:latin typeface="Noto Sans CJK JP Medium"/>
                          <a:cs typeface="Noto Sans CJK JP Medium"/>
                        </a:rPr>
                        <a:t>表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）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53975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827">
                <a:tc>
                  <a:txBody>
                    <a:bodyPr/>
                    <a:lstStyle/>
                    <a:p>
                      <a:pPr marL="635"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159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53975">
                      <a:solidFill>
                        <a:srgbClr val="FFFF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6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以環保集點綠點作為宣導品或相關用途時認購之綠點金額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53975">
                      <a:solidFill>
                        <a:srgbClr val="FFFF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12">
                <a:tc>
                  <a:txBody>
                    <a:bodyPr/>
                    <a:lstStyle/>
                    <a:p>
                      <a:pPr marL="635" algn="ctr">
                        <a:lnSpc>
                          <a:spcPts val="205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160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53975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55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經濟部工業局資源再生綠色產品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53975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161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自行車（包含電動輔助自行車）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" algn="ctr">
                        <a:lnSpc>
                          <a:spcPts val="206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162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電動車（包含電動巴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士）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70">
                <a:tc>
                  <a:txBody>
                    <a:bodyPr/>
                    <a:lstStyle/>
                    <a:p>
                      <a:pPr marL="635" algn="ctr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163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使用再生能源（限具國家再生能源憑證中心核發再生能源憑證</a:t>
                      </a:r>
                      <a:r>
                        <a:rPr sz="1800" b="0" spc="-40" dirty="0">
                          <a:latin typeface="Noto Sans CJK JP Medium"/>
                          <a:cs typeface="Noto Sans CJK JP Medium"/>
                        </a:rPr>
                        <a:t>者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）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ts val="206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LED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燈管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28575">
                      <a:solidFill>
                        <a:srgbClr val="44536A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264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165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0810" marB="0">
                    <a:lnL w="762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53975">
                      <a:solidFill>
                        <a:srgbClr val="FFFF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 marR="59690">
                        <a:lnSpc>
                          <a:spcPts val="2150"/>
                        </a:lnSpc>
                        <a:spcBef>
                          <a:spcPts val="40"/>
                        </a:spcBef>
                      </a:pP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行政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院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農業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委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員會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農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糧署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網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站公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告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推薦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之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「國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產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有機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質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肥料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品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牌推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薦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名</a:t>
                      </a:r>
                      <a:r>
                        <a:rPr sz="1800" b="0" spc="30" dirty="0">
                          <a:latin typeface="Noto Sans CJK JP Medium"/>
                          <a:cs typeface="Noto Sans CJK JP Medium"/>
                        </a:rPr>
                        <a:t>單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」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（包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含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禽畜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糞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堆</a:t>
                      </a:r>
                      <a:r>
                        <a:rPr sz="1800" b="0" spc="20" dirty="0">
                          <a:latin typeface="Noto Sans CJK JP Medium"/>
                          <a:cs typeface="Noto Sans CJK JP Medium"/>
                        </a:rPr>
                        <a:t>肥、一般堆肥 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及雜項堆肥等）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08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28575">
                      <a:solidFill>
                        <a:srgbClr val="44536A"/>
                      </a:solidFill>
                      <a:prstDash val="solid"/>
                    </a:lnT>
                    <a:lnB w="53975">
                      <a:solidFill>
                        <a:srgbClr val="FFFF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216">
                <a:tc>
                  <a:txBody>
                    <a:bodyPr/>
                    <a:lstStyle/>
                    <a:p>
                      <a:pPr marL="635" algn="ctr">
                        <a:lnSpc>
                          <a:spcPts val="2005"/>
                        </a:lnSpc>
                        <a:spcBef>
                          <a:spcPts val="1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166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53975">
                      <a:solidFill>
                        <a:srgbClr val="FFFF00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130"/>
                        </a:lnSpc>
                        <a:tabLst>
                          <a:tab pos="10277475" algn="l"/>
                        </a:tabLst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參與環保署認列之綠色旅遊行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程	</a:t>
                      </a:r>
                      <a:r>
                        <a:rPr sz="4200" b="0" spc="104" baseline="-10912" dirty="0">
                          <a:solidFill>
                            <a:srgbClr val="385622"/>
                          </a:solidFill>
                          <a:latin typeface="Noto Sans CJK JP Medium"/>
                          <a:cs typeface="Noto Sans CJK JP Medium"/>
                        </a:rPr>
                        <a:t>34</a:t>
                      </a:r>
                      <a:endParaRPr sz="4200" baseline="-10912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53975">
                      <a:solidFill>
                        <a:srgbClr val="FFFF00"/>
                      </a:solidFill>
                      <a:prstDash val="solid"/>
                    </a:lnT>
                    <a:lnB w="76200">
                      <a:solidFill>
                        <a:srgbClr val="FFFF00"/>
                      </a:solidFill>
                      <a:prstDash val="solid"/>
                    </a:lnB>
                    <a:solidFill>
                      <a:srgbClr val="F8E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(28/52)</a:t>
            </a:r>
            <a:endParaRPr sz="2600"/>
          </a:p>
        </p:txBody>
      </p:sp>
      <p:grpSp>
        <p:nvGrpSpPr>
          <p:cNvPr id="26" name="object 26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7" name="object 27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72022" y="134299"/>
            <a:ext cx="1701800" cy="365760"/>
            <a:chOff x="10372022" y="134299"/>
            <a:chExt cx="1701800" cy="36576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535" y="149887"/>
              <a:ext cx="289560" cy="284480"/>
            </a:xfrm>
            <a:custGeom>
              <a:avLst/>
              <a:gdLst/>
              <a:ahLst/>
              <a:cxnLst/>
              <a:rect l="l" t="t" r="r" b="b"/>
              <a:pathLst>
                <a:path w="289559" h="284480">
                  <a:moveTo>
                    <a:pt x="152782" y="0"/>
                  </a:moveTo>
                  <a:lnTo>
                    <a:pt x="145733" y="2542"/>
                  </a:lnTo>
                  <a:lnTo>
                    <a:pt x="140037" y="7492"/>
                  </a:lnTo>
                  <a:lnTo>
                    <a:pt x="136474" y="14082"/>
                  </a:lnTo>
                  <a:lnTo>
                    <a:pt x="127716" y="40087"/>
                  </a:lnTo>
                  <a:lnTo>
                    <a:pt x="115750" y="29946"/>
                  </a:lnTo>
                  <a:lnTo>
                    <a:pt x="112222" y="28197"/>
                  </a:lnTo>
                  <a:lnTo>
                    <a:pt x="108500" y="27434"/>
                  </a:lnTo>
                  <a:lnTo>
                    <a:pt x="106544" y="24319"/>
                  </a:lnTo>
                  <a:lnTo>
                    <a:pt x="85114" y="7724"/>
                  </a:lnTo>
                  <a:lnTo>
                    <a:pt x="78469" y="3852"/>
                  </a:lnTo>
                  <a:lnTo>
                    <a:pt x="71336" y="2264"/>
                  </a:lnTo>
                  <a:lnTo>
                    <a:pt x="64227" y="3405"/>
                  </a:lnTo>
                  <a:lnTo>
                    <a:pt x="17458" y="49945"/>
                  </a:lnTo>
                  <a:lnTo>
                    <a:pt x="0" y="90710"/>
                  </a:lnTo>
                  <a:lnTo>
                    <a:pt x="3027" y="100227"/>
                  </a:lnTo>
                  <a:lnTo>
                    <a:pt x="8634" y="108112"/>
                  </a:lnTo>
                  <a:lnTo>
                    <a:pt x="16271" y="114351"/>
                  </a:lnTo>
                  <a:lnTo>
                    <a:pt x="9882" y="124243"/>
                  </a:lnTo>
                  <a:lnTo>
                    <a:pt x="5432" y="134717"/>
                  </a:lnTo>
                  <a:lnTo>
                    <a:pt x="3708" y="145792"/>
                  </a:lnTo>
                  <a:lnTo>
                    <a:pt x="5493" y="157491"/>
                  </a:lnTo>
                  <a:lnTo>
                    <a:pt x="6776" y="161592"/>
                  </a:lnTo>
                  <a:lnTo>
                    <a:pt x="10850" y="167950"/>
                  </a:lnTo>
                  <a:lnTo>
                    <a:pt x="10048" y="172115"/>
                  </a:lnTo>
                  <a:lnTo>
                    <a:pt x="2445" y="240592"/>
                  </a:lnTo>
                  <a:lnTo>
                    <a:pt x="328" y="253245"/>
                  </a:lnTo>
                  <a:lnTo>
                    <a:pt x="35" y="260635"/>
                  </a:lnTo>
                  <a:lnTo>
                    <a:pt x="2289" y="267917"/>
                  </a:lnTo>
                  <a:lnTo>
                    <a:pt x="6955" y="273792"/>
                  </a:lnTo>
                  <a:lnTo>
                    <a:pt x="13898" y="276961"/>
                  </a:lnTo>
                  <a:lnTo>
                    <a:pt x="42480" y="281793"/>
                  </a:lnTo>
                  <a:lnTo>
                    <a:pt x="46426" y="281603"/>
                  </a:lnTo>
                  <a:lnTo>
                    <a:pt x="50083" y="280585"/>
                  </a:lnTo>
                  <a:lnTo>
                    <a:pt x="53195" y="282747"/>
                  </a:lnTo>
                  <a:lnTo>
                    <a:pt x="56980" y="284051"/>
                  </a:lnTo>
                  <a:lnTo>
                    <a:pt x="91915" y="284051"/>
                  </a:lnTo>
                  <a:lnTo>
                    <a:pt x="95444" y="282843"/>
                  </a:lnTo>
                  <a:lnTo>
                    <a:pt x="98492" y="280903"/>
                  </a:lnTo>
                  <a:lnTo>
                    <a:pt x="104843" y="281666"/>
                  </a:lnTo>
                  <a:lnTo>
                    <a:pt x="136089" y="275944"/>
                  </a:lnTo>
                  <a:lnTo>
                    <a:pt x="138463" y="278106"/>
                  </a:lnTo>
                  <a:lnTo>
                    <a:pt x="141254" y="279663"/>
                  </a:lnTo>
                  <a:lnTo>
                    <a:pt x="162887" y="283133"/>
                  </a:lnTo>
                  <a:lnTo>
                    <a:pt x="182011" y="283844"/>
                  </a:lnTo>
                  <a:lnTo>
                    <a:pt x="200100" y="279954"/>
                  </a:lnTo>
                  <a:lnTo>
                    <a:pt x="215903" y="269077"/>
                  </a:lnTo>
                  <a:lnTo>
                    <a:pt x="220426" y="264213"/>
                  </a:lnTo>
                  <a:lnTo>
                    <a:pt x="223345" y="258650"/>
                  </a:lnTo>
                  <a:lnTo>
                    <a:pt x="225399" y="252737"/>
                  </a:lnTo>
                  <a:lnTo>
                    <a:pt x="238295" y="264817"/>
                  </a:lnTo>
                  <a:lnTo>
                    <a:pt x="244684" y="268724"/>
                  </a:lnTo>
                  <a:lnTo>
                    <a:pt x="252141" y="270373"/>
                  </a:lnTo>
                  <a:lnTo>
                    <a:pt x="259556" y="269243"/>
                  </a:lnTo>
                  <a:lnTo>
                    <a:pt x="265819" y="264817"/>
                  </a:lnTo>
                  <a:lnTo>
                    <a:pt x="283527" y="244026"/>
                  </a:lnTo>
                  <a:lnTo>
                    <a:pt x="287369" y="237636"/>
                  </a:lnTo>
                  <a:lnTo>
                    <a:pt x="289029" y="230320"/>
                  </a:lnTo>
                  <a:lnTo>
                    <a:pt x="287921" y="223045"/>
                  </a:lnTo>
                  <a:lnTo>
                    <a:pt x="283463" y="216781"/>
                  </a:lnTo>
                  <a:lnTo>
                    <a:pt x="256099" y="192079"/>
                  </a:lnTo>
                  <a:lnTo>
                    <a:pt x="280191" y="165311"/>
                  </a:lnTo>
                  <a:lnTo>
                    <a:pt x="281538" y="158826"/>
                  </a:lnTo>
                  <a:lnTo>
                    <a:pt x="279838" y="152849"/>
                  </a:lnTo>
                  <a:lnTo>
                    <a:pt x="283719" y="149289"/>
                  </a:lnTo>
                  <a:lnTo>
                    <a:pt x="286222" y="144298"/>
                  </a:lnTo>
                  <a:lnTo>
                    <a:pt x="286222" y="114859"/>
                  </a:lnTo>
                  <a:lnTo>
                    <a:pt x="284663" y="107450"/>
                  </a:lnTo>
                  <a:lnTo>
                    <a:pt x="280443" y="101316"/>
                  </a:lnTo>
                  <a:lnTo>
                    <a:pt x="274244" y="97138"/>
                  </a:lnTo>
                  <a:lnTo>
                    <a:pt x="266749" y="95594"/>
                  </a:lnTo>
                  <a:lnTo>
                    <a:pt x="258120" y="95594"/>
                  </a:lnTo>
                  <a:lnTo>
                    <a:pt x="267118" y="66302"/>
                  </a:lnTo>
                  <a:lnTo>
                    <a:pt x="269006" y="58528"/>
                  </a:lnTo>
                  <a:lnTo>
                    <a:pt x="270118" y="50673"/>
                  </a:lnTo>
                  <a:lnTo>
                    <a:pt x="268867" y="36140"/>
                  </a:lnTo>
                  <a:lnTo>
                    <a:pt x="263120" y="24227"/>
                  </a:lnTo>
                  <a:lnTo>
                    <a:pt x="253566" y="15324"/>
                  </a:lnTo>
                  <a:lnTo>
                    <a:pt x="238551" y="8805"/>
                  </a:lnTo>
                  <a:lnTo>
                    <a:pt x="236017" y="8201"/>
                  </a:lnTo>
                  <a:lnTo>
                    <a:pt x="189117" y="10394"/>
                  </a:lnTo>
                  <a:lnTo>
                    <a:pt x="160405" y="634"/>
                  </a:lnTo>
                  <a:lnTo>
                    <a:pt x="15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501" y="169113"/>
              <a:ext cx="250670" cy="2454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50640" y="240506"/>
              <a:ext cx="183522" cy="190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2352" y="248998"/>
              <a:ext cx="136659" cy="18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72022" y="134299"/>
              <a:ext cx="358775" cy="355600"/>
            </a:xfrm>
            <a:custGeom>
              <a:avLst/>
              <a:gdLst/>
              <a:ahLst/>
              <a:cxnLst/>
              <a:rect l="l" t="t" r="r" b="b"/>
              <a:pathLst>
                <a:path w="358775" h="355600">
                  <a:moveTo>
                    <a:pt x="179261" y="0"/>
                  </a:moveTo>
                  <a:lnTo>
                    <a:pt x="131619" y="6343"/>
                  </a:lnTo>
                  <a:lnTo>
                    <a:pt x="88801" y="24248"/>
                  </a:lnTo>
                  <a:lnTo>
                    <a:pt x="52518" y="52021"/>
                  </a:lnTo>
                  <a:lnTo>
                    <a:pt x="24482" y="87973"/>
                  </a:lnTo>
                  <a:lnTo>
                    <a:pt x="6405" y="130412"/>
                  </a:lnTo>
                  <a:lnTo>
                    <a:pt x="0" y="177647"/>
                  </a:lnTo>
                  <a:lnTo>
                    <a:pt x="6405" y="224885"/>
                  </a:lnTo>
                  <a:lnTo>
                    <a:pt x="24482" y="267328"/>
                  </a:lnTo>
                  <a:lnTo>
                    <a:pt x="52518" y="303285"/>
                  </a:lnTo>
                  <a:lnTo>
                    <a:pt x="88801" y="331061"/>
                  </a:lnTo>
                  <a:lnTo>
                    <a:pt x="131619" y="348962"/>
                  </a:lnTo>
                  <a:lnTo>
                    <a:pt x="179261" y="355295"/>
                  </a:lnTo>
                  <a:lnTo>
                    <a:pt x="226929" y="348951"/>
                  </a:lnTo>
                  <a:lnTo>
                    <a:pt x="269766" y="331047"/>
                  </a:lnTo>
                  <a:lnTo>
                    <a:pt x="306059" y="303273"/>
                  </a:lnTo>
                  <a:lnTo>
                    <a:pt x="334101" y="267321"/>
                  </a:lnTo>
                  <a:lnTo>
                    <a:pt x="352179" y="224882"/>
                  </a:lnTo>
                  <a:lnTo>
                    <a:pt x="358586" y="177647"/>
                  </a:lnTo>
                  <a:lnTo>
                    <a:pt x="352179" y="130412"/>
                  </a:lnTo>
                  <a:lnTo>
                    <a:pt x="334101" y="87973"/>
                  </a:lnTo>
                  <a:lnTo>
                    <a:pt x="306059" y="52021"/>
                  </a:lnTo>
                  <a:lnTo>
                    <a:pt x="269766" y="24248"/>
                  </a:lnTo>
                  <a:lnTo>
                    <a:pt x="226929" y="6343"/>
                  </a:lnTo>
                  <a:lnTo>
                    <a:pt x="17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620" y="150627"/>
              <a:ext cx="325755" cy="224154"/>
            </a:xfrm>
            <a:custGeom>
              <a:avLst/>
              <a:gdLst/>
              <a:ahLst/>
              <a:cxnLst/>
              <a:rect l="l" t="t" r="r" b="b"/>
              <a:pathLst>
                <a:path w="325754" h="224154">
                  <a:moveTo>
                    <a:pt x="162707" y="0"/>
                  </a:moveTo>
                  <a:lnTo>
                    <a:pt x="119533" y="5777"/>
                  </a:lnTo>
                  <a:lnTo>
                    <a:pt x="80688" y="22072"/>
                  </a:lnTo>
                  <a:lnTo>
                    <a:pt x="47742" y="47324"/>
                  </a:lnTo>
                  <a:lnTo>
                    <a:pt x="22265" y="79976"/>
                  </a:lnTo>
                  <a:lnTo>
                    <a:pt x="5828" y="118469"/>
                  </a:lnTo>
                  <a:lnTo>
                    <a:pt x="0" y="161243"/>
                  </a:lnTo>
                  <a:lnTo>
                    <a:pt x="1452" y="182621"/>
                  </a:lnTo>
                  <a:lnTo>
                    <a:pt x="4001" y="196603"/>
                  </a:lnTo>
                  <a:lnTo>
                    <a:pt x="7766" y="210287"/>
                  </a:lnTo>
                  <a:lnTo>
                    <a:pt x="12703" y="223553"/>
                  </a:lnTo>
                  <a:lnTo>
                    <a:pt x="162707" y="161243"/>
                  </a:lnTo>
                  <a:lnTo>
                    <a:pt x="320924" y="197739"/>
                  </a:lnTo>
                  <a:lnTo>
                    <a:pt x="324132" y="179742"/>
                  </a:lnTo>
                  <a:lnTo>
                    <a:pt x="325415" y="161243"/>
                  </a:lnTo>
                  <a:lnTo>
                    <a:pt x="319585" y="118469"/>
                  </a:lnTo>
                  <a:lnTo>
                    <a:pt x="303143" y="79976"/>
                  </a:lnTo>
                  <a:lnTo>
                    <a:pt x="277661" y="47324"/>
                  </a:lnTo>
                  <a:lnTo>
                    <a:pt x="244713" y="22072"/>
                  </a:lnTo>
                  <a:lnTo>
                    <a:pt x="205870" y="5777"/>
                  </a:lnTo>
                  <a:lnTo>
                    <a:pt x="162707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744" y="288892"/>
              <a:ext cx="314960" cy="184785"/>
            </a:xfrm>
            <a:custGeom>
              <a:avLst/>
              <a:gdLst/>
              <a:ahLst/>
              <a:cxnLst/>
              <a:rect l="l" t="t" r="r" b="b"/>
              <a:pathLst>
                <a:path w="314959" h="184784">
                  <a:moveTo>
                    <a:pt x="181923" y="0"/>
                  </a:moveTo>
                  <a:lnTo>
                    <a:pt x="131879" y="73659"/>
                  </a:lnTo>
                  <a:lnTo>
                    <a:pt x="0" y="70067"/>
                  </a:lnTo>
                  <a:lnTo>
                    <a:pt x="22924" y="116292"/>
                  </a:lnTo>
                  <a:lnTo>
                    <a:pt x="58842" y="152461"/>
                  </a:lnTo>
                  <a:lnTo>
                    <a:pt x="104298" y="176029"/>
                  </a:lnTo>
                  <a:lnTo>
                    <a:pt x="155842" y="184451"/>
                  </a:lnTo>
                  <a:lnTo>
                    <a:pt x="199854" y="178372"/>
                  </a:lnTo>
                  <a:lnTo>
                    <a:pt x="239751" y="161185"/>
                  </a:lnTo>
                  <a:lnTo>
                    <a:pt x="273544" y="134460"/>
                  </a:lnTo>
                  <a:lnTo>
                    <a:pt x="299244" y="99770"/>
                  </a:lnTo>
                  <a:lnTo>
                    <a:pt x="314861" y="58686"/>
                  </a:lnTo>
                  <a:lnTo>
                    <a:pt x="239795" y="74390"/>
                  </a:lnTo>
                  <a:lnTo>
                    <a:pt x="181923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8749" y="219769"/>
              <a:ext cx="146539" cy="111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2900" y="234199"/>
              <a:ext cx="314960" cy="125730"/>
            </a:xfrm>
            <a:custGeom>
              <a:avLst/>
              <a:gdLst/>
              <a:ahLst/>
              <a:cxnLst/>
              <a:rect l="l" t="t" r="r" b="b"/>
              <a:pathLst>
                <a:path w="314959" h="125729">
                  <a:moveTo>
                    <a:pt x="187120" y="0"/>
                  </a:moveTo>
                  <a:lnTo>
                    <a:pt x="107274" y="117531"/>
                  </a:lnTo>
                  <a:lnTo>
                    <a:pt x="0" y="117531"/>
                  </a:lnTo>
                  <a:lnTo>
                    <a:pt x="1988" y="124747"/>
                  </a:lnTo>
                  <a:lnTo>
                    <a:pt x="113946" y="125478"/>
                  </a:lnTo>
                  <a:lnTo>
                    <a:pt x="187152" y="19964"/>
                  </a:lnTo>
                  <a:lnTo>
                    <a:pt x="259716" y="123889"/>
                  </a:lnTo>
                  <a:lnTo>
                    <a:pt x="312199" y="123889"/>
                  </a:lnTo>
                  <a:lnTo>
                    <a:pt x="314605" y="117531"/>
                  </a:lnTo>
                  <a:lnTo>
                    <a:pt x="269436" y="117531"/>
                  </a:lnTo>
                  <a:lnTo>
                    <a:pt x="187120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1102" y="192976"/>
              <a:ext cx="320675" cy="177800"/>
            </a:xfrm>
            <a:custGeom>
              <a:avLst/>
              <a:gdLst/>
              <a:ahLst/>
              <a:cxnLst/>
              <a:rect l="l" t="t" r="r" b="b"/>
              <a:pathLst>
                <a:path w="320675" h="177800">
                  <a:moveTo>
                    <a:pt x="315785" y="165239"/>
                  </a:moveTo>
                  <a:lnTo>
                    <a:pt x="261988" y="165239"/>
                  </a:lnTo>
                  <a:lnTo>
                    <a:pt x="189166" y="60896"/>
                  </a:lnTo>
                  <a:lnTo>
                    <a:pt x="115455" y="165430"/>
                  </a:lnTo>
                  <a:lnTo>
                    <a:pt x="3619" y="165976"/>
                  </a:lnTo>
                  <a:lnTo>
                    <a:pt x="6959" y="175920"/>
                  </a:lnTo>
                  <a:lnTo>
                    <a:pt x="141249" y="175831"/>
                  </a:lnTo>
                  <a:lnTo>
                    <a:pt x="186220" y="105727"/>
                  </a:lnTo>
                  <a:lnTo>
                    <a:pt x="237388" y="177444"/>
                  </a:lnTo>
                  <a:lnTo>
                    <a:pt x="311238" y="177444"/>
                  </a:lnTo>
                  <a:lnTo>
                    <a:pt x="315785" y="165239"/>
                  </a:lnTo>
                  <a:close/>
                </a:path>
                <a:path w="320675" h="177800">
                  <a:moveTo>
                    <a:pt x="320370" y="148018"/>
                  </a:moveTo>
                  <a:lnTo>
                    <a:pt x="296506" y="148018"/>
                  </a:lnTo>
                  <a:lnTo>
                    <a:pt x="196392" y="4673"/>
                  </a:lnTo>
                  <a:lnTo>
                    <a:pt x="193078" y="1231"/>
                  </a:lnTo>
                  <a:lnTo>
                    <a:pt x="184099" y="0"/>
                  </a:lnTo>
                  <a:lnTo>
                    <a:pt x="180314" y="3276"/>
                  </a:lnTo>
                  <a:lnTo>
                    <a:pt x="83985" y="146646"/>
                  </a:lnTo>
                  <a:lnTo>
                    <a:pt x="0" y="146304"/>
                  </a:lnTo>
                  <a:lnTo>
                    <a:pt x="1790" y="158762"/>
                  </a:lnTo>
                  <a:lnTo>
                    <a:pt x="109613" y="159359"/>
                  </a:lnTo>
                  <a:lnTo>
                    <a:pt x="188341" y="42595"/>
                  </a:lnTo>
                  <a:lnTo>
                    <a:pt x="271360" y="158534"/>
                  </a:lnTo>
                  <a:lnTo>
                    <a:pt x="317842" y="158762"/>
                  </a:lnTo>
                  <a:lnTo>
                    <a:pt x="320370" y="148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630406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35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9683" y="1240536"/>
            <a:ext cx="603885" cy="401320"/>
            <a:chOff x="519683" y="1240536"/>
            <a:chExt cx="603885" cy="401320"/>
          </a:xfrm>
        </p:grpSpPr>
        <p:sp>
          <p:nvSpPr>
            <p:cNvPr id="22" name="object 22"/>
            <p:cNvSpPr/>
            <p:nvPr/>
          </p:nvSpPr>
          <p:spPr>
            <a:xfrm>
              <a:off x="519683" y="12405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865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677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620" y="2005583"/>
            <a:ext cx="6749415" cy="897255"/>
            <a:chOff x="7620" y="2005583"/>
            <a:chExt cx="6749415" cy="897255"/>
          </a:xfrm>
        </p:grpSpPr>
        <p:sp>
          <p:nvSpPr>
            <p:cNvPr id="26" name="object 26"/>
            <p:cNvSpPr/>
            <p:nvPr/>
          </p:nvSpPr>
          <p:spPr>
            <a:xfrm>
              <a:off x="7620" y="2005583"/>
              <a:ext cx="1344930" cy="8968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1436" y="2005583"/>
              <a:ext cx="1285494" cy="8968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75816" y="2005583"/>
              <a:ext cx="938022" cy="8968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82724" y="2005583"/>
              <a:ext cx="709422" cy="8968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61031" y="2005583"/>
              <a:ext cx="4595622" cy="8968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45770" y="2107819"/>
            <a:ext cx="7912100" cy="2958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「第</a:t>
            </a:r>
            <a:r>
              <a:rPr sz="3200" b="0" spc="15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152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項</a:t>
            </a:r>
            <a:r>
              <a:rPr sz="3200" b="0" spc="26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第二類環保標章」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介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紹</a:t>
            </a:r>
            <a:endParaRPr sz="3200">
              <a:latin typeface="Noto Sans CJK JP Medium"/>
              <a:cs typeface="Noto Sans CJK JP Medium"/>
            </a:endParaRPr>
          </a:p>
          <a:p>
            <a:pPr marL="1448435" marR="5080">
              <a:lnSpc>
                <a:spcPct val="150000"/>
              </a:lnSpc>
              <a:spcBef>
                <a:spcPts val="1965"/>
              </a:spcBef>
            </a:pPr>
            <a:r>
              <a:rPr sz="2400" b="0" spc="20" dirty="0">
                <a:latin typeface="Noto Sans CJK JP Medium"/>
                <a:cs typeface="Noto Sans CJK JP Medium"/>
              </a:rPr>
              <a:t>針對非</a:t>
            </a:r>
            <a:r>
              <a:rPr sz="2400" b="0" spc="5" dirty="0">
                <a:latin typeface="Noto Sans CJK JP Medium"/>
                <a:cs typeface="Noto Sans CJK JP Medium"/>
              </a:rPr>
              <a:t>屬環</a:t>
            </a:r>
            <a:r>
              <a:rPr sz="2400" b="0" spc="20" dirty="0">
                <a:latin typeface="Noto Sans CJK JP Medium"/>
                <a:cs typeface="Noto Sans CJK JP Medium"/>
              </a:rPr>
              <a:t>保署公</a:t>
            </a:r>
            <a:r>
              <a:rPr sz="2400" b="0" spc="5" dirty="0">
                <a:latin typeface="Noto Sans CJK JP Medium"/>
                <a:cs typeface="Noto Sans CJK JP Medium"/>
              </a:rPr>
              <a:t>告之</a:t>
            </a:r>
            <a:r>
              <a:rPr sz="2400" b="0" spc="20" dirty="0">
                <a:latin typeface="Noto Sans CJK JP Medium"/>
                <a:cs typeface="Noto Sans CJK JP Medium"/>
              </a:rPr>
              <a:t>環保標</a:t>
            </a:r>
            <a:r>
              <a:rPr sz="2400" b="0" spc="5" dirty="0">
                <a:latin typeface="Noto Sans CJK JP Medium"/>
                <a:cs typeface="Noto Sans CJK JP Medium"/>
              </a:rPr>
              <a:t>章規</a:t>
            </a:r>
            <a:r>
              <a:rPr sz="2400" b="0" spc="20" dirty="0">
                <a:latin typeface="Noto Sans CJK JP Medium"/>
                <a:cs typeface="Noto Sans CJK JP Medium"/>
              </a:rPr>
              <a:t>格標準</a:t>
            </a:r>
            <a:r>
              <a:rPr sz="2400" b="0" spc="5" dirty="0">
                <a:latin typeface="Noto Sans CJK JP Medium"/>
                <a:cs typeface="Noto Sans CJK JP Medium"/>
              </a:rPr>
              <a:t>項</a:t>
            </a:r>
            <a:r>
              <a:rPr sz="2400" b="0" spc="60" dirty="0">
                <a:latin typeface="Noto Sans CJK JP Medium"/>
                <a:cs typeface="Noto Sans CJK JP Medium"/>
              </a:rPr>
              <a:t>目</a:t>
            </a:r>
            <a:r>
              <a:rPr sz="2400" b="0" dirty="0">
                <a:latin typeface="Noto Sans CJK JP Medium"/>
                <a:cs typeface="Noto Sans CJK JP Medium"/>
              </a:rPr>
              <a:t>， </a:t>
            </a:r>
            <a:r>
              <a:rPr sz="2400" b="0" spc="20" dirty="0">
                <a:latin typeface="Noto Sans CJK JP Medium"/>
                <a:cs typeface="Noto Sans CJK JP Medium"/>
              </a:rPr>
              <a:t>但經認定</a:t>
            </a:r>
            <a:r>
              <a:rPr sz="2400" b="0" spc="5" dirty="0">
                <a:latin typeface="Noto Sans CJK JP Medium"/>
                <a:cs typeface="Noto Sans CJK JP Medium"/>
              </a:rPr>
              <a:t>符</a:t>
            </a:r>
            <a:r>
              <a:rPr sz="2400" b="0" spc="20" dirty="0">
                <a:latin typeface="Noto Sans CJK JP Medium"/>
                <a:cs typeface="Noto Sans CJK JP Medium"/>
              </a:rPr>
              <a:t>合減</a:t>
            </a:r>
            <a:r>
              <a:rPr sz="2400" b="0" spc="40" dirty="0">
                <a:latin typeface="Noto Sans CJK JP Medium"/>
                <a:cs typeface="Noto Sans CJK JP Medium"/>
              </a:rPr>
              <a:t>量</a:t>
            </a:r>
            <a:r>
              <a:rPr sz="2400" b="0" spc="20" dirty="0">
                <a:latin typeface="Noto Sans CJK JP Medium"/>
                <a:cs typeface="Noto Sans CJK JP Medium"/>
              </a:rPr>
              <a:t>、</a:t>
            </a:r>
            <a:r>
              <a:rPr sz="2400" b="0" spc="10" dirty="0">
                <a:latin typeface="Noto Sans CJK JP Medium"/>
                <a:cs typeface="Noto Sans CJK JP Medium"/>
              </a:rPr>
              <a:t>可</a:t>
            </a:r>
            <a:r>
              <a:rPr sz="2400" b="0" spc="20" dirty="0">
                <a:latin typeface="Noto Sans CJK JP Medium"/>
                <a:cs typeface="Noto Sans CJK JP Medium"/>
              </a:rPr>
              <a:t>重複使</a:t>
            </a:r>
            <a:r>
              <a:rPr sz="2400" b="0" spc="25" dirty="0">
                <a:latin typeface="Noto Sans CJK JP Medium"/>
                <a:cs typeface="Noto Sans CJK JP Medium"/>
              </a:rPr>
              <a:t>用</a:t>
            </a:r>
            <a:r>
              <a:rPr sz="2400" b="0" spc="10" dirty="0">
                <a:latin typeface="Noto Sans CJK JP Medium"/>
                <a:cs typeface="Noto Sans CJK JP Medium"/>
              </a:rPr>
              <a:t>、</a:t>
            </a:r>
            <a:r>
              <a:rPr sz="2400" b="0" spc="20" dirty="0">
                <a:latin typeface="Noto Sans CJK JP Medium"/>
                <a:cs typeface="Noto Sans CJK JP Medium"/>
              </a:rPr>
              <a:t>可回收再利 用、</a:t>
            </a:r>
            <a:r>
              <a:rPr sz="2400" b="0" spc="25" dirty="0">
                <a:latin typeface="Noto Sans CJK JP Medium"/>
                <a:cs typeface="Noto Sans CJK JP Medium"/>
              </a:rPr>
              <a:t>低污</a:t>
            </a:r>
            <a:r>
              <a:rPr sz="2400" b="0" spc="5" dirty="0">
                <a:latin typeface="Noto Sans CJK JP Medium"/>
                <a:cs typeface="Noto Sans CJK JP Medium"/>
              </a:rPr>
              <a:t>染</a:t>
            </a:r>
            <a:r>
              <a:rPr sz="2400" b="0" spc="20" dirty="0">
                <a:latin typeface="Noto Sans CJK JP Medium"/>
                <a:cs typeface="Noto Sans CJK JP Medium"/>
              </a:rPr>
              <a:t>、省能源</a:t>
            </a:r>
            <a:r>
              <a:rPr sz="2400" b="0" spc="15" dirty="0">
                <a:latin typeface="Noto Sans CJK JP Medium"/>
                <a:cs typeface="Noto Sans CJK JP Medium"/>
              </a:rPr>
              <a:t>、</a:t>
            </a:r>
            <a:r>
              <a:rPr sz="2400" b="0" spc="20" dirty="0">
                <a:latin typeface="Noto Sans CJK JP Medium"/>
                <a:cs typeface="Noto Sans CJK JP Medium"/>
              </a:rPr>
              <a:t>省資源或</a:t>
            </a:r>
            <a:r>
              <a:rPr sz="2400" b="0" spc="5" dirty="0">
                <a:latin typeface="Noto Sans CJK JP Medium"/>
                <a:cs typeface="Noto Sans CJK JP Medium"/>
              </a:rPr>
              <a:t>對</a:t>
            </a:r>
            <a:r>
              <a:rPr sz="2400" b="0" spc="20" dirty="0">
                <a:latin typeface="Noto Sans CJK JP Medium"/>
                <a:cs typeface="Noto Sans CJK JP Medium"/>
              </a:rPr>
              <a:t>環境友善</a:t>
            </a:r>
            <a:r>
              <a:rPr sz="2400" b="0" dirty="0">
                <a:latin typeface="Noto Sans CJK JP Medium"/>
                <a:cs typeface="Noto Sans CJK JP Medium"/>
              </a:rPr>
              <a:t>等 </a:t>
            </a:r>
            <a:r>
              <a:rPr sz="2400" b="0" spc="20" dirty="0">
                <a:latin typeface="Noto Sans CJK JP Medium"/>
                <a:cs typeface="Noto Sans CJK JP Medium"/>
              </a:rPr>
              <a:t>環保特</a:t>
            </a:r>
            <a:r>
              <a:rPr sz="2400" b="0" spc="5" dirty="0">
                <a:latin typeface="Noto Sans CJK JP Medium"/>
                <a:cs typeface="Noto Sans CJK JP Medium"/>
              </a:rPr>
              <a:t>性之</a:t>
            </a:r>
            <a:r>
              <a:rPr sz="2400" b="0" spc="20" dirty="0">
                <a:latin typeface="Noto Sans CJK JP Medium"/>
                <a:cs typeface="Noto Sans CJK JP Medium"/>
              </a:rPr>
              <a:t>產</a:t>
            </a:r>
            <a:r>
              <a:rPr sz="2400" b="0" spc="40" dirty="0">
                <a:latin typeface="Noto Sans CJK JP Medium"/>
                <a:cs typeface="Noto Sans CJK JP Medium"/>
              </a:rPr>
              <a:t>品</a:t>
            </a:r>
            <a:r>
              <a:rPr sz="2400" b="0" spc="20" dirty="0">
                <a:latin typeface="Noto Sans CJK JP Medium"/>
                <a:cs typeface="Noto Sans CJK JP Medium"/>
              </a:rPr>
              <a:t>，</a:t>
            </a:r>
            <a:r>
              <a:rPr sz="2400" b="0" spc="5" dirty="0">
                <a:latin typeface="Noto Sans CJK JP Medium"/>
                <a:cs typeface="Noto Sans CJK JP Medium"/>
              </a:rPr>
              <a:t>核予</a:t>
            </a:r>
            <a:r>
              <a:rPr sz="2400" b="0" spc="20" dirty="0">
                <a:latin typeface="Noto Sans CJK JP Medium"/>
                <a:cs typeface="Noto Sans CJK JP Medium"/>
              </a:rPr>
              <a:t>第二類</a:t>
            </a:r>
            <a:r>
              <a:rPr sz="2400" b="0" spc="5" dirty="0">
                <a:latin typeface="Noto Sans CJK JP Medium"/>
                <a:cs typeface="Noto Sans CJK JP Medium"/>
              </a:rPr>
              <a:t>環保</a:t>
            </a:r>
            <a:r>
              <a:rPr sz="2400" b="0" spc="20" dirty="0">
                <a:latin typeface="Noto Sans CJK JP Medium"/>
                <a:cs typeface="Noto Sans CJK JP Medium"/>
              </a:rPr>
              <a:t>標章證</a:t>
            </a:r>
            <a:r>
              <a:rPr sz="2400" b="0" spc="5" dirty="0">
                <a:latin typeface="Noto Sans CJK JP Medium"/>
                <a:cs typeface="Noto Sans CJK JP Medium"/>
              </a:rPr>
              <a:t>明</a:t>
            </a:r>
            <a:r>
              <a:rPr sz="2400" b="0" spc="40" dirty="0">
                <a:latin typeface="Noto Sans CJK JP Medium"/>
                <a:cs typeface="Noto Sans CJK JP Medium"/>
              </a:rPr>
              <a:t>書</a:t>
            </a:r>
            <a:r>
              <a:rPr sz="2400" b="0" dirty="0">
                <a:latin typeface="Noto Sans CJK JP Medium"/>
                <a:cs typeface="Noto Sans CJK JP Medium"/>
              </a:rPr>
              <a:t>。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4611" y="2967227"/>
            <a:ext cx="1367027" cy="21305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99972" y="5463540"/>
            <a:ext cx="5762625" cy="830580"/>
          </a:xfrm>
          <a:prstGeom prst="rect">
            <a:avLst/>
          </a:prstGeom>
          <a:solidFill>
            <a:srgbClr val="3D9F84"/>
          </a:solidFill>
        </p:spPr>
        <p:txBody>
          <a:bodyPr vert="horz" wrap="square" lIns="0" tIns="374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5"/>
              </a:spcBef>
            </a:pP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現行共計</a:t>
            </a:r>
            <a:r>
              <a:rPr sz="2400" b="0" spc="5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32</a:t>
            </a: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項有效產品，</a:t>
            </a:r>
            <a:endParaRPr sz="2400">
              <a:latin typeface="Noto Sans CJK JP Medium"/>
              <a:cs typeface="Noto Sans CJK JP Medium"/>
            </a:endParaRPr>
          </a:p>
          <a:p>
            <a:pPr marL="1270" algn="ctr">
              <a:lnSpc>
                <a:spcPct val="100000"/>
              </a:lnSpc>
            </a:pPr>
            <a:r>
              <a:rPr sz="24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詳細內容請至綠色生活資訊網查詢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354568" y="1969007"/>
            <a:ext cx="3312160" cy="4613275"/>
            <a:chOff x="8354568" y="1969007"/>
            <a:chExt cx="3312160" cy="4613275"/>
          </a:xfrm>
        </p:grpSpPr>
        <p:sp>
          <p:nvSpPr>
            <p:cNvPr id="35" name="object 35"/>
            <p:cNvSpPr/>
            <p:nvPr/>
          </p:nvSpPr>
          <p:spPr>
            <a:xfrm>
              <a:off x="8354568" y="1969007"/>
              <a:ext cx="1964689" cy="1469390"/>
            </a:xfrm>
            <a:custGeom>
              <a:avLst/>
              <a:gdLst/>
              <a:ahLst/>
              <a:cxnLst/>
              <a:rect l="l" t="t" r="r" b="b"/>
              <a:pathLst>
                <a:path w="1964690" h="1469389">
                  <a:moveTo>
                    <a:pt x="1964435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1964435" y="1469136"/>
                  </a:lnTo>
                  <a:lnTo>
                    <a:pt x="1964435" y="0"/>
                  </a:lnTo>
                  <a:close/>
                </a:path>
              </a:pathLst>
            </a:custGeom>
            <a:solidFill>
              <a:srgbClr val="C7E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12423" y="2452115"/>
              <a:ext cx="1450975" cy="1140460"/>
            </a:xfrm>
            <a:custGeom>
              <a:avLst/>
              <a:gdLst/>
              <a:ahLst/>
              <a:cxnLst/>
              <a:rect l="l" t="t" r="r" b="b"/>
              <a:pathLst>
                <a:path w="1450975" h="1140460">
                  <a:moveTo>
                    <a:pt x="743158" y="1137031"/>
                  </a:moveTo>
                  <a:lnTo>
                    <a:pt x="725759" y="1137031"/>
                  </a:lnTo>
                  <a:lnTo>
                    <a:pt x="728680" y="1139952"/>
                  </a:lnTo>
                  <a:lnTo>
                    <a:pt x="737443" y="1139952"/>
                  </a:lnTo>
                  <a:lnTo>
                    <a:pt x="743158" y="1137031"/>
                  </a:lnTo>
                  <a:close/>
                </a:path>
                <a:path w="1450975" h="1140460">
                  <a:moveTo>
                    <a:pt x="751921" y="0"/>
                  </a:moveTo>
                  <a:lnTo>
                    <a:pt x="746079" y="0"/>
                  </a:lnTo>
                  <a:lnTo>
                    <a:pt x="737443" y="2921"/>
                  </a:lnTo>
                  <a:lnTo>
                    <a:pt x="728680" y="2921"/>
                  </a:lnTo>
                  <a:lnTo>
                    <a:pt x="722965" y="5969"/>
                  </a:lnTo>
                  <a:lnTo>
                    <a:pt x="720044" y="5969"/>
                  </a:lnTo>
                  <a:lnTo>
                    <a:pt x="146004" y="231521"/>
                  </a:lnTo>
                  <a:lnTo>
                    <a:pt x="140007" y="234334"/>
                  </a:lnTo>
                  <a:lnTo>
                    <a:pt x="134796" y="238220"/>
                  </a:lnTo>
                  <a:lnTo>
                    <a:pt x="130109" y="243201"/>
                  </a:lnTo>
                  <a:lnTo>
                    <a:pt x="125684" y="249301"/>
                  </a:lnTo>
                  <a:lnTo>
                    <a:pt x="9733" y="394843"/>
                  </a:lnTo>
                  <a:lnTo>
                    <a:pt x="4325" y="403733"/>
                  </a:lnTo>
                  <a:lnTo>
                    <a:pt x="1081" y="412623"/>
                  </a:lnTo>
                  <a:lnTo>
                    <a:pt x="0" y="421524"/>
                  </a:lnTo>
                  <a:lnTo>
                    <a:pt x="1097" y="430403"/>
                  </a:lnTo>
                  <a:lnTo>
                    <a:pt x="122890" y="498729"/>
                  </a:lnTo>
                  <a:lnTo>
                    <a:pt x="122890" y="875792"/>
                  </a:lnTo>
                  <a:lnTo>
                    <a:pt x="146004" y="911352"/>
                  </a:lnTo>
                  <a:lnTo>
                    <a:pt x="720044" y="1133983"/>
                  </a:lnTo>
                  <a:lnTo>
                    <a:pt x="720044" y="1137031"/>
                  </a:lnTo>
                  <a:lnTo>
                    <a:pt x="749000" y="1137031"/>
                  </a:lnTo>
                  <a:lnTo>
                    <a:pt x="989403" y="1042035"/>
                  </a:lnTo>
                  <a:lnTo>
                    <a:pt x="693882" y="1042035"/>
                  </a:lnTo>
                  <a:lnTo>
                    <a:pt x="198201" y="846074"/>
                  </a:lnTo>
                  <a:lnTo>
                    <a:pt x="198201" y="531368"/>
                  </a:lnTo>
                  <a:lnTo>
                    <a:pt x="400169" y="531368"/>
                  </a:lnTo>
                  <a:lnTo>
                    <a:pt x="177881" y="436372"/>
                  </a:lnTo>
                  <a:lnTo>
                    <a:pt x="172166" y="436372"/>
                  </a:lnTo>
                  <a:lnTo>
                    <a:pt x="102570" y="403733"/>
                  </a:lnTo>
                  <a:lnTo>
                    <a:pt x="174960" y="314706"/>
                  </a:lnTo>
                  <a:lnTo>
                    <a:pt x="387470" y="314706"/>
                  </a:lnTo>
                  <a:lnTo>
                    <a:pt x="296753" y="279019"/>
                  </a:lnTo>
                  <a:lnTo>
                    <a:pt x="267797" y="267208"/>
                  </a:lnTo>
                  <a:lnTo>
                    <a:pt x="734522" y="86106"/>
                  </a:lnTo>
                  <a:lnTo>
                    <a:pt x="1034535" y="86106"/>
                  </a:lnTo>
                  <a:lnTo>
                    <a:pt x="870793" y="20828"/>
                  </a:lnTo>
                  <a:lnTo>
                    <a:pt x="867872" y="20828"/>
                  </a:lnTo>
                  <a:lnTo>
                    <a:pt x="864951" y="17780"/>
                  </a:lnTo>
                  <a:lnTo>
                    <a:pt x="862030" y="17780"/>
                  </a:lnTo>
                  <a:lnTo>
                    <a:pt x="751921" y="0"/>
                  </a:lnTo>
                  <a:close/>
                </a:path>
                <a:path w="1450975" h="1140460">
                  <a:moveTo>
                    <a:pt x="1346154" y="578866"/>
                  </a:moveTo>
                  <a:lnTo>
                    <a:pt x="693882" y="578866"/>
                  </a:lnTo>
                  <a:lnTo>
                    <a:pt x="693882" y="1042035"/>
                  </a:lnTo>
                  <a:lnTo>
                    <a:pt x="989403" y="1042035"/>
                  </a:lnTo>
                  <a:lnTo>
                    <a:pt x="1320119" y="911352"/>
                  </a:lnTo>
                  <a:lnTo>
                    <a:pt x="1331527" y="905349"/>
                  </a:lnTo>
                  <a:lnTo>
                    <a:pt x="1339661" y="896858"/>
                  </a:lnTo>
                  <a:lnTo>
                    <a:pt x="1344533" y="886723"/>
                  </a:lnTo>
                  <a:lnTo>
                    <a:pt x="1346154" y="875792"/>
                  </a:lnTo>
                  <a:lnTo>
                    <a:pt x="1346154" y="578866"/>
                  </a:lnTo>
                  <a:close/>
                </a:path>
                <a:path w="1450975" h="1140460">
                  <a:moveTo>
                    <a:pt x="400169" y="531368"/>
                  </a:moveTo>
                  <a:lnTo>
                    <a:pt x="198201" y="531368"/>
                  </a:lnTo>
                  <a:lnTo>
                    <a:pt x="580852" y="694690"/>
                  </a:lnTo>
                  <a:lnTo>
                    <a:pt x="583773" y="697611"/>
                  </a:lnTo>
                  <a:lnTo>
                    <a:pt x="595330" y="697611"/>
                  </a:lnTo>
                  <a:lnTo>
                    <a:pt x="604025" y="696493"/>
                  </a:lnTo>
                  <a:lnTo>
                    <a:pt x="612411" y="693150"/>
                  </a:lnTo>
                  <a:lnTo>
                    <a:pt x="620226" y="687591"/>
                  </a:lnTo>
                  <a:lnTo>
                    <a:pt x="627207" y="679831"/>
                  </a:lnTo>
                  <a:lnTo>
                    <a:pt x="674257" y="608584"/>
                  </a:lnTo>
                  <a:lnTo>
                    <a:pt x="580852" y="608584"/>
                  </a:lnTo>
                  <a:lnTo>
                    <a:pt x="400169" y="531368"/>
                  </a:lnTo>
                  <a:close/>
                </a:path>
                <a:path w="1450975" h="1140460">
                  <a:moveTo>
                    <a:pt x="387470" y="314706"/>
                  </a:moveTo>
                  <a:lnTo>
                    <a:pt x="174960" y="314706"/>
                  </a:lnTo>
                  <a:lnTo>
                    <a:pt x="398367" y="403733"/>
                  </a:lnTo>
                  <a:lnTo>
                    <a:pt x="650448" y="504698"/>
                  </a:lnTo>
                  <a:lnTo>
                    <a:pt x="580852" y="608584"/>
                  </a:lnTo>
                  <a:lnTo>
                    <a:pt x="674257" y="608584"/>
                  </a:lnTo>
                  <a:lnTo>
                    <a:pt x="693882" y="578866"/>
                  </a:lnTo>
                  <a:lnTo>
                    <a:pt x="1346154" y="578866"/>
                  </a:lnTo>
                  <a:lnTo>
                    <a:pt x="1346154" y="451231"/>
                  </a:lnTo>
                  <a:lnTo>
                    <a:pt x="734522" y="451231"/>
                  </a:lnTo>
                  <a:lnTo>
                    <a:pt x="387470" y="314706"/>
                  </a:lnTo>
                  <a:close/>
                </a:path>
                <a:path w="1450975" h="1140460">
                  <a:moveTo>
                    <a:pt x="1034535" y="86106"/>
                  </a:moveTo>
                  <a:lnTo>
                    <a:pt x="734522" y="86106"/>
                  </a:lnTo>
                  <a:lnTo>
                    <a:pt x="1172291" y="258318"/>
                  </a:lnTo>
                  <a:lnTo>
                    <a:pt x="1198326" y="267208"/>
                  </a:lnTo>
                  <a:lnTo>
                    <a:pt x="734522" y="451231"/>
                  </a:lnTo>
                  <a:lnTo>
                    <a:pt x="1346154" y="451231"/>
                  </a:lnTo>
                  <a:lnTo>
                    <a:pt x="1346154" y="311658"/>
                  </a:lnTo>
                  <a:lnTo>
                    <a:pt x="1430462" y="311658"/>
                  </a:lnTo>
                  <a:lnTo>
                    <a:pt x="1438943" y="306133"/>
                  </a:lnTo>
                  <a:lnTo>
                    <a:pt x="1447466" y="293838"/>
                  </a:lnTo>
                  <a:lnTo>
                    <a:pt x="1450548" y="279019"/>
                  </a:lnTo>
                  <a:lnTo>
                    <a:pt x="1448059" y="266324"/>
                  </a:lnTo>
                  <a:lnTo>
                    <a:pt x="1441499" y="255285"/>
                  </a:lnTo>
                  <a:lnTo>
                    <a:pt x="1432224" y="246461"/>
                  </a:lnTo>
                  <a:lnTo>
                    <a:pt x="1421592" y="240411"/>
                  </a:lnTo>
                  <a:lnTo>
                    <a:pt x="1034535" y="86106"/>
                  </a:lnTo>
                  <a:close/>
                </a:path>
                <a:path w="1450975" h="1140460">
                  <a:moveTo>
                    <a:pt x="1430462" y="311658"/>
                  </a:moveTo>
                  <a:lnTo>
                    <a:pt x="1346154" y="311658"/>
                  </a:lnTo>
                  <a:lnTo>
                    <a:pt x="1404193" y="317627"/>
                  </a:lnTo>
                  <a:lnTo>
                    <a:pt x="1409908" y="317627"/>
                  </a:lnTo>
                  <a:lnTo>
                    <a:pt x="1426063" y="314523"/>
                  </a:lnTo>
                  <a:lnTo>
                    <a:pt x="1430462" y="311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701784" y="3532631"/>
              <a:ext cx="1964689" cy="1469390"/>
            </a:xfrm>
            <a:custGeom>
              <a:avLst/>
              <a:gdLst/>
              <a:ahLst/>
              <a:cxnLst/>
              <a:rect l="l" t="t" r="r" b="b"/>
              <a:pathLst>
                <a:path w="1964690" h="1469389">
                  <a:moveTo>
                    <a:pt x="1964435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1964435" y="1469136"/>
                  </a:lnTo>
                  <a:lnTo>
                    <a:pt x="1964435" y="0"/>
                  </a:lnTo>
                  <a:close/>
                </a:path>
              </a:pathLst>
            </a:custGeom>
            <a:solidFill>
              <a:srgbClr val="C7E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71332" y="3552443"/>
              <a:ext cx="1330960" cy="1449705"/>
            </a:xfrm>
            <a:custGeom>
              <a:avLst/>
              <a:gdLst/>
              <a:ahLst/>
              <a:cxnLst/>
              <a:rect l="l" t="t" r="r" b="b"/>
              <a:pathLst>
                <a:path w="1330959" h="1449704">
                  <a:moveTo>
                    <a:pt x="1330452" y="0"/>
                  </a:moveTo>
                  <a:lnTo>
                    <a:pt x="0" y="0"/>
                  </a:lnTo>
                  <a:lnTo>
                    <a:pt x="0" y="1449323"/>
                  </a:lnTo>
                  <a:lnTo>
                    <a:pt x="1330452" y="1449323"/>
                  </a:lnTo>
                  <a:lnTo>
                    <a:pt x="133045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18776" y="3691127"/>
              <a:ext cx="1332230" cy="1363980"/>
            </a:xfrm>
            <a:custGeom>
              <a:avLst/>
              <a:gdLst/>
              <a:ahLst/>
              <a:cxnLst/>
              <a:rect l="l" t="t" r="r" b="b"/>
              <a:pathLst>
                <a:path w="1332229" h="1363979">
                  <a:moveTo>
                    <a:pt x="687578" y="250571"/>
                  </a:moveTo>
                  <a:lnTo>
                    <a:pt x="644398" y="250571"/>
                  </a:lnTo>
                  <a:lnTo>
                    <a:pt x="644398" y="1318006"/>
                  </a:lnTo>
                  <a:lnTo>
                    <a:pt x="687578" y="1318006"/>
                  </a:lnTo>
                  <a:lnTo>
                    <a:pt x="687578" y="250571"/>
                  </a:lnTo>
                  <a:close/>
                </a:path>
                <a:path w="1332229" h="1363979">
                  <a:moveTo>
                    <a:pt x="1331976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182880"/>
                  </a:lnTo>
                  <a:lnTo>
                    <a:pt x="0" y="250190"/>
                  </a:lnTo>
                  <a:lnTo>
                    <a:pt x="0" y="1318260"/>
                  </a:lnTo>
                  <a:lnTo>
                    <a:pt x="0" y="1363980"/>
                  </a:lnTo>
                  <a:lnTo>
                    <a:pt x="1331976" y="1363980"/>
                  </a:lnTo>
                  <a:lnTo>
                    <a:pt x="1331976" y="1318260"/>
                  </a:lnTo>
                  <a:lnTo>
                    <a:pt x="1331976" y="955040"/>
                  </a:lnTo>
                  <a:lnTo>
                    <a:pt x="1132205" y="955040"/>
                  </a:lnTo>
                  <a:lnTo>
                    <a:pt x="1132205" y="796290"/>
                  </a:lnTo>
                  <a:lnTo>
                    <a:pt x="1265428" y="796290"/>
                  </a:lnTo>
                  <a:lnTo>
                    <a:pt x="1265428" y="954786"/>
                  </a:lnTo>
                  <a:lnTo>
                    <a:pt x="1331976" y="954786"/>
                  </a:lnTo>
                  <a:lnTo>
                    <a:pt x="1331976" y="796290"/>
                  </a:lnTo>
                  <a:lnTo>
                    <a:pt x="1331976" y="796163"/>
                  </a:lnTo>
                  <a:lnTo>
                    <a:pt x="1331976" y="750570"/>
                  </a:lnTo>
                  <a:lnTo>
                    <a:pt x="1132205" y="750570"/>
                  </a:lnTo>
                  <a:lnTo>
                    <a:pt x="1132205" y="591820"/>
                  </a:lnTo>
                  <a:lnTo>
                    <a:pt x="1265428" y="591820"/>
                  </a:lnTo>
                  <a:lnTo>
                    <a:pt x="1265428" y="750189"/>
                  </a:lnTo>
                  <a:lnTo>
                    <a:pt x="1331976" y="750189"/>
                  </a:lnTo>
                  <a:lnTo>
                    <a:pt x="1331976" y="591820"/>
                  </a:lnTo>
                  <a:lnTo>
                    <a:pt x="1331976" y="591566"/>
                  </a:lnTo>
                  <a:lnTo>
                    <a:pt x="1331976" y="250190"/>
                  </a:lnTo>
                  <a:lnTo>
                    <a:pt x="1331976" y="182880"/>
                  </a:lnTo>
                  <a:lnTo>
                    <a:pt x="1065530" y="182880"/>
                  </a:lnTo>
                  <a:lnTo>
                    <a:pt x="1065530" y="1318260"/>
                  </a:lnTo>
                  <a:lnTo>
                    <a:pt x="266446" y="1318260"/>
                  </a:lnTo>
                  <a:lnTo>
                    <a:pt x="266446" y="250190"/>
                  </a:lnTo>
                  <a:lnTo>
                    <a:pt x="1065530" y="250190"/>
                  </a:lnTo>
                  <a:lnTo>
                    <a:pt x="1065530" y="182880"/>
                  </a:lnTo>
                  <a:lnTo>
                    <a:pt x="466217" y="182880"/>
                  </a:lnTo>
                  <a:lnTo>
                    <a:pt x="466217" y="68580"/>
                  </a:lnTo>
                  <a:lnTo>
                    <a:pt x="865759" y="68580"/>
                  </a:lnTo>
                  <a:lnTo>
                    <a:pt x="865759" y="182372"/>
                  </a:lnTo>
                  <a:lnTo>
                    <a:pt x="1331976" y="182372"/>
                  </a:lnTo>
                  <a:lnTo>
                    <a:pt x="1331976" y="68580"/>
                  </a:lnTo>
                  <a:lnTo>
                    <a:pt x="1331976" y="68199"/>
                  </a:lnTo>
                  <a:lnTo>
                    <a:pt x="1331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71332" y="5097779"/>
              <a:ext cx="1964689" cy="1468120"/>
            </a:xfrm>
            <a:custGeom>
              <a:avLst/>
              <a:gdLst/>
              <a:ahLst/>
              <a:cxnLst/>
              <a:rect l="l" t="t" r="r" b="b"/>
              <a:pathLst>
                <a:path w="1964690" h="1468120">
                  <a:moveTo>
                    <a:pt x="1964435" y="0"/>
                  </a:moveTo>
                  <a:lnTo>
                    <a:pt x="0" y="0"/>
                  </a:lnTo>
                  <a:lnTo>
                    <a:pt x="0" y="1467612"/>
                  </a:lnTo>
                  <a:lnTo>
                    <a:pt x="1964435" y="1467612"/>
                  </a:lnTo>
                  <a:lnTo>
                    <a:pt x="1964435" y="0"/>
                  </a:lnTo>
                  <a:close/>
                </a:path>
              </a:pathLst>
            </a:custGeom>
            <a:solidFill>
              <a:srgbClr val="C7E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83396" y="5216651"/>
              <a:ext cx="1015365" cy="1365885"/>
            </a:xfrm>
            <a:custGeom>
              <a:avLst/>
              <a:gdLst/>
              <a:ahLst/>
              <a:cxnLst/>
              <a:rect l="l" t="t" r="r" b="b"/>
              <a:pathLst>
                <a:path w="1015365" h="1365884">
                  <a:moveTo>
                    <a:pt x="238886" y="131064"/>
                  </a:moveTo>
                  <a:lnTo>
                    <a:pt x="153796" y="131064"/>
                  </a:lnTo>
                  <a:lnTo>
                    <a:pt x="153796" y="162306"/>
                  </a:lnTo>
                  <a:lnTo>
                    <a:pt x="0" y="162306"/>
                  </a:lnTo>
                  <a:lnTo>
                    <a:pt x="0" y="1365504"/>
                  </a:lnTo>
                  <a:lnTo>
                    <a:pt x="1014983" y="1365504"/>
                  </a:lnTo>
                  <a:lnTo>
                    <a:pt x="1014983" y="1278204"/>
                  </a:lnTo>
                  <a:lnTo>
                    <a:pt x="85089" y="1278204"/>
                  </a:lnTo>
                  <a:lnTo>
                    <a:pt x="85089" y="249682"/>
                  </a:lnTo>
                  <a:lnTo>
                    <a:pt x="238886" y="249682"/>
                  </a:lnTo>
                  <a:lnTo>
                    <a:pt x="238886" y="131064"/>
                  </a:lnTo>
                  <a:close/>
                </a:path>
                <a:path w="1015365" h="1365884">
                  <a:moveTo>
                    <a:pt x="442975" y="131064"/>
                  </a:moveTo>
                  <a:lnTo>
                    <a:pt x="357885" y="131064"/>
                  </a:lnTo>
                  <a:lnTo>
                    <a:pt x="357885" y="228600"/>
                  </a:lnTo>
                  <a:lnTo>
                    <a:pt x="930020" y="637590"/>
                  </a:lnTo>
                  <a:lnTo>
                    <a:pt x="930020" y="1278204"/>
                  </a:lnTo>
                  <a:lnTo>
                    <a:pt x="1014983" y="1278204"/>
                  </a:lnTo>
                  <a:lnTo>
                    <a:pt x="1014983" y="591896"/>
                  </a:lnTo>
                  <a:lnTo>
                    <a:pt x="442975" y="183134"/>
                  </a:lnTo>
                  <a:lnTo>
                    <a:pt x="442975" y="131064"/>
                  </a:lnTo>
                  <a:close/>
                </a:path>
                <a:path w="1015365" h="1365884">
                  <a:moveTo>
                    <a:pt x="383158" y="489661"/>
                  </a:moveTo>
                  <a:lnTo>
                    <a:pt x="259736" y="713583"/>
                  </a:lnTo>
                  <a:lnTo>
                    <a:pt x="196357" y="840860"/>
                  </a:lnTo>
                  <a:lnTo>
                    <a:pt x="173007" y="918864"/>
                  </a:lnTo>
                  <a:lnTo>
                    <a:pt x="169671" y="994968"/>
                  </a:lnTo>
                  <a:lnTo>
                    <a:pt x="175306" y="1045237"/>
                  </a:lnTo>
                  <a:lnTo>
                    <a:pt x="191357" y="1091382"/>
                  </a:lnTo>
                  <a:lnTo>
                    <a:pt x="216548" y="1132086"/>
                  </a:lnTo>
                  <a:lnTo>
                    <a:pt x="249601" y="1166036"/>
                  </a:lnTo>
                  <a:lnTo>
                    <a:pt x="289238" y="1191914"/>
                  </a:lnTo>
                  <a:lnTo>
                    <a:pt x="334184" y="1208406"/>
                  </a:lnTo>
                  <a:lnTo>
                    <a:pt x="383158" y="1214196"/>
                  </a:lnTo>
                  <a:lnTo>
                    <a:pt x="432188" y="1208406"/>
                  </a:lnTo>
                  <a:lnTo>
                    <a:pt x="477184" y="1191914"/>
                  </a:lnTo>
                  <a:lnTo>
                    <a:pt x="516870" y="1166036"/>
                  </a:lnTo>
                  <a:lnTo>
                    <a:pt x="549963" y="1132086"/>
                  </a:lnTo>
                  <a:lnTo>
                    <a:pt x="575186" y="1091382"/>
                  </a:lnTo>
                  <a:lnTo>
                    <a:pt x="591258" y="1045237"/>
                  </a:lnTo>
                  <a:lnTo>
                    <a:pt x="596899" y="994968"/>
                  </a:lnTo>
                  <a:lnTo>
                    <a:pt x="563502" y="864858"/>
                  </a:lnTo>
                  <a:lnTo>
                    <a:pt x="490029" y="696842"/>
                  </a:lnTo>
                  <a:lnTo>
                    <a:pt x="416556" y="551563"/>
                  </a:lnTo>
                  <a:lnTo>
                    <a:pt x="383158" y="489661"/>
                  </a:lnTo>
                  <a:close/>
                </a:path>
                <a:path w="1015365" h="1365884">
                  <a:moveTo>
                    <a:pt x="475995" y="0"/>
                  </a:moveTo>
                  <a:lnTo>
                    <a:pt x="116458" y="0"/>
                  </a:lnTo>
                  <a:lnTo>
                    <a:pt x="116458" y="131064"/>
                  </a:lnTo>
                  <a:lnTo>
                    <a:pt x="475995" y="131064"/>
                  </a:lnTo>
                  <a:lnTo>
                    <a:pt x="475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319004" y="1988820"/>
            <a:ext cx="1329055" cy="1449705"/>
          </a:xfrm>
          <a:prstGeom prst="rect">
            <a:avLst/>
          </a:prstGeom>
          <a:solidFill>
            <a:srgbClr val="DB422C"/>
          </a:solidFill>
        </p:spPr>
        <p:txBody>
          <a:bodyPr vert="horz" wrap="square" lIns="0" tIns="154305" rIns="0" bIns="0" rtlCol="0">
            <a:spAutoFit/>
          </a:bodyPr>
          <a:lstStyle/>
          <a:p>
            <a:pPr marL="233045" marR="173355">
              <a:lnSpc>
                <a:spcPct val="100000"/>
              </a:lnSpc>
              <a:spcBef>
                <a:spcPts val="1215"/>
              </a:spcBef>
            </a:pP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包裝 </a:t>
            </a:r>
            <a:r>
              <a:rPr sz="36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材料</a:t>
            </a:r>
            <a:endParaRPr sz="3600">
              <a:latin typeface="Noto Sans CJK JP Medium"/>
              <a:cs typeface="Noto Sans CJK JP Medi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71331" y="3552444"/>
            <a:ext cx="1330960" cy="145732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208915" marR="198755">
              <a:lnSpc>
                <a:spcPct val="100000"/>
              </a:lnSpc>
              <a:spcBef>
                <a:spcPts val="1215"/>
              </a:spcBef>
            </a:pP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節能 電梯</a:t>
            </a:r>
            <a:endParaRPr sz="3600">
              <a:latin typeface="Noto Sans CJK JP Medium"/>
              <a:cs typeface="Noto Sans CJK JP Mediu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13330" y="5117591"/>
            <a:ext cx="1342390" cy="1447800"/>
          </a:xfrm>
          <a:prstGeom prst="rect">
            <a:avLst/>
          </a:prstGeom>
          <a:solidFill>
            <a:srgbClr val="DB422C"/>
          </a:solidFill>
        </p:spPr>
        <p:txBody>
          <a:bodyPr vert="horz" wrap="square" lIns="0" tIns="154305" rIns="0" bIns="0" rtlCol="0">
            <a:spAutoFit/>
          </a:bodyPr>
          <a:lstStyle/>
          <a:p>
            <a:pPr marL="214629" marR="205104">
              <a:lnSpc>
                <a:spcPct val="100000"/>
              </a:lnSpc>
              <a:spcBef>
                <a:spcPts val="1215"/>
              </a:spcBef>
            </a:pP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再生 油品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401311" y="1107947"/>
            <a:ext cx="6193155" cy="790575"/>
            <a:chOff x="4401311" y="1107947"/>
            <a:chExt cx="6193155" cy="790575"/>
          </a:xfrm>
        </p:grpSpPr>
        <p:sp>
          <p:nvSpPr>
            <p:cNvPr id="46" name="object 46"/>
            <p:cNvSpPr/>
            <p:nvPr/>
          </p:nvSpPr>
          <p:spPr>
            <a:xfrm>
              <a:off x="4401311" y="1107947"/>
              <a:ext cx="1143762" cy="79019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74919" y="1107947"/>
              <a:ext cx="669798" cy="7901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74563" y="1107947"/>
              <a:ext cx="607313" cy="7901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11723" y="1107947"/>
              <a:ext cx="5182362" cy="79019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201623" y="1145539"/>
            <a:ext cx="10795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150" dirty="0">
                <a:latin typeface="Noto Sans CJK JP Medium"/>
                <a:cs typeface="Noto Sans CJK JP Medium"/>
              </a:rPr>
              <a:t>總分加減分</a:t>
            </a:r>
            <a:r>
              <a:rPr sz="2800" b="0" spc="-45" dirty="0">
                <a:latin typeface="Noto Sans CJK JP Medium"/>
                <a:cs typeface="Noto Sans CJK JP Medium"/>
              </a:rPr>
              <a:t>(</a:t>
            </a:r>
            <a:r>
              <a:rPr sz="2800" b="0" spc="-150" dirty="0">
                <a:latin typeface="Noto Sans CJK JP Medium"/>
                <a:cs typeface="Noto Sans CJK JP Medium"/>
              </a:rPr>
              <a:t>加分項目</a:t>
            </a:r>
            <a:r>
              <a:rPr sz="2800" b="0" spc="5" dirty="0">
                <a:latin typeface="Noto Sans CJK JP Medium"/>
                <a:cs typeface="Noto Sans CJK JP Medium"/>
              </a:rPr>
              <a:t>)-</a:t>
            </a:r>
            <a:r>
              <a:rPr sz="2800" b="0" spc="-150" dirty="0">
                <a:latin typeface="Noto Sans CJK JP Medium"/>
                <a:cs typeface="Noto Sans CJK JP Medium"/>
              </a:rPr>
              <a:t>附表</a:t>
            </a:r>
            <a:r>
              <a:rPr sz="2800" b="0" spc="20" dirty="0">
                <a:latin typeface="Noto Sans CJK JP Medium"/>
                <a:cs typeface="Noto Sans CJK JP Medium"/>
              </a:rPr>
              <a:t>2-</a:t>
            </a:r>
            <a:r>
              <a:rPr sz="2800" b="0" spc="-155" dirty="0">
                <a:latin typeface="Noto Sans CJK JP Medium"/>
                <a:cs typeface="Noto Sans CJK JP Medium"/>
              </a:rPr>
              <a:t>加分</a:t>
            </a:r>
            <a:r>
              <a:rPr sz="2800" b="0" spc="-165" dirty="0">
                <a:latin typeface="Noto Sans CJK JP Medium"/>
                <a:cs typeface="Noto Sans CJK JP Medium"/>
              </a:rPr>
              <a:t>採</a:t>
            </a:r>
            <a:r>
              <a:rPr sz="2800" b="0" spc="-155" dirty="0">
                <a:latin typeface="Noto Sans CJK JP Medium"/>
                <a:cs typeface="Noto Sans CJK JP Medium"/>
              </a:rPr>
              <a:t>購項目之綠</a:t>
            </a:r>
            <a:r>
              <a:rPr sz="2800" b="0" spc="-165" dirty="0">
                <a:latin typeface="Noto Sans CJK JP Medium"/>
                <a:cs typeface="Noto Sans CJK JP Medium"/>
              </a:rPr>
              <a:t>色</a:t>
            </a:r>
            <a:r>
              <a:rPr sz="2800" b="0" spc="-155" dirty="0">
                <a:latin typeface="Noto Sans CJK JP Medium"/>
                <a:cs typeface="Noto Sans CJK JP Medium"/>
              </a:rPr>
              <a:t>產品一覽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r>
              <a:rPr sz="2800" b="0" spc="-135" dirty="0">
                <a:latin typeface="Noto Sans CJK JP Medium"/>
                <a:cs typeface="Noto Sans CJK JP Medium"/>
              </a:rPr>
              <a:t> </a:t>
            </a:r>
            <a:r>
              <a:rPr sz="3200" b="0" spc="-16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常見問題</a:t>
            </a:r>
            <a:endParaRPr sz="3200">
              <a:latin typeface="Noto Sans CJK JP Medium"/>
              <a:cs typeface="Noto Sans CJK JP Medium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(29/52)</a:t>
            </a:r>
            <a:endParaRPr sz="2600"/>
          </a:p>
        </p:txBody>
      </p:sp>
      <p:grpSp>
        <p:nvGrpSpPr>
          <p:cNvPr id="52" name="object 52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53" name="object 53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36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9683" y="1240536"/>
            <a:ext cx="603885" cy="401320"/>
            <a:chOff x="519683" y="1240536"/>
            <a:chExt cx="603885" cy="401320"/>
          </a:xfrm>
        </p:grpSpPr>
        <p:sp>
          <p:nvSpPr>
            <p:cNvPr id="4" name="object 4"/>
            <p:cNvSpPr/>
            <p:nvPr/>
          </p:nvSpPr>
          <p:spPr>
            <a:xfrm>
              <a:off x="519683" y="12405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65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677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" y="2005583"/>
            <a:ext cx="7561580" cy="897255"/>
            <a:chOff x="7620" y="2005583"/>
            <a:chExt cx="7561580" cy="897255"/>
          </a:xfrm>
        </p:grpSpPr>
        <p:sp>
          <p:nvSpPr>
            <p:cNvPr id="8" name="object 8"/>
            <p:cNvSpPr/>
            <p:nvPr/>
          </p:nvSpPr>
          <p:spPr>
            <a:xfrm>
              <a:off x="7620" y="2005583"/>
              <a:ext cx="1344930" cy="8968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1436" y="2005583"/>
              <a:ext cx="1285494" cy="896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5816" y="2005583"/>
              <a:ext cx="938022" cy="8968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82724" y="2005583"/>
              <a:ext cx="709422" cy="896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1031" y="2005583"/>
              <a:ext cx="5407914" cy="8968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5770" y="2107819"/>
            <a:ext cx="7060565" cy="2969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「第</a:t>
            </a:r>
            <a:r>
              <a:rPr sz="3200" b="0" spc="15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156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項</a:t>
            </a:r>
            <a:r>
              <a:rPr sz="3200" b="0" spc="26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碳足跡減量標籤產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品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」介紹</a:t>
            </a:r>
            <a:endParaRPr sz="3200">
              <a:latin typeface="Noto Sans CJK JP Medium"/>
              <a:cs typeface="Noto Sans CJK JP Medium"/>
            </a:endParaRPr>
          </a:p>
          <a:p>
            <a:pPr marL="2019935" marR="76200" algn="just">
              <a:lnSpc>
                <a:spcPct val="150000"/>
              </a:lnSpc>
              <a:spcBef>
                <a:spcPts val="2050"/>
              </a:spcBef>
            </a:pPr>
            <a:r>
              <a:rPr sz="2400" b="0" spc="45" dirty="0">
                <a:latin typeface="Noto Sans CJK JP Medium"/>
                <a:cs typeface="Noto Sans CJK JP Medium"/>
              </a:rPr>
              <a:t>碳足</a:t>
            </a:r>
            <a:r>
              <a:rPr sz="2400" b="0" spc="30" dirty="0">
                <a:latin typeface="Noto Sans CJK JP Medium"/>
                <a:cs typeface="Noto Sans CJK JP Medium"/>
              </a:rPr>
              <a:t>跡</a:t>
            </a:r>
            <a:r>
              <a:rPr sz="2400" b="0" spc="45" dirty="0">
                <a:latin typeface="Noto Sans CJK JP Medium"/>
                <a:cs typeface="Noto Sans CJK JP Medium"/>
              </a:rPr>
              <a:t>減</a:t>
            </a:r>
            <a:r>
              <a:rPr sz="2400" b="0" spc="30" dirty="0">
                <a:latin typeface="Noto Sans CJK JP Medium"/>
                <a:cs typeface="Noto Sans CJK JP Medium"/>
              </a:rPr>
              <a:t>量</a:t>
            </a:r>
            <a:r>
              <a:rPr sz="2400" b="0" spc="45" dirty="0">
                <a:latin typeface="Noto Sans CJK JP Medium"/>
                <a:cs typeface="Noto Sans CJK JP Medium"/>
              </a:rPr>
              <a:t>標籤</a:t>
            </a:r>
            <a:r>
              <a:rPr sz="2400" b="0" spc="30" dirty="0">
                <a:latin typeface="Noto Sans CJK JP Medium"/>
                <a:cs typeface="Noto Sans CJK JP Medium"/>
              </a:rPr>
              <a:t>制</a:t>
            </a:r>
            <a:r>
              <a:rPr sz="2400" b="0" spc="45" dirty="0">
                <a:latin typeface="Noto Sans CJK JP Medium"/>
                <a:cs typeface="Noto Sans CJK JP Medium"/>
              </a:rPr>
              <a:t>度</a:t>
            </a:r>
            <a:r>
              <a:rPr sz="2400" b="0" spc="30" dirty="0">
                <a:latin typeface="Noto Sans CJK JP Medium"/>
                <a:cs typeface="Noto Sans CJK JP Medium"/>
              </a:rPr>
              <a:t>以</a:t>
            </a:r>
            <a:r>
              <a:rPr sz="2400" b="0" spc="45" dirty="0">
                <a:latin typeface="Noto Sans CJK JP Medium"/>
                <a:cs typeface="Noto Sans CJK JP Medium"/>
              </a:rPr>
              <a:t>現行</a:t>
            </a:r>
            <a:r>
              <a:rPr sz="2400" b="0" spc="30" dirty="0">
                <a:latin typeface="Noto Sans CJK JP Medium"/>
                <a:cs typeface="Noto Sans CJK JP Medium"/>
              </a:rPr>
              <a:t>碳</a:t>
            </a:r>
            <a:r>
              <a:rPr sz="2400" b="0" spc="45" dirty="0">
                <a:latin typeface="Noto Sans CJK JP Medium"/>
                <a:cs typeface="Noto Sans CJK JP Medium"/>
              </a:rPr>
              <a:t>標</a:t>
            </a:r>
            <a:r>
              <a:rPr sz="2400" b="0" spc="30" dirty="0">
                <a:latin typeface="Noto Sans CJK JP Medium"/>
                <a:cs typeface="Noto Sans CJK JP Medium"/>
              </a:rPr>
              <a:t>籤</a:t>
            </a:r>
            <a:r>
              <a:rPr sz="2400" b="0" dirty="0">
                <a:latin typeface="Noto Sans CJK JP Medium"/>
                <a:cs typeface="Noto Sans CJK JP Medium"/>
              </a:rPr>
              <a:t>為 </a:t>
            </a:r>
            <a:r>
              <a:rPr sz="2400" b="0" spc="45" dirty="0">
                <a:latin typeface="Noto Sans CJK JP Medium"/>
                <a:cs typeface="Noto Sans CJK JP Medium"/>
              </a:rPr>
              <a:t>基礎</a:t>
            </a:r>
            <a:r>
              <a:rPr sz="2400" b="0" spc="35" dirty="0">
                <a:latin typeface="Noto Sans CJK JP Medium"/>
                <a:cs typeface="Noto Sans CJK JP Medium"/>
              </a:rPr>
              <a:t>，</a:t>
            </a:r>
            <a:r>
              <a:rPr sz="2400" b="0" spc="45" dirty="0">
                <a:latin typeface="Noto Sans CJK JP Medium"/>
                <a:cs typeface="Noto Sans CJK JP Medium"/>
              </a:rPr>
              <a:t>由</a:t>
            </a:r>
            <a:r>
              <a:rPr sz="2400" b="0" spc="30" dirty="0">
                <a:latin typeface="Noto Sans CJK JP Medium"/>
                <a:cs typeface="Noto Sans CJK JP Medium"/>
              </a:rPr>
              <a:t>廠</a:t>
            </a:r>
            <a:r>
              <a:rPr sz="2400" b="0" spc="45" dirty="0">
                <a:latin typeface="Noto Sans CJK JP Medium"/>
                <a:cs typeface="Noto Sans CJK JP Medium"/>
              </a:rPr>
              <a:t>商提</a:t>
            </a:r>
            <a:r>
              <a:rPr sz="2400" b="0" spc="30" dirty="0">
                <a:latin typeface="Noto Sans CJK JP Medium"/>
                <a:cs typeface="Noto Sans CJK JP Medium"/>
              </a:rPr>
              <a:t>出</a:t>
            </a:r>
            <a:r>
              <a:rPr sz="2400" b="0" spc="45" dirty="0">
                <a:latin typeface="Noto Sans CJK JP Medium"/>
                <a:cs typeface="Noto Sans CJK JP Medium"/>
              </a:rPr>
              <a:t>具</a:t>
            </a:r>
            <a:r>
              <a:rPr sz="2400" b="0" spc="30" dirty="0">
                <a:latin typeface="Noto Sans CJK JP Medium"/>
                <a:cs typeface="Noto Sans CJK JP Medium"/>
              </a:rPr>
              <a:t>體</a:t>
            </a:r>
            <a:r>
              <a:rPr sz="2400" b="0" spc="45" dirty="0">
                <a:latin typeface="Noto Sans CJK JP Medium"/>
                <a:cs typeface="Noto Sans CJK JP Medium"/>
              </a:rPr>
              <a:t>減碳</a:t>
            </a:r>
            <a:r>
              <a:rPr sz="2400" b="0" spc="30" dirty="0">
                <a:latin typeface="Noto Sans CJK JP Medium"/>
                <a:cs typeface="Noto Sans CJK JP Medium"/>
              </a:rPr>
              <a:t>承</a:t>
            </a:r>
            <a:r>
              <a:rPr sz="2400" b="0" spc="45" dirty="0">
                <a:latin typeface="Noto Sans CJK JP Medium"/>
                <a:cs typeface="Noto Sans CJK JP Medium"/>
              </a:rPr>
              <a:t>諾</a:t>
            </a:r>
            <a:r>
              <a:rPr sz="2400" b="0" spc="30" dirty="0">
                <a:latin typeface="Noto Sans CJK JP Medium"/>
                <a:cs typeface="Noto Sans CJK JP Medium"/>
              </a:rPr>
              <a:t>與</a:t>
            </a:r>
            <a:r>
              <a:rPr sz="2400" b="0" dirty="0">
                <a:latin typeface="Noto Sans CJK JP Medium"/>
                <a:cs typeface="Noto Sans CJK JP Medium"/>
              </a:rPr>
              <a:t>實 </a:t>
            </a:r>
            <a:r>
              <a:rPr sz="2400" b="0" spc="45" dirty="0">
                <a:latin typeface="Noto Sans CJK JP Medium"/>
                <a:cs typeface="Noto Sans CJK JP Medium"/>
              </a:rPr>
              <a:t>施方</a:t>
            </a:r>
            <a:r>
              <a:rPr sz="2400" b="0" spc="30" dirty="0">
                <a:latin typeface="Noto Sans CJK JP Medium"/>
                <a:cs typeface="Noto Sans CJK JP Medium"/>
              </a:rPr>
              <a:t>法</a:t>
            </a:r>
            <a:r>
              <a:rPr sz="2400" b="0" spc="45" dirty="0">
                <a:latin typeface="Noto Sans CJK JP Medium"/>
                <a:cs typeface="Noto Sans CJK JP Medium"/>
              </a:rPr>
              <a:t>，</a:t>
            </a:r>
            <a:r>
              <a:rPr sz="2400" b="0" spc="30" dirty="0">
                <a:latin typeface="Noto Sans CJK JP Medium"/>
                <a:cs typeface="Noto Sans CJK JP Medium"/>
              </a:rPr>
              <a:t>後</a:t>
            </a:r>
            <a:r>
              <a:rPr sz="2400" b="0" spc="40" dirty="0">
                <a:latin typeface="Noto Sans CJK JP Medium"/>
                <a:cs typeface="Noto Sans CJK JP Medium"/>
              </a:rPr>
              <a:t>續經</a:t>
            </a:r>
            <a:r>
              <a:rPr sz="2400" b="0" spc="30" dirty="0">
                <a:latin typeface="Noto Sans CJK JP Medium"/>
                <a:cs typeface="Noto Sans CJK JP Medium"/>
              </a:rPr>
              <a:t>環</a:t>
            </a:r>
            <a:r>
              <a:rPr sz="2400" b="0" spc="40" dirty="0">
                <a:latin typeface="Noto Sans CJK JP Medium"/>
                <a:cs typeface="Noto Sans CJK JP Medium"/>
              </a:rPr>
              <a:t>保</a:t>
            </a:r>
            <a:r>
              <a:rPr sz="2400" b="0" spc="30" dirty="0">
                <a:latin typeface="Noto Sans CJK JP Medium"/>
                <a:cs typeface="Noto Sans CJK JP Medium"/>
              </a:rPr>
              <a:t>署</a:t>
            </a:r>
            <a:r>
              <a:rPr sz="2400" b="0" spc="40" dirty="0">
                <a:latin typeface="Noto Sans CJK JP Medium"/>
                <a:cs typeface="Noto Sans CJK JP Medium"/>
              </a:rPr>
              <a:t>審查</a:t>
            </a:r>
            <a:r>
              <a:rPr sz="2400" b="0" spc="30" dirty="0">
                <a:latin typeface="Noto Sans CJK JP Medium"/>
                <a:cs typeface="Noto Sans CJK JP Medium"/>
              </a:rPr>
              <a:t>達</a:t>
            </a:r>
            <a:r>
              <a:rPr sz="2400" b="0" spc="40" dirty="0">
                <a:latin typeface="Noto Sans CJK JP Medium"/>
                <a:cs typeface="Noto Sans CJK JP Medium"/>
              </a:rPr>
              <a:t>成</a:t>
            </a:r>
            <a:r>
              <a:rPr sz="2400" b="0" spc="30" dirty="0">
                <a:latin typeface="Noto Sans CJK JP Medium"/>
                <a:cs typeface="Noto Sans CJK JP Medium"/>
              </a:rPr>
              <a:t>減</a:t>
            </a:r>
            <a:r>
              <a:rPr sz="2400" b="0" dirty="0">
                <a:latin typeface="Noto Sans CJK JP Medium"/>
                <a:cs typeface="Noto Sans CJK JP Medium"/>
              </a:rPr>
              <a:t>碳 承諾者，可取得減碳標籤使用權。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8348" y="2898648"/>
            <a:ext cx="1581912" cy="2046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12747" y="5577840"/>
            <a:ext cx="5425440" cy="830580"/>
          </a:xfrm>
          <a:prstGeom prst="rect">
            <a:avLst/>
          </a:prstGeom>
          <a:solidFill>
            <a:srgbClr val="3D9F84"/>
          </a:solidFill>
        </p:spPr>
        <p:txBody>
          <a:bodyPr vert="horz" wrap="square" lIns="0" tIns="374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95"/>
              </a:spcBef>
            </a:pPr>
            <a:r>
              <a:rPr sz="24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現行共</a:t>
            </a: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計</a:t>
            </a:r>
            <a:r>
              <a:rPr sz="2400" b="0" spc="5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46</a:t>
            </a:r>
            <a:r>
              <a:rPr sz="24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項有效產品，</a:t>
            </a:r>
            <a:endParaRPr sz="24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詳細內容請至產品碳足跡資訊網查詢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32192" y="3044951"/>
            <a:ext cx="4342130" cy="727075"/>
            <a:chOff x="7632192" y="3044951"/>
            <a:chExt cx="4342130" cy="727075"/>
          </a:xfrm>
        </p:grpSpPr>
        <p:sp>
          <p:nvSpPr>
            <p:cNvPr id="17" name="object 17"/>
            <p:cNvSpPr/>
            <p:nvPr/>
          </p:nvSpPr>
          <p:spPr>
            <a:xfrm>
              <a:off x="7712964" y="3125723"/>
              <a:ext cx="4261485" cy="646430"/>
            </a:xfrm>
            <a:custGeom>
              <a:avLst/>
              <a:gdLst/>
              <a:ahLst/>
              <a:cxnLst/>
              <a:rect l="l" t="t" r="r" b="b"/>
              <a:pathLst>
                <a:path w="4261484" h="646429">
                  <a:moveTo>
                    <a:pt x="426110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4261104" y="646176"/>
                  </a:lnTo>
                  <a:lnTo>
                    <a:pt x="4261104" y="0"/>
                  </a:lnTo>
                  <a:close/>
                </a:path>
              </a:pathLst>
            </a:custGeom>
            <a:solidFill>
              <a:srgbClr val="92C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32192" y="3044951"/>
              <a:ext cx="4261485" cy="646430"/>
            </a:xfrm>
            <a:custGeom>
              <a:avLst/>
              <a:gdLst/>
              <a:ahLst/>
              <a:cxnLst/>
              <a:rect l="l" t="t" r="r" b="b"/>
              <a:pathLst>
                <a:path w="4261484" h="646429">
                  <a:moveTo>
                    <a:pt x="426110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4261104" y="646176"/>
                  </a:lnTo>
                  <a:lnTo>
                    <a:pt x="4261104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712964" y="3125723"/>
            <a:ext cx="418084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6780">
              <a:lnSpc>
                <a:spcPts val="3945"/>
              </a:lnSpc>
            </a:pPr>
            <a:r>
              <a:rPr sz="36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包裝飲用水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632192" y="3954779"/>
            <a:ext cx="4342130" cy="666115"/>
            <a:chOff x="7632192" y="3954779"/>
            <a:chExt cx="4342130" cy="666115"/>
          </a:xfrm>
        </p:grpSpPr>
        <p:sp>
          <p:nvSpPr>
            <p:cNvPr id="21" name="object 21"/>
            <p:cNvSpPr/>
            <p:nvPr/>
          </p:nvSpPr>
          <p:spPr>
            <a:xfrm>
              <a:off x="7712964" y="4035551"/>
              <a:ext cx="4261485" cy="585470"/>
            </a:xfrm>
            <a:custGeom>
              <a:avLst/>
              <a:gdLst/>
              <a:ahLst/>
              <a:cxnLst/>
              <a:rect l="l" t="t" r="r" b="b"/>
              <a:pathLst>
                <a:path w="4261484" h="585470">
                  <a:moveTo>
                    <a:pt x="4261104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4261104" y="585216"/>
                  </a:lnTo>
                  <a:lnTo>
                    <a:pt x="4261104" y="0"/>
                  </a:lnTo>
                  <a:close/>
                </a:path>
              </a:pathLst>
            </a:custGeom>
            <a:solidFill>
              <a:srgbClr val="92C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49539" y="4134738"/>
              <a:ext cx="3201161" cy="3670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32192" y="3954779"/>
              <a:ext cx="4261485" cy="585470"/>
            </a:xfrm>
            <a:custGeom>
              <a:avLst/>
              <a:gdLst/>
              <a:ahLst/>
              <a:cxnLst/>
              <a:rect l="l" t="t" r="r" b="b"/>
              <a:pathLst>
                <a:path w="4261484" h="585470">
                  <a:moveTo>
                    <a:pt x="4261104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4261104" y="585216"/>
                  </a:lnTo>
                  <a:lnTo>
                    <a:pt x="4261104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712964" y="4035552"/>
            <a:ext cx="4180840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2275">
              <a:lnSpc>
                <a:spcPts val="3479"/>
              </a:lnSpc>
            </a:pPr>
            <a:r>
              <a:rPr sz="32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高速鐵路運輸服務</a:t>
            </a:r>
            <a:endParaRPr sz="3200">
              <a:latin typeface="Noto Sans CJK JP Medium"/>
              <a:cs typeface="Noto Sans CJK JP Medium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632192" y="2135123"/>
            <a:ext cx="2040889" cy="727075"/>
            <a:chOff x="7632192" y="2135123"/>
            <a:chExt cx="2040889" cy="727075"/>
          </a:xfrm>
        </p:grpSpPr>
        <p:sp>
          <p:nvSpPr>
            <p:cNvPr id="26" name="object 26"/>
            <p:cNvSpPr/>
            <p:nvPr/>
          </p:nvSpPr>
          <p:spPr>
            <a:xfrm>
              <a:off x="7712964" y="2215895"/>
              <a:ext cx="1960245" cy="646430"/>
            </a:xfrm>
            <a:custGeom>
              <a:avLst/>
              <a:gdLst/>
              <a:ahLst/>
              <a:cxnLst/>
              <a:rect l="l" t="t" r="r" b="b"/>
              <a:pathLst>
                <a:path w="1960245" h="646430">
                  <a:moveTo>
                    <a:pt x="195986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959864" y="646176"/>
                  </a:lnTo>
                  <a:lnTo>
                    <a:pt x="1959864" y="0"/>
                  </a:lnTo>
                  <a:close/>
                </a:path>
              </a:pathLst>
            </a:custGeom>
            <a:solidFill>
              <a:srgbClr val="92C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32192" y="2135123"/>
              <a:ext cx="1960245" cy="646430"/>
            </a:xfrm>
            <a:custGeom>
              <a:avLst/>
              <a:gdLst/>
              <a:ahLst/>
              <a:cxnLst/>
              <a:rect l="l" t="t" r="r" b="b"/>
              <a:pathLst>
                <a:path w="1960245" h="646430">
                  <a:moveTo>
                    <a:pt x="1959863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959863" y="646176"/>
                  </a:lnTo>
                  <a:lnTo>
                    <a:pt x="1959863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712964" y="2215895"/>
            <a:ext cx="187960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230">
              <a:lnSpc>
                <a:spcPts val="3945"/>
              </a:lnSpc>
            </a:pPr>
            <a:r>
              <a:rPr sz="36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食品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902952" y="2135123"/>
            <a:ext cx="2071370" cy="727075"/>
            <a:chOff x="9902952" y="2135123"/>
            <a:chExt cx="2071370" cy="727075"/>
          </a:xfrm>
        </p:grpSpPr>
        <p:sp>
          <p:nvSpPr>
            <p:cNvPr id="30" name="object 30"/>
            <p:cNvSpPr/>
            <p:nvPr/>
          </p:nvSpPr>
          <p:spPr>
            <a:xfrm>
              <a:off x="9983724" y="2215895"/>
              <a:ext cx="1990725" cy="646430"/>
            </a:xfrm>
            <a:custGeom>
              <a:avLst/>
              <a:gdLst/>
              <a:ahLst/>
              <a:cxnLst/>
              <a:rect l="l" t="t" r="r" b="b"/>
              <a:pathLst>
                <a:path w="1990725" h="646430">
                  <a:moveTo>
                    <a:pt x="199034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990344" y="646176"/>
                  </a:lnTo>
                  <a:lnTo>
                    <a:pt x="1990344" y="0"/>
                  </a:lnTo>
                  <a:close/>
                </a:path>
              </a:pathLst>
            </a:custGeom>
            <a:solidFill>
              <a:srgbClr val="92C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02952" y="2135123"/>
              <a:ext cx="1990725" cy="646430"/>
            </a:xfrm>
            <a:custGeom>
              <a:avLst/>
              <a:gdLst/>
              <a:ahLst/>
              <a:cxnLst/>
              <a:rect l="l" t="t" r="r" b="b"/>
              <a:pathLst>
                <a:path w="1990725" h="646430">
                  <a:moveTo>
                    <a:pt x="199034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990344" y="646176"/>
                  </a:lnTo>
                  <a:lnTo>
                    <a:pt x="1990344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983723" y="2215895"/>
            <a:ext cx="191008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ts val="3945"/>
              </a:lnSpc>
            </a:pP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文具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162543" y="5056606"/>
            <a:ext cx="3401695" cy="1801495"/>
            <a:chOff x="8162543" y="5056606"/>
            <a:chExt cx="3401695" cy="1801495"/>
          </a:xfrm>
        </p:grpSpPr>
        <p:sp>
          <p:nvSpPr>
            <p:cNvPr id="34" name="object 34"/>
            <p:cNvSpPr/>
            <p:nvPr/>
          </p:nvSpPr>
          <p:spPr>
            <a:xfrm>
              <a:off x="8162543" y="5056606"/>
              <a:ext cx="3401695" cy="18013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57615" y="5251703"/>
              <a:ext cx="2831592" cy="14264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57615" y="5251703"/>
              <a:ext cx="2832100" cy="1423670"/>
            </a:xfrm>
            <a:custGeom>
              <a:avLst/>
              <a:gdLst/>
              <a:ahLst/>
              <a:cxnLst/>
              <a:rect l="l" t="t" r="r" b="b"/>
              <a:pathLst>
                <a:path w="2832100" h="1423670">
                  <a:moveTo>
                    <a:pt x="2831592" y="0"/>
                  </a:moveTo>
                  <a:lnTo>
                    <a:pt x="0" y="0"/>
                  </a:lnTo>
                  <a:lnTo>
                    <a:pt x="0" y="1423416"/>
                  </a:lnTo>
                  <a:lnTo>
                    <a:pt x="2831592" y="1423416"/>
                  </a:lnTo>
                  <a:lnTo>
                    <a:pt x="2831592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357616" y="5251703"/>
            <a:ext cx="2832100" cy="14236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u="heavy" spc="-49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0" u="heavy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11"/>
              </a:rPr>
              <a:t>產品碳足跡資訊</a:t>
            </a:r>
            <a:r>
              <a:rPr sz="2000" b="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11"/>
              </a:rPr>
              <a:t>網</a:t>
            </a:r>
            <a:endParaRPr sz="20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</a:pPr>
            <a:r>
              <a:rPr sz="2000" u="heavy" spc="-49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0" u="heavy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11"/>
              </a:rPr>
              <a:t>請點</a:t>
            </a:r>
            <a:r>
              <a:rPr sz="2000" b="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11"/>
              </a:rPr>
              <a:t>我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01311" y="1107947"/>
            <a:ext cx="6193155" cy="790575"/>
            <a:chOff x="4401311" y="1107947"/>
            <a:chExt cx="6193155" cy="790575"/>
          </a:xfrm>
        </p:grpSpPr>
        <p:sp>
          <p:nvSpPr>
            <p:cNvPr id="39" name="object 39"/>
            <p:cNvSpPr/>
            <p:nvPr/>
          </p:nvSpPr>
          <p:spPr>
            <a:xfrm>
              <a:off x="4401311" y="1107947"/>
              <a:ext cx="1143762" cy="79019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74919" y="1107947"/>
              <a:ext cx="669798" cy="79019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74563" y="1107947"/>
              <a:ext cx="607313" cy="79019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11723" y="1107947"/>
              <a:ext cx="5182362" cy="79019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201623" y="1145539"/>
            <a:ext cx="10795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150" dirty="0">
                <a:latin typeface="Noto Sans CJK JP Medium"/>
                <a:cs typeface="Noto Sans CJK JP Medium"/>
              </a:rPr>
              <a:t>總分加減分</a:t>
            </a:r>
            <a:r>
              <a:rPr sz="2800" b="0" spc="-45" dirty="0">
                <a:latin typeface="Noto Sans CJK JP Medium"/>
                <a:cs typeface="Noto Sans CJK JP Medium"/>
              </a:rPr>
              <a:t>(</a:t>
            </a:r>
            <a:r>
              <a:rPr sz="2800" b="0" spc="-150" dirty="0">
                <a:latin typeface="Noto Sans CJK JP Medium"/>
                <a:cs typeface="Noto Sans CJK JP Medium"/>
              </a:rPr>
              <a:t>加分項目</a:t>
            </a:r>
            <a:r>
              <a:rPr sz="2800" b="0" spc="5" dirty="0">
                <a:latin typeface="Noto Sans CJK JP Medium"/>
                <a:cs typeface="Noto Sans CJK JP Medium"/>
              </a:rPr>
              <a:t>)-</a:t>
            </a:r>
            <a:r>
              <a:rPr sz="2800" b="0" spc="-150" dirty="0">
                <a:latin typeface="Noto Sans CJK JP Medium"/>
                <a:cs typeface="Noto Sans CJK JP Medium"/>
              </a:rPr>
              <a:t>附表</a:t>
            </a:r>
            <a:r>
              <a:rPr sz="2800" b="0" spc="20" dirty="0">
                <a:latin typeface="Noto Sans CJK JP Medium"/>
                <a:cs typeface="Noto Sans CJK JP Medium"/>
              </a:rPr>
              <a:t>2-</a:t>
            </a:r>
            <a:r>
              <a:rPr sz="2800" b="0" spc="-155" dirty="0">
                <a:latin typeface="Noto Sans CJK JP Medium"/>
                <a:cs typeface="Noto Sans CJK JP Medium"/>
              </a:rPr>
              <a:t>加分</a:t>
            </a:r>
            <a:r>
              <a:rPr sz="2800" b="0" spc="-165" dirty="0">
                <a:latin typeface="Noto Sans CJK JP Medium"/>
                <a:cs typeface="Noto Sans CJK JP Medium"/>
              </a:rPr>
              <a:t>採</a:t>
            </a:r>
            <a:r>
              <a:rPr sz="2800" b="0" spc="-155" dirty="0">
                <a:latin typeface="Noto Sans CJK JP Medium"/>
                <a:cs typeface="Noto Sans CJK JP Medium"/>
              </a:rPr>
              <a:t>購項目之綠</a:t>
            </a:r>
            <a:r>
              <a:rPr sz="2800" b="0" spc="-165" dirty="0">
                <a:latin typeface="Noto Sans CJK JP Medium"/>
                <a:cs typeface="Noto Sans CJK JP Medium"/>
              </a:rPr>
              <a:t>色</a:t>
            </a:r>
            <a:r>
              <a:rPr sz="2800" b="0" spc="-155" dirty="0">
                <a:latin typeface="Noto Sans CJK JP Medium"/>
                <a:cs typeface="Noto Sans CJK JP Medium"/>
              </a:rPr>
              <a:t>產品一覽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r>
              <a:rPr sz="2800" b="0" spc="-135" dirty="0">
                <a:latin typeface="Noto Sans CJK JP Medium"/>
                <a:cs typeface="Noto Sans CJK JP Medium"/>
              </a:rPr>
              <a:t> </a:t>
            </a:r>
            <a:r>
              <a:rPr sz="3200" b="0" spc="-16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常見問題</a:t>
            </a:r>
            <a:endParaRPr sz="3200">
              <a:latin typeface="Noto Sans CJK JP Medium"/>
              <a:cs typeface="Noto Sans CJK JP Mediu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84032" y="4642484"/>
            <a:ext cx="2699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indent="-22669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dirty="0">
                <a:latin typeface="Noto Sans CJK JP Medium"/>
                <a:cs typeface="Noto Sans CJK JP Medium"/>
              </a:rPr>
              <a:t>企業編號</a:t>
            </a:r>
            <a:r>
              <a:rPr sz="1800" b="0" spc="-10" dirty="0">
                <a:latin typeface="Noto Sans CJK JP Medium"/>
                <a:cs typeface="Noto Sans CJK JP Medium"/>
              </a:rPr>
              <a:t>(統一編號)查詢</a:t>
            </a:r>
            <a:endParaRPr sz="1800">
              <a:latin typeface="Noto Sans CJK JP Medium"/>
              <a:cs typeface="Noto Sans CJK JP Medium"/>
            </a:endParaRPr>
          </a:p>
          <a:p>
            <a:pPr marL="238760" indent="-226695">
              <a:lnSpc>
                <a:spcPct val="100000"/>
              </a:lnSpc>
              <a:buClr>
                <a:srgbClr val="FF0000"/>
              </a:buClr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spc="-5" dirty="0">
                <a:latin typeface="Noto Sans CJK JP Medium"/>
                <a:cs typeface="Noto Sans CJK JP Medium"/>
              </a:rPr>
              <a:t>同仁實際申報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(30/52)</a:t>
            </a:r>
            <a:endParaRPr sz="2600"/>
          </a:p>
        </p:txBody>
      </p:sp>
      <p:grpSp>
        <p:nvGrpSpPr>
          <p:cNvPr id="46" name="object 46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7" name="object 47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72022" y="134299"/>
            <a:ext cx="1701800" cy="365760"/>
            <a:chOff x="10372022" y="134299"/>
            <a:chExt cx="1701800" cy="36576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535" y="149887"/>
              <a:ext cx="289560" cy="284480"/>
            </a:xfrm>
            <a:custGeom>
              <a:avLst/>
              <a:gdLst/>
              <a:ahLst/>
              <a:cxnLst/>
              <a:rect l="l" t="t" r="r" b="b"/>
              <a:pathLst>
                <a:path w="289559" h="284480">
                  <a:moveTo>
                    <a:pt x="152782" y="0"/>
                  </a:moveTo>
                  <a:lnTo>
                    <a:pt x="145733" y="2542"/>
                  </a:lnTo>
                  <a:lnTo>
                    <a:pt x="140037" y="7492"/>
                  </a:lnTo>
                  <a:lnTo>
                    <a:pt x="136474" y="14082"/>
                  </a:lnTo>
                  <a:lnTo>
                    <a:pt x="127716" y="40087"/>
                  </a:lnTo>
                  <a:lnTo>
                    <a:pt x="115750" y="29946"/>
                  </a:lnTo>
                  <a:lnTo>
                    <a:pt x="112222" y="28197"/>
                  </a:lnTo>
                  <a:lnTo>
                    <a:pt x="108500" y="27434"/>
                  </a:lnTo>
                  <a:lnTo>
                    <a:pt x="106544" y="24319"/>
                  </a:lnTo>
                  <a:lnTo>
                    <a:pt x="85114" y="7724"/>
                  </a:lnTo>
                  <a:lnTo>
                    <a:pt x="78469" y="3852"/>
                  </a:lnTo>
                  <a:lnTo>
                    <a:pt x="71336" y="2264"/>
                  </a:lnTo>
                  <a:lnTo>
                    <a:pt x="64227" y="3405"/>
                  </a:lnTo>
                  <a:lnTo>
                    <a:pt x="17458" y="49945"/>
                  </a:lnTo>
                  <a:lnTo>
                    <a:pt x="0" y="90710"/>
                  </a:lnTo>
                  <a:lnTo>
                    <a:pt x="3027" y="100227"/>
                  </a:lnTo>
                  <a:lnTo>
                    <a:pt x="8634" y="108112"/>
                  </a:lnTo>
                  <a:lnTo>
                    <a:pt x="16271" y="114351"/>
                  </a:lnTo>
                  <a:lnTo>
                    <a:pt x="9882" y="124243"/>
                  </a:lnTo>
                  <a:lnTo>
                    <a:pt x="5432" y="134717"/>
                  </a:lnTo>
                  <a:lnTo>
                    <a:pt x="3708" y="145792"/>
                  </a:lnTo>
                  <a:lnTo>
                    <a:pt x="5493" y="157491"/>
                  </a:lnTo>
                  <a:lnTo>
                    <a:pt x="6776" y="161592"/>
                  </a:lnTo>
                  <a:lnTo>
                    <a:pt x="10850" y="167950"/>
                  </a:lnTo>
                  <a:lnTo>
                    <a:pt x="10048" y="172115"/>
                  </a:lnTo>
                  <a:lnTo>
                    <a:pt x="2445" y="240592"/>
                  </a:lnTo>
                  <a:lnTo>
                    <a:pt x="328" y="253245"/>
                  </a:lnTo>
                  <a:lnTo>
                    <a:pt x="35" y="260635"/>
                  </a:lnTo>
                  <a:lnTo>
                    <a:pt x="2289" y="267917"/>
                  </a:lnTo>
                  <a:lnTo>
                    <a:pt x="6955" y="273792"/>
                  </a:lnTo>
                  <a:lnTo>
                    <a:pt x="13898" y="276961"/>
                  </a:lnTo>
                  <a:lnTo>
                    <a:pt x="42480" y="281793"/>
                  </a:lnTo>
                  <a:lnTo>
                    <a:pt x="46426" y="281603"/>
                  </a:lnTo>
                  <a:lnTo>
                    <a:pt x="50083" y="280585"/>
                  </a:lnTo>
                  <a:lnTo>
                    <a:pt x="53195" y="282747"/>
                  </a:lnTo>
                  <a:lnTo>
                    <a:pt x="56980" y="284051"/>
                  </a:lnTo>
                  <a:lnTo>
                    <a:pt x="91915" y="284051"/>
                  </a:lnTo>
                  <a:lnTo>
                    <a:pt x="95444" y="282843"/>
                  </a:lnTo>
                  <a:lnTo>
                    <a:pt x="98492" y="280903"/>
                  </a:lnTo>
                  <a:lnTo>
                    <a:pt x="104843" y="281666"/>
                  </a:lnTo>
                  <a:lnTo>
                    <a:pt x="136089" y="275944"/>
                  </a:lnTo>
                  <a:lnTo>
                    <a:pt x="138463" y="278106"/>
                  </a:lnTo>
                  <a:lnTo>
                    <a:pt x="141254" y="279663"/>
                  </a:lnTo>
                  <a:lnTo>
                    <a:pt x="162887" y="283133"/>
                  </a:lnTo>
                  <a:lnTo>
                    <a:pt x="182011" y="283844"/>
                  </a:lnTo>
                  <a:lnTo>
                    <a:pt x="200100" y="279954"/>
                  </a:lnTo>
                  <a:lnTo>
                    <a:pt x="215903" y="269077"/>
                  </a:lnTo>
                  <a:lnTo>
                    <a:pt x="220426" y="264213"/>
                  </a:lnTo>
                  <a:lnTo>
                    <a:pt x="223345" y="258650"/>
                  </a:lnTo>
                  <a:lnTo>
                    <a:pt x="225399" y="252737"/>
                  </a:lnTo>
                  <a:lnTo>
                    <a:pt x="238295" y="264817"/>
                  </a:lnTo>
                  <a:lnTo>
                    <a:pt x="244684" y="268724"/>
                  </a:lnTo>
                  <a:lnTo>
                    <a:pt x="252141" y="270373"/>
                  </a:lnTo>
                  <a:lnTo>
                    <a:pt x="259556" y="269243"/>
                  </a:lnTo>
                  <a:lnTo>
                    <a:pt x="265819" y="264817"/>
                  </a:lnTo>
                  <a:lnTo>
                    <a:pt x="283527" y="244026"/>
                  </a:lnTo>
                  <a:lnTo>
                    <a:pt x="287369" y="237636"/>
                  </a:lnTo>
                  <a:lnTo>
                    <a:pt x="289029" y="230320"/>
                  </a:lnTo>
                  <a:lnTo>
                    <a:pt x="287921" y="223045"/>
                  </a:lnTo>
                  <a:lnTo>
                    <a:pt x="283463" y="216781"/>
                  </a:lnTo>
                  <a:lnTo>
                    <a:pt x="256099" y="192079"/>
                  </a:lnTo>
                  <a:lnTo>
                    <a:pt x="280191" y="165311"/>
                  </a:lnTo>
                  <a:lnTo>
                    <a:pt x="281538" y="158826"/>
                  </a:lnTo>
                  <a:lnTo>
                    <a:pt x="279838" y="152849"/>
                  </a:lnTo>
                  <a:lnTo>
                    <a:pt x="283719" y="149289"/>
                  </a:lnTo>
                  <a:lnTo>
                    <a:pt x="286222" y="144298"/>
                  </a:lnTo>
                  <a:lnTo>
                    <a:pt x="286222" y="114859"/>
                  </a:lnTo>
                  <a:lnTo>
                    <a:pt x="284663" y="107450"/>
                  </a:lnTo>
                  <a:lnTo>
                    <a:pt x="280443" y="101316"/>
                  </a:lnTo>
                  <a:lnTo>
                    <a:pt x="274244" y="97138"/>
                  </a:lnTo>
                  <a:lnTo>
                    <a:pt x="266749" y="95594"/>
                  </a:lnTo>
                  <a:lnTo>
                    <a:pt x="258120" y="95594"/>
                  </a:lnTo>
                  <a:lnTo>
                    <a:pt x="267118" y="66302"/>
                  </a:lnTo>
                  <a:lnTo>
                    <a:pt x="269006" y="58528"/>
                  </a:lnTo>
                  <a:lnTo>
                    <a:pt x="270118" y="50673"/>
                  </a:lnTo>
                  <a:lnTo>
                    <a:pt x="268867" y="36140"/>
                  </a:lnTo>
                  <a:lnTo>
                    <a:pt x="263120" y="24227"/>
                  </a:lnTo>
                  <a:lnTo>
                    <a:pt x="253566" y="15324"/>
                  </a:lnTo>
                  <a:lnTo>
                    <a:pt x="238551" y="8805"/>
                  </a:lnTo>
                  <a:lnTo>
                    <a:pt x="236017" y="8201"/>
                  </a:lnTo>
                  <a:lnTo>
                    <a:pt x="189117" y="10394"/>
                  </a:lnTo>
                  <a:lnTo>
                    <a:pt x="160405" y="634"/>
                  </a:lnTo>
                  <a:lnTo>
                    <a:pt x="15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501" y="169113"/>
              <a:ext cx="250670" cy="2454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50640" y="240506"/>
              <a:ext cx="183522" cy="190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2352" y="248998"/>
              <a:ext cx="136659" cy="18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72022" y="134299"/>
              <a:ext cx="358775" cy="355600"/>
            </a:xfrm>
            <a:custGeom>
              <a:avLst/>
              <a:gdLst/>
              <a:ahLst/>
              <a:cxnLst/>
              <a:rect l="l" t="t" r="r" b="b"/>
              <a:pathLst>
                <a:path w="358775" h="355600">
                  <a:moveTo>
                    <a:pt x="179261" y="0"/>
                  </a:moveTo>
                  <a:lnTo>
                    <a:pt x="131619" y="6343"/>
                  </a:lnTo>
                  <a:lnTo>
                    <a:pt x="88801" y="24248"/>
                  </a:lnTo>
                  <a:lnTo>
                    <a:pt x="52518" y="52021"/>
                  </a:lnTo>
                  <a:lnTo>
                    <a:pt x="24482" y="87973"/>
                  </a:lnTo>
                  <a:lnTo>
                    <a:pt x="6405" y="130412"/>
                  </a:lnTo>
                  <a:lnTo>
                    <a:pt x="0" y="177647"/>
                  </a:lnTo>
                  <a:lnTo>
                    <a:pt x="6405" y="224885"/>
                  </a:lnTo>
                  <a:lnTo>
                    <a:pt x="24482" y="267328"/>
                  </a:lnTo>
                  <a:lnTo>
                    <a:pt x="52518" y="303285"/>
                  </a:lnTo>
                  <a:lnTo>
                    <a:pt x="88801" y="331061"/>
                  </a:lnTo>
                  <a:lnTo>
                    <a:pt x="131619" y="348962"/>
                  </a:lnTo>
                  <a:lnTo>
                    <a:pt x="179261" y="355295"/>
                  </a:lnTo>
                  <a:lnTo>
                    <a:pt x="226929" y="348951"/>
                  </a:lnTo>
                  <a:lnTo>
                    <a:pt x="269766" y="331047"/>
                  </a:lnTo>
                  <a:lnTo>
                    <a:pt x="306059" y="303273"/>
                  </a:lnTo>
                  <a:lnTo>
                    <a:pt x="334101" y="267321"/>
                  </a:lnTo>
                  <a:lnTo>
                    <a:pt x="352179" y="224882"/>
                  </a:lnTo>
                  <a:lnTo>
                    <a:pt x="358586" y="177647"/>
                  </a:lnTo>
                  <a:lnTo>
                    <a:pt x="352179" y="130412"/>
                  </a:lnTo>
                  <a:lnTo>
                    <a:pt x="334101" y="87973"/>
                  </a:lnTo>
                  <a:lnTo>
                    <a:pt x="306059" y="52021"/>
                  </a:lnTo>
                  <a:lnTo>
                    <a:pt x="269766" y="24248"/>
                  </a:lnTo>
                  <a:lnTo>
                    <a:pt x="226929" y="6343"/>
                  </a:lnTo>
                  <a:lnTo>
                    <a:pt x="17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620" y="150627"/>
              <a:ext cx="325755" cy="224154"/>
            </a:xfrm>
            <a:custGeom>
              <a:avLst/>
              <a:gdLst/>
              <a:ahLst/>
              <a:cxnLst/>
              <a:rect l="l" t="t" r="r" b="b"/>
              <a:pathLst>
                <a:path w="325754" h="224154">
                  <a:moveTo>
                    <a:pt x="162707" y="0"/>
                  </a:moveTo>
                  <a:lnTo>
                    <a:pt x="119533" y="5777"/>
                  </a:lnTo>
                  <a:lnTo>
                    <a:pt x="80688" y="22072"/>
                  </a:lnTo>
                  <a:lnTo>
                    <a:pt x="47742" y="47324"/>
                  </a:lnTo>
                  <a:lnTo>
                    <a:pt x="22265" y="79976"/>
                  </a:lnTo>
                  <a:lnTo>
                    <a:pt x="5828" y="118469"/>
                  </a:lnTo>
                  <a:lnTo>
                    <a:pt x="0" y="161243"/>
                  </a:lnTo>
                  <a:lnTo>
                    <a:pt x="1452" y="182621"/>
                  </a:lnTo>
                  <a:lnTo>
                    <a:pt x="4001" y="196603"/>
                  </a:lnTo>
                  <a:lnTo>
                    <a:pt x="7766" y="210287"/>
                  </a:lnTo>
                  <a:lnTo>
                    <a:pt x="12703" y="223553"/>
                  </a:lnTo>
                  <a:lnTo>
                    <a:pt x="162707" y="161243"/>
                  </a:lnTo>
                  <a:lnTo>
                    <a:pt x="320924" y="197739"/>
                  </a:lnTo>
                  <a:lnTo>
                    <a:pt x="324132" y="179742"/>
                  </a:lnTo>
                  <a:lnTo>
                    <a:pt x="325415" y="161243"/>
                  </a:lnTo>
                  <a:lnTo>
                    <a:pt x="319585" y="118469"/>
                  </a:lnTo>
                  <a:lnTo>
                    <a:pt x="303143" y="79976"/>
                  </a:lnTo>
                  <a:lnTo>
                    <a:pt x="277661" y="47324"/>
                  </a:lnTo>
                  <a:lnTo>
                    <a:pt x="244713" y="22072"/>
                  </a:lnTo>
                  <a:lnTo>
                    <a:pt x="205870" y="5777"/>
                  </a:lnTo>
                  <a:lnTo>
                    <a:pt x="162707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744" y="288892"/>
              <a:ext cx="314960" cy="184785"/>
            </a:xfrm>
            <a:custGeom>
              <a:avLst/>
              <a:gdLst/>
              <a:ahLst/>
              <a:cxnLst/>
              <a:rect l="l" t="t" r="r" b="b"/>
              <a:pathLst>
                <a:path w="314959" h="184784">
                  <a:moveTo>
                    <a:pt x="181923" y="0"/>
                  </a:moveTo>
                  <a:lnTo>
                    <a:pt x="131879" y="73659"/>
                  </a:lnTo>
                  <a:lnTo>
                    <a:pt x="0" y="70067"/>
                  </a:lnTo>
                  <a:lnTo>
                    <a:pt x="22924" y="116292"/>
                  </a:lnTo>
                  <a:lnTo>
                    <a:pt x="58842" y="152461"/>
                  </a:lnTo>
                  <a:lnTo>
                    <a:pt x="104298" y="176029"/>
                  </a:lnTo>
                  <a:lnTo>
                    <a:pt x="155842" y="184451"/>
                  </a:lnTo>
                  <a:lnTo>
                    <a:pt x="199854" y="178372"/>
                  </a:lnTo>
                  <a:lnTo>
                    <a:pt x="239751" y="161185"/>
                  </a:lnTo>
                  <a:lnTo>
                    <a:pt x="273544" y="134460"/>
                  </a:lnTo>
                  <a:lnTo>
                    <a:pt x="299244" y="99770"/>
                  </a:lnTo>
                  <a:lnTo>
                    <a:pt x="314861" y="58686"/>
                  </a:lnTo>
                  <a:lnTo>
                    <a:pt x="239795" y="74390"/>
                  </a:lnTo>
                  <a:lnTo>
                    <a:pt x="181923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8749" y="219769"/>
              <a:ext cx="146539" cy="111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2900" y="234199"/>
              <a:ext cx="314960" cy="125730"/>
            </a:xfrm>
            <a:custGeom>
              <a:avLst/>
              <a:gdLst/>
              <a:ahLst/>
              <a:cxnLst/>
              <a:rect l="l" t="t" r="r" b="b"/>
              <a:pathLst>
                <a:path w="314959" h="125729">
                  <a:moveTo>
                    <a:pt x="187120" y="0"/>
                  </a:moveTo>
                  <a:lnTo>
                    <a:pt x="107274" y="117531"/>
                  </a:lnTo>
                  <a:lnTo>
                    <a:pt x="0" y="117531"/>
                  </a:lnTo>
                  <a:lnTo>
                    <a:pt x="1988" y="124747"/>
                  </a:lnTo>
                  <a:lnTo>
                    <a:pt x="113946" y="125478"/>
                  </a:lnTo>
                  <a:lnTo>
                    <a:pt x="187152" y="19964"/>
                  </a:lnTo>
                  <a:lnTo>
                    <a:pt x="259716" y="123889"/>
                  </a:lnTo>
                  <a:lnTo>
                    <a:pt x="312199" y="123889"/>
                  </a:lnTo>
                  <a:lnTo>
                    <a:pt x="314605" y="117531"/>
                  </a:lnTo>
                  <a:lnTo>
                    <a:pt x="269436" y="117531"/>
                  </a:lnTo>
                  <a:lnTo>
                    <a:pt x="187120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1102" y="192976"/>
              <a:ext cx="320675" cy="177800"/>
            </a:xfrm>
            <a:custGeom>
              <a:avLst/>
              <a:gdLst/>
              <a:ahLst/>
              <a:cxnLst/>
              <a:rect l="l" t="t" r="r" b="b"/>
              <a:pathLst>
                <a:path w="320675" h="177800">
                  <a:moveTo>
                    <a:pt x="315785" y="165239"/>
                  </a:moveTo>
                  <a:lnTo>
                    <a:pt x="261988" y="165239"/>
                  </a:lnTo>
                  <a:lnTo>
                    <a:pt x="189166" y="60896"/>
                  </a:lnTo>
                  <a:lnTo>
                    <a:pt x="115455" y="165430"/>
                  </a:lnTo>
                  <a:lnTo>
                    <a:pt x="3619" y="165976"/>
                  </a:lnTo>
                  <a:lnTo>
                    <a:pt x="6959" y="175920"/>
                  </a:lnTo>
                  <a:lnTo>
                    <a:pt x="141249" y="175831"/>
                  </a:lnTo>
                  <a:lnTo>
                    <a:pt x="186220" y="105727"/>
                  </a:lnTo>
                  <a:lnTo>
                    <a:pt x="237388" y="177444"/>
                  </a:lnTo>
                  <a:lnTo>
                    <a:pt x="311238" y="177444"/>
                  </a:lnTo>
                  <a:lnTo>
                    <a:pt x="315785" y="165239"/>
                  </a:lnTo>
                  <a:close/>
                </a:path>
                <a:path w="320675" h="177800">
                  <a:moveTo>
                    <a:pt x="320370" y="148018"/>
                  </a:moveTo>
                  <a:lnTo>
                    <a:pt x="296506" y="148018"/>
                  </a:lnTo>
                  <a:lnTo>
                    <a:pt x="196392" y="4673"/>
                  </a:lnTo>
                  <a:lnTo>
                    <a:pt x="193078" y="1231"/>
                  </a:lnTo>
                  <a:lnTo>
                    <a:pt x="184099" y="0"/>
                  </a:lnTo>
                  <a:lnTo>
                    <a:pt x="180314" y="3276"/>
                  </a:lnTo>
                  <a:lnTo>
                    <a:pt x="83985" y="146646"/>
                  </a:lnTo>
                  <a:lnTo>
                    <a:pt x="0" y="146304"/>
                  </a:lnTo>
                  <a:lnTo>
                    <a:pt x="1790" y="158762"/>
                  </a:lnTo>
                  <a:lnTo>
                    <a:pt x="109613" y="159359"/>
                  </a:lnTo>
                  <a:lnTo>
                    <a:pt x="188341" y="42595"/>
                  </a:lnTo>
                  <a:lnTo>
                    <a:pt x="271360" y="158534"/>
                  </a:lnTo>
                  <a:lnTo>
                    <a:pt x="317842" y="158762"/>
                  </a:lnTo>
                  <a:lnTo>
                    <a:pt x="320370" y="148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37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9683" y="1240536"/>
            <a:ext cx="603885" cy="401320"/>
            <a:chOff x="519683" y="1240536"/>
            <a:chExt cx="603885" cy="401320"/>
          </a:xfrm>
        </p:grpSpPr>
        <p:sp>
          <p:nvSpPr>
            <p:cNvPr id="22" name="object 22"/>
            <p:cNvSpPr/>
            <p:nvPr/>
          </p:nvSpPr>
          <p:spPr>
            <a:xfrm>
              <a:off x="519683" y="12405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865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677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199388" y="3014472"/>
            <a:ext cx="8947785" cy="3769360"/>
            <a:chOff x="1199388" y="3014472"/>
            <a:chExt cx="8947785" cy="3769360"/>
          </a:xfrm>
        </p:grpSpPr>
        <p:sp>
          <p:nvSpPr>
            <p:cNvPr id="26" name="object 26"/>
            <p:cNvSpPr/>
            <p:nvPr/>
          </p:nvSpPr>
          <p:spPr>
            <a:xfrm>
              <a:off x="1199388" y="3014472"/>
              <a:ext cx="8947404" cy="32461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49340" y="6304787"/>
              <a:ext cx="466343" cy="4785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34112" y="1107947"/>
            <a:ext cx="10460355" cy="1492885"/>
            <a:chOff x="134112" y="1107947"/>
            <a:chExt cx="10460355" cy="1492885"/>
          </a:xfrm>
        </p:grpSpPr>
        <p:sp>
          <p:nvSpPr>
            <p:cNvPr id="29" name="object 29"/>
            <p:cNvSpPr/>
            <p:nvPr/>
          </p:nvSpPr>
          <p:spPr>
            <a:xfrm>
              <a:off x="134112" y="1703831"/>
              <a:ext cx="1344930" cy="8968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7928" y="1703831"/>
              <a:ext cx="1285494" cy="8968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02308" y="1703831"/>
              <a:ext cx="938021" cy="8968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09216" y="1703831"/>
              <a:ext cx="709421" cy="8968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87523" y="1703831"/>
              <a:ext cx="4188714" cy="89687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01312" y="1107947"/>
              <a:ext cx="1143762" cy="7901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74920" y="1107947"/>
              <a:ext cx="669798" cy="7901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74564" y="1107947"/>
              <a:ext cx="607313" cy="79019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11723" y="1107947"/>
              <a:ext cx="5182362" cy="79019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791706" y="6403340"/>
            <a:ext cx="4369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「指定採購項目」不得申報國外標章加分。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2872" y="973101"/>
            <a:ext cx="11623675" cy="196342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1460"/>
              </a:spcBef>
            </a:pPr>
            <a:r>
              <a:rPr sz="2800" b="0" spc="-150" dirty="0">
                <a:latin typeface="Noto Sans CJK JP Medium"/>
                <a:cs typeface="Noto Sans CJK JP Medium"/>
              </a:rPr>
              <a:t>總分加減分</a:t>
            </a:r>
            <a:r>
              <a:rPr sz="2800" b="0" spc="-45" dirty="0">
                <a:latin typeface="Noto Sans CJK JP Medium"/>
                <a:cs typeface="Noto Sans CJK JP Medium"/>
              </a:rPr>
              <a:t>(</a:t>
            </a:r>
            <a:r>
              <a:rPr sz="2800" b="0" spc="-150" dirty="0">
                <a:latin typeface="Noto Sans CJK JP Medium"/>
                <a:cs typeface="Noto Sans CJK JP Medium"/>
              </a:rPr>
              <a:t>加分項目</a:t>
            </a:r>
            <a:r>
              <a:rPr sz="2800" b="0" spc="5" dirty="0">
                <a:latin typeface="Noto Sans CJK JP Medium"/>
                <a:cs typeface="Noto Sans CJK JP Medium"/>
              </a:rPr>
              <a:t>)-</a:t>
            </a:r>
            <a:r>
              <a:rPr sz="2800" b="0" spc="-150" dirty="0">
                <a:latin typeface="Noto Sans CJK JP Medium"/>
                <a:cs typeface="Noto Sans CJK JP Medium"/>
              </a:rPr>
              <a:t>附表</a:t>
            </a:r>
            <a:r>
              <a:rPr sz="2800" b="0" spc="20" dirty="0">
                <a:latin typeface="Noto Sans CJK JP Medium"/>
                <a:cs typeface="Noto Sans CJK JP Medium"/>
              </a:rPr>
              <a:t>2-</a:t>
            </a:r>
            <a:r>
              <a:rPr sz="2800" b="0" spc="-155" dirty="0">
                <a:latin typeface="Noto Sans CJK JP Medium"/>
                <a:cs typeface="Noto Sans CJK JP Medium"/>
              </a:rPr>
              <a:t>加分</a:t>
            </a:r>
            <a:r>
              <a:rPr sz="2800" b="0" spc="-165" dirty="0">
                <a:latin typeface="Noto Sans CJK JP Medium"/>
                <a:cs typeface="Noto Sans CJK JP Medium"/>
              </a:rPr>
              <a:t>採</a:t>
            </a:r>
            <a:r>
              <a:rPr sz="2800" b="0" spc="-155" dirty="0">
                <a:latin typeface="Noto Sans CJK JP Medium"/>
                <a:cs typeface="Noto Sans CJK JP Medium"/>
              </a:rPr>
              <a:t>購項目之綠</a:t>
            </a:r>
            <a:r>
              <a:rPr sz="2800" b="0" spc="-165" dirty="0">
                <a:latin typeface="Noto Sans CJK JP Medium"/>
                <a:cs typeface="Noto Sans CJK JP Medium"/>
              </a:rPr>
              <a:t>色</a:t>
            </a:r>
            <a:r>
              <a:rPr sz="2800" b="0" spc="-155" dirty="0">
                <a:latin typeface="Noto Sans CJK JP Medium"/>
                <a:cs typeface="Noto Sans CJK JP Medium"/>
              </a:rPr>
              <a:t>產品一覽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r>
              <a:rPr sz="2800" b="0" spc="-135" dirty="0">
                <a:latin typeface="Noto Sans CJK JP Medium"/>
                <a:cs typeface="Noto Sans CJK JP Medium"/>
              </a:rPr>
              <a:t> </a:t>
            </a:r>
            <a:r>
              <a:rPr sz="3200" b="0" spc="-16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常見問題</a:t>
            </a:r>
            <a:endParaRPr sz="32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「</a:t>
            </a:r>
            <a:r>
              <a:rPr sz="3200" b="0" spc="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第</a:t>
            </a:r>
            <a:r>
              <a:rPr sz="3200" b="0" spc="15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158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項</a:t>
            </a:r>
            <a:r>
              <a:rPr sz="3200" b="0" spc="254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spc="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國外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標</a:t>
            </a:r>
            <a:r>
              <a:rPr sz="3200" b="0" spc="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章產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品</a:t>
            </a:r>
            <a:r>
              <a:rPr sz="3200" b="0" spc="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」介紹</a:t>
            </a:r>
            <a:endParaRPr sz="3200">
              <a:latin typeface="Noto Sans CJK JP Medium"/>
              <a:cs typeface="Noto Sans CJK JP Medium"/>
            </a:endParaRPr>
          </a:p>
          <a:p>
            <a:pPr marL="345440">
              <a:lnSpc>
                <a:spcPct val="100000"/>
              </a:lnSpc>
              <a:spcBef>
                <a:spcPts val="1970"/>
              </a:spcBef>
            </a:pPr>
            <a:r>
              <a:rPr sz="2400" b="0" dirty="0">
                <a:latin typeface="Noto Sans CJK JP Medium"/>
                <a:cs typeface="Noto Sans CJK JP Medium"/>
              </a:rPr>
              <a:t>採購以下標章產品，可申報納入總分加減分計算。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(31/52)</a:t>
            </a:r>
            <a:endParaRPr sz="2600"/>
          </a:p>
        </p:txBody>
      </p:sp>
      <p:grpSp>
        <p:nvGrpSpPr>
          <p:cNvPr id="41" name="object 41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2" name="object 42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9683" y="1240536"/>
            <a:ext cx="603885" cy="401320"/>
            <a:chOff x="519683" y="1240536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519683" y="12405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865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677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4112" y="1107947"/>
            <a:ext cx="11626215" cy="2081530"/>
            <a:chOff x="134112" y="1107947"/>
            <a:chExt cx="11626215" cy="2081530"/>
          </a:xfrm>
        </p:grpSpPr>
        <p:sp>
          <p:nvSpPr>
            <p:cNvPr id="7" name="object 7"/>
            <p:cNvSpPr/>
            <p:nvPr/>
          </p:nvSpPr>
          <p:spPr>
            <a:xfrm>
              <a:off x="134112" y="1804415"/>
              <a:ext cx="938022" cy="8968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" y="1804415"/>
              <a:ext cx="938022" cy="896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928" y="1804415"/>
              <a:ext cx="1285494" cy="8968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02308" y="1804415"/>
              <a:ext cx="938021" cy="896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09216" y="1804415"/>
              <a:ext cx="709421" cy="8968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7523" y="1804415"/>
              <a:ext cx="9472422" cy="8968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5300" y="2292095"/>
              <a:ext cx="1751838" cy="8968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6023" y="2292095"/>
              <a:ext cx="938022" cy="8968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22932" y="2292095"/>
              <a:ext cx="1344930" cy="8968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01312" y="1107947"/>
              <a:ext cx="1143762" cy="7901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74920" y="1107947"/>
              <a:ext cx="669798" cy="79019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74564" y="1107947"/>
              <a:ext cx="607313" cy="79019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11723" y="1107947"/>
              <a:ext cx="5182362" cy="79019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0395" y="3639311"/>
            <a:ext cx="5394960" cy="3162300"/>
            <a:chOff x="120395" y="3639311"/>
            <a:chExt cx="5394960" cy="3162300"/>
          </a:xfrm>
        </p:grpSpPr>
        <p:sp>
          <p:nvSpPr>
            <p:cNvPr id="21" name="object 21"/>
            <p:cNvSpPr/>
            <p:nvPr/>
          </p:nvSpPr>
          <p:spPr>
            <a:xfrm>
              <a:off x="120395" y="4064507"/>
              <a:ext cx="2156460" cy="273710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04288" y="3639311"/>
              <a:ext cx="3211067" cy="29794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30195" y="3665219"/>
              <a:ext cx="3108960" cy="2877820"/>
            </a:xfrm>
            <a:custGeom>
              <a:avLst/>
              <a:gdLst/>
              <a:ahLst/>
              <a:cxnLst/>
              <a:rect l="l" t="t" r="r" b="b"/>
              <a:pathLst>
                <a:path w="3108960" h="2877820">
                  <a:moveTo>
                    <a:pt x="3108960" y="0"/>
                  </a:moveTo>
                  <a:lnTo>
                    <a:pt x="0" y="0"/>
                  </a:lnTo>
                  <a:lnTo>
                    <a:pt x="0" y="2877311"/>
                  </a:lnTo>
                  <a:lnTo>
                    <a:pt x="3108960" y="2877311"/>
                  </a:lnTo>
                  <a:lnTo>
                    <a:pt x="3108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766047" y="3657600"/>
            <a:ext cx="3211195" cy="2981325"/>
            <a:chOff x="8766047" y="3657600"/>
            <a:chExt cx="3211195" cy="2981325"/>
          </a:xfrm>
        </p:grpSpPr>
        <p:sp>
          <p:nvSpPr>
            <p:cNvPr id="25" name="object 25"/>
            <p:cNvSpPr/>
            <p:nvPr/>
          </p:nvSpPr>
          <p:spPr>
            <a:xfrm>
              <a:off x="8766047" y="3657600"/>
              <a:ext cx="3211068" cy="29809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91955" y="3683507"/>
              <a:ext cx="3108960" cy="2879090"/>
            </a:xfrm>
            <a:custGeom>
              <a:avLst/>
              <a:gdLst/>
              <a:ahLst/>
              <a:cxnLst/>
              <a:rect l="l" t="t" r="r" b="b"/>
              <a:pathLst>
                <a:path w="3108959" h="2879090">
                  <a:moveTo>
                    <a:pt x="3108959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3108959" y="2878836"/>
                  </a:lnTo>
                  <a:lnTo>
                    <a:pt x="3108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09887" y="4671060"/>
              <a:ext cx="2674620" cy="167792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54707" y="4184650"/>
            <a:ext cx="3121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"/>
              <a:tabLst>
                <a:tab pos="299720" algn="l"/>
              </a:tabLst>
            </a:pPr>
            <a:r>
              <a:rPr sz="2000" b="0" spc="10" dirty="0">
                <a:latin typeface="Noto Sans CJK JP Medium"/>
                <a:cs typeface="Noto Sans CJK JP Medium"/>
              </a:rPr>
              <a:t>向</a:t>
            </a:r>
            <a:r>
              <a:rPr sz="2000" b="0" dirty="0">
                <a:latin typeface="Noto Sans CJK JP Medium"/>
                <a:cs typeface="Noto Sans CJK JP Medium"/>
              </a:rPr>
              <a:t>環</a:t>
            </a:r>
            <a:r>
              <a:rPr sz="2000" b="0" spc="10" dirty="0">
                <a:latin typeface="Noto Sans CJK JP Medium"/>
                <a:cs typeface="Noto Sans CJK JP Medium"/>
              </a:rPr>
              <a:t>保</a:t>
            </a:r>
            <a:r>
              <a:rPr sz="2000" b="0" dirty="0">
                <a:latin typeface="Noto Sans CJK JP Medium"/>
                <a:cs typeface="Noto Sans CJK JP Medium"/>
              </a:rPr>
              <a:t>署</a:t>
            </a:r>
            <a:r>
              <a:rPr sz="2000" b="0" spc="10" dirty="0">
                <a:latin typeface="Noto Sans CJK JP Medium"/>
                <a:cs typeface="Noto Sans CJK JP Medium"/>
              </a:rPr>
              <a:t>提</a:t>
            </a:r>
            <a:r>
              <a:rPr sz="2000" b="0" dirty="0">
                <a:latin typeface="Noto Sans CJK JP Medium"/>
                <a:cs typeface="Noto Sans CJK JP Medium"/>
              </a:rPr>
              <a:t>出</a:t>
            </a:r>
            <a:r>
              <a:rPr sz="2000" b="0" spc="10" dirty="0">
                <a:latin typeface="Noto Sans CJK JP Medium"/>
                <a:cs typeface="Noto Sans CJK JP Medium"/>
              </a:rPr>
              <a:t>認</a:t>
            </a:r>
            <a:r>
              <a:rPr sz="2000" b="0" dirty="0">
                <a:latin typeface="Noto Sans CJK JP Medium"/>
                <a:cs typeface="Noto Sans CJK JP Medium"/>
              </a:rPr>
              <a:t>購</a:t>
            </a:r>
            <a:r>
              <a:rPr sz="2000" b="0" spc="10" dirty="0">
                <a:latin typeface="Noto Sans CJK JP Medium"/>
                <a:cs typeface="Noto Sans CJK JP Medium"/>
              </a:rPr>
              <a:t>需</a:t>
            </a:r>
            <a:r>
              <a:rPr sz="2000" b="0" spc="20" dirty="0">
                <a:latin typeface="Noto Sans CJK JP Medium"/>
                <a:cs typeface="Noto Sans CJK JP Medium"/>
              </a:rPr>
              <a:t>求</a:t>
            </a:r>
            <a:r>
              <a:rPr sz="2000" b="0" dirty="0">
                <a:latin typeface="Noto Sans CJK JP Medium"/>
                <a:cs typeface="Noto Sans CJK JP Medium"/>
              </a:rPr>
              <a:t>，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41219" y="4489450"/>
            <a:ext cx="2833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10" dirty="0">
                <a:latin typeface="Noto Sans CJK JP Medium"/>
                <a:cs typeface="Noto Sans CJK JP Medium"/>
              </a:rPr>
              <a:t>並</a:t>
            </a:r>
            <a:r>
              <a:rPr sz="2000" b="0" dirty="0">
                <a:latin typeface="Noto Sans CJK JP Medium"/>
                <a:cs typeface="Noto Sans CJK JP Medium"/>
              </a:rPr>
              <a:t>確</a:t>
            </a:r>
            <a:r>
              <a:rPr sz="2000" b="0" spc="10" dirty="0">
                <a:latin typeface="Noto Sans CJK JP Medium"/>
                <a:cs typeface="Noto Sans CJK JP Medium"/>
              </a:rPr>
              <a:t>認</a:t>
            </a:r>
            <a:r>
              <a:rPr sz="2000" b="0" dirty="0">
                <a:latin typeface="Noto Sans CJK JP Medium"/>
                <a:cs typeface="Noto Sans CJK JP Medium"/>
              </a:rPr>
              <a:t>認</a:t>
            </a:r>
            <a:r>
              <a:rPr sz="2000" b="0" spc="10" dirty="0">
                <a:latin typeface="Noto Sans CJK JP Medium"/>
                <a:cs typeface="Noto Sans CJK JP Medium"/>
              </a:rPr>
              <a:t>購</a:t>
            </a:r>
            <a:r>
              <a:rPr sz="2000" b="0" dirty="0">
                <a:latin typeface="Noto Sans CJK JP Medium"/>
                <a:cs typeface="Noto Sans CJK JP Medium"/>
              </a:rPr>
              <a:t>之</a:t>
            </a:r>
            <a:r>
              <a:rPr sz="2000" b="0" spc="10" dirty="0">
                <a:latin typeface="Noto Sans CJK JP Medium"/>
                <a:cs typeface="Noto Sans CJK JP Medium"/>
              </a:rPr>
              <a:t>綠</a:t>
            </a:r>
            <a:r>
              <a:rPr sz="2000" b="0" dirty="0">
                <a:latin typeface="Noto Sans CJK JP Medium"/>
                <a:cs typeface="Noto Sans CJK JP Medium"/>
              </a:rPr>
              <a:t>點</a:t>
            </a:r>
            <a:r>
              <a:rPr sz="2000" b="0" spc="10" dirty="0">
                <a:latin typeface="Noto Sans CJK JP Medium"/>
                <a:cs typeface="Noto Sans CJK JP Medium"/>
              </a:rPr>
              <a:t>金額</a:t>
            </a:r>
            <a:r>
              <a:rPr sz="2000" b="0" dirty="0">
                <a:latin typeface="Noto Sans CJK JP Medium"/>
                <a:cs typeface="Noto Sans CJK JP Medium"/>
              </a:rPr>
              <a:t>。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330195" y="4721352"/>
            <a:ext cx="1583690" cy="893444"/>
            <a:chOff x="2330195" y="4721352"/>
            <a:chExt cx="1583690" cy="893444"/>
          </a:xfrm>
        </p:grpSpPr>
        <p:sp>
          <p:nvSpPr>
            <p:cNvPr id="31" name="object 31"/>
            <p:cNvSpPr/>
            <p:nvPr/>
          </p:nvSpPr>
          <p:spPr>
            <a:xfrm>
              <a:off x="3496056" y="5597652"/>
              <a:ext cx="403860" cy="17145"/>
            </a:xfrm>
            <a:custGeom>
              <a:avLst/>
              <a:gdLst/>
              <a:ahLst/>
              <a:cxnLst/>
              <a:rect l="l" t="t" r="r" b="b"/>
              <a:pathLst>
                <a:path w="403860" h="17145">
                  <a:moveTo>
                    <a:pt x="68567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68567" y="16764"/>
                  </a:lnTo>
                  <a:lnTo>
                    <a:pt x="68567" y="0"/>
                  </a:lnTo>
                  <a:close/>
                </a:path>
                <a:path w="403860" h="17145">
                  <a:moveTo>
                    <a:pt x="403860" y="0"/>
                  </a:moveTo>
                  <a:lnTo>
                    <a:pt x="336804" y="0"/>
                  </a:lnTo>
                  <a:lnTo>
                    <a:pt x="336804" y="16764"/>
                  </a:lnTo>
                  <a:lnTo>
                    <a:pt x="403860" y="16764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46831" y="5492496"/>
              <a:ext cx="611505" cy="81280"/>
            </a:xfrm>
            <a:custGeom>
              <a:avLst/>
              <a:gdLst/>
              <a:ahLst/>
              <a:cxnLst/>
              <a:rect l="l" t="t" r="r" b="b"/>
              <a:pathLst>
                <a:path w="611504" h="81279">
                  <a:moveTo>
                    <a:pt x="548703" y="49656"/>
                  </a:moveTo>
                  <a:lnTo>
                    <a:pt x="533527" y="49656"/>
                  </a:lnTo>
                  <a:lnTo>
                    <a:pt x="556260" y="80771"/>
                  </a:lnTo>
                  <a:lnTo>
                    <a:pt x="611124" y="80771"/>
                  </a:lnTo>
                  <a:lnTo>
                    <a:pt x="611124" y="68325"/>
                  </a:lnTo>
                  <a:lnTo>
                    <a:pt x="562483" y="68325"/>
                  </a:lnTo>
                  <a:lnTo>
                    <a:pt x="548703" y="49656"/>
                  </a:lnTo>
                  <a:close/>
                </a:path>
                <a:path w="611504" h="81279">
                  <a:moveTo>
                    <a:pt x="86600" y="49656"/>
                  </a:moveTo>
                  <a:lnTo>
                    <a:pt x="72136" y="49656"/>
                  </a:lnTo>
                  <a:lnTo>
                    <a:pt x="88773" y="72643"/>
                  </a:lnTo>
                  <a:lnTo>
                    <a:pt x="90551" y="75183"/>
                  </a:lnTo>
                  <a:lnTo>
                    <a:pt x="93599" y="77088"/>
                  </a:lnTo>
                  <a:lnTo>
                    <a:pt x="101092" y="77088"/>
                  </a:lnTo>
                  <a:lnTo>
                    <a:pt x="104140" y="75183"/>
                  </a:lnTo>
                  <a:lnTo>
                    <a:pt x="106553" y="72643"/>
                  </a:lnTo>
                  <a:lnTo>
                    <a:pt x="112803" y="64007"/>
                  </a:lnTo>
                  <a:lnTo>
                    <a:pt x="97282" y="64007"/>
                  </a:lnTo>
                  <a:lnTo>
                    <a:pt x="86600" y="49656"/>
                  </a:lnTo>
                  <a:close/>
                </a:path>
                <a:path w="611504" h="81279">
                  <a:moveTo>
                    <a:pt x="137781" y="49656"/>
                  </a:moveTo>
                  <a:lnTo>
                    <a:pt x="123190" y="49656"/>
                  </a:lnTo>
                  <a:lnTo>
                    <a:pt x="139827" y="72643"/>
                  </a:lnTo>
                  <a:lnTo>
                    <a:pt x="141732" y="75183"/>
                  </a:lnTo>
                  <a:lnTo>
                    <a:pt x="145415" y="77088"/>
                  </a:lnTo>
                  <a:lnTo>
                    <a:pt x="152146" y="77088"/>
                  </a:lnTo>
                  <a:lnTo>
                    <a:pt x="155829" y="75183"/>
                  </a:lnTo>
                  <a:lnTo>
                    <a:pt x="157734" y="72643"/>
                  </a:lnTo>
                  <a:lnTo>
                    <a:pt x="163984" y="64007"/>
                  </a:lnTo>
                  <a:lnTo>
                    <a:pt x="148463" y="64007"/>
                  </a:lnTo>
                  <a:lnTo>
                    <a:pt x="137781" y="49656"/>
                  </a:lnTo>
                  <a:close/>
                </a:path>
                <a:path w="611504" h="81279">
                  <a:moveTo>
                    <a:pt x="189597" y="49656"/>
                  </a:moveTo>
                  <a:lnTo>
                    <a:pt x="174371" y="49656"/>
                  </a:lnTo>
                  <a:lnTo>
                    <a:pt x="191008" y="72643"/>
                  </a:lnTo>
                  <a:lnTo>
                    <a:pt x="193421" y="75183"/>
                  </a:lnTo>
                  <a:lnTo>
                    <a:pt x="196469" y="77088"/>
                  </a:lnTo>
                  <a:lnTo>
                    <a:pt x="203962" y="77088"/>
                  </a:lnTo>
                  <a:lnTo>
                    <a:pt x="207010" y="75183"/>
                  </a:lnTo>
                  <a:lnTo>
                    <a:pt x="208788" y="72643"/>
                  </a:lnTo>
                  <a:lnTo>
                    <a:pt x="215038" y="64007"/>
                  </a:lnTo>
                  <a:lnTo>
                    <a:pt x="200279" y="64007"/>
                  </a:lnTo>
                  <a:lnTo>
                    <a:pt x="189597" y="49656"/>
                  </a:lnTo>
                  <a:close/>
                </a:path>
                <a:path w="611504" h="81279">
                  <a:moveTo>
                    <a:pt x="240651" y="49656"/>
                  </a:moveTo>
                  <a:lnTo>
                    <a:pt x="225425" y="49656"/>
                  </a:lnTo>
                  <a:lnTo>
                    <a:pt x="242062" y="72643"/>
                  </a:lnTo>
                  <a:lnTo>
                    <a:pt x="244602" y="75183"/>
                  </a:lnTo>
                  <a:lnTo>
                    <a:pt x="247650" y="77088"/>
                  </a:lnTo>
                  <a:lnTo>
                    <a:pt x="255016" y="77088"/>
                  </a:lnTo>
                  <a:lnTo>
                    <a:pt x="258064" y="75183"/>
                  </a:lnTo>
                  <a:lnTo>
                    <a:pt x="260604" y="72643"/>
                  </a:lnTo>
                  <a:lnTo>
                    <a:pt x="266854" y="64007"/>
                  </a:lnTo>
                  <a:lnTo>
                    <a:pt x="251333" y="64007"/>
                  </a:lnTo>
                  <a:lnTo>
                    <a:pt x="240651" y="49656"/>
                  </a:lnTo>
                  <a:close/>
                </a:path>
                <a:path w="611504" h="81279">
                  <a:moveTo>
                    <a:pt x="291832" y="49656"/>
                  </a:moveTo>
                  <a:lnTo>
                    <a:pt x="277241" y="49656"/>
                  </a:lnTo>
                  <a:lnTo>
                    <a:pt x="293878" y="72643"/>
                  </a:lnTo>
                  <a:lnTo>
                    <a:pt x="295656" y="75183"/>
                  </a:lnTo>
                  <a:lnTo>
                    <a:pt x="299339" y="77088"/>
                  </a:lnTo>
                  <a:lnTo>
                    <a:pt x="306197" y="77088"/>
                  </a:lnTo>
                  <a:lnTo>
                    <a:pt x="309245" y="75183"/>
                  </a:lnTo>
                  <a:lnTo>
                    <a:pt x="311785" y="72643"/>
                  </a:lnTo>
                  <a:lnTo>
                    <a:pt x="317987" y="64007"/>
                  </a:lnTo>
                  <a:lnTo>
                    <a:pt x="302514" y="64007"/>
                  </a:lnTo>
                  <a:lnTo>
                    <a:pt x="291832" y="49656"/>
                  </a:lnTo>
                  <a:close/>
                </a:path>
                <a:path w="611504" h="81279">
                  <a:moveTo>
                    <a:pt x="343521" y="49656"/>
                  </a:moveTo>
                  <a:lnTo>
                    <a:pt x="328295" y="49656"/>
                  </a:lnTo>
                  <a:lnTo>
                    <a:pt x="344932" y="72643"/>
                  </a:lnTo>
                  <a:lnTo>
                    <a:pt x="346837" y="75183"/>
                  </a:lnTo>
                  <a:lnTo>
                    <a:pt x="350520" y="77088"/>
                  </a:lnTo>
                  <a:lnTo>
                    <a:pt x="357251" y="77088"/>
                  </a:lnTo>
                  <a:lnTo>
                    <a:pt x="361061" y="75183"/>
                  </a:lnTo>
                  <a:lnTo>
                    <a:pt x="362839" y="72643"/>
                  </a:lnTo>
                  <a:lnTo>
                    <a:pt x="369089" y="64007"/>
                  </a:lnTo>
                  <a:lnTo>
                    <a:pt x="354203" y="64007"/>
                  </a:lnTo>
                  <a:lnTo>
                    <a:pt x="343521" y="49656"/>
                  </a:lnTo>
                  <a:close/>
                </a:path>
                <a:path w="611504" h="81279">
                  <a:moveTo>
                    <a:pt x="394702" y="49656"/>
                  </a:moveTo>
                  <a:lnTo>
                    <a:pt x="379476" y="49656"/>
                  </a:lnTo>
                  <a:lnTo>
                    <a:pt x="396113" y="72643"/>
                  </a:lnTo>
                  <a:lnTo>
                    <a:pt x="398526" y="75183"/>
                  </a:lnTo>
                  <a:lnTo>
                    <a:pt x="401701" y="77088"/>
                  </a:lnTo>
                  <a:lnTo>
                    <a:pt x="409067" y="77088"/>
                  </a:lnTo>
                  <a:lnTo>
                    <a:pt x="412115" y="75183"/>
                  </a:lnTo>
                  <a:lnTo>
                    <a:pt x="420510" y="64007"/>
                  </a:lnTo>
                  <a:lnTo>
                    <a:pt x="405384" y="64007"/>
                  </a:lnTo>
                  <a:lnTo>
                    <a:pt x="394702" y="49656"/>
                  </a:lnTo>
                  <a:close/>
                </a:path>
                <a:path w="611504" h="81279">
                  <a:moveTo>
                    <a:pt x="445756" y="49656"/>
                  </a:moveTo>
                  <a:lnTo>
                    <a:pt x="431292" y="49656"/>
                  </a:lnTo>
                  <a:lnTo>
                    <a:pt x="447929" y="72643"/>
                  </a:lnTo>
                  <a:lnTo>
                    <a:pt x="449707" y="75183"/>
                  </a:lnTo>
                  <a:lnTo>
                    <a:pt x="452755" y="77088"/>
                  </a:lnTo>
                  <a:lnTo>
                    <a:pt x="460248" y="77088"/>
                  </a:lnTo>
                  <a:lnTo>
                    <a:pt x="463296" y="75183"/>
                  </a:lnTo>
                  <a:lnTo>
                    <a:pt x="465709" y="72643"/>
                  </a:lnTo>
                  <a:lnTo>
                    <a:pt x="471959" y="64007"/>
                  </a:lnTo>
                  <a:lnTo>
                    <a:pt x="456438" y="64007"/>
                  </a:lnTo>
                  <a:lnTo>
                    <a:pt x="445756" y="49656"/>
                  </a:lnTo>
                  <a:close/>
                </a:path>
                <a:path w="611504" h="81279">
                  <a:moveTo>
                    <a:pt x="496937" y="49656"/>
                  </a:moveTo>
                  <a:lnTo>
                    <a:pt x="482346" y="49656"/>
                  </a:lnTo>
                  <a:lnTo>
                    <a:pt x="498983" y="72643"/>
                  </a:lnTo>
                  <a:lnTo>
                    <a:pt x="500888" y="75183"/>
                  </a:lnTo>
                  <a:lnTo>
                    <a:pt x="504571" y="77088"/>
                  </a:lnTo>
                  <a:lnTo>
                    <a:pt x="511302" y="77088"/>
                  </a:lnTo>
                  <a:lnTo>
                    <a:pt x="514985" y="75183"/>
                  </a:lnTo>
                  <a:lnTo>
                    <a:pt x="516890" y="72643"/>
                  </a:lnTo>
                  <a:lnTo>
                    <a:pt x="523140" y="64007"/>
                  </a:lnTo>
                  <a:lnTo>
                    <a:pt x="507619" y="64007"/>
                  </a:lnTo>
                  <a:lnTo>
                    <a:pt x="496937" y="49656"/>
                  </a:lnTo>
                  <a:close/>
                </a:path>
                <a:path w="611504" h="81279">
                  <a:moveTo>
                    <a:pt x="12319" y="0"/>
                  </a:moveTo>
                  <a:lnTo>
                    <a:pt x="0" y="0"/>
                  </a:lnTo>
                  <a:lnTo>
                    <a:pt x="0" y="75183"/>
                  </a:lnTo>
                  <a:lnTo>
                    <a:pt x="53594" y="75183"/>
                  </a:lnTo>
                  <a:lnTo>
                    <a:pt x="62634" y="62737"/>
                  </a:lnTo>
                  <a:lnTo>
                    <a:pt x="12319" y="62737"/>
                  </a:lnTo>
                  <a:lnTo>
                    <a:pt x="12319" y="0"/>
                  </a:lnTo>
                  <a:close/>
                </a:path>
                <a:path w="611504" h="81279">
                  <a:moveTo>
                    <a:pt x="126873" y="37337"/>
                  </a:moveTo>
                  <a:lnTo>
                    <a:pt x="119507" y="37337"/>
                  </a:lnTo>
                  <a:lnTo>
                    <a:pt x="116459" y="38480"/>
                  </a:lnTo>
                  <a:lnTo>
                    <a:pt x="113919" y="41655"/>
                  </a:lnTo>
                  <a:lnTo>
                    <a:pt x="97282" y="64007"/>
                  </a:lnTo>
                  <a:lnTo>
                    <a:pt x="112803" y="64007"/>
                  </a:lnTo>
                  <a:lnTo>
                    <a:pt x="123190" y="49656"/>
                  </a:lnTo>
                  <a:lnTo>
                    <a:pt x="137781" y="49656"/>
                  </a:lnTo>
                  <a:lnTo>
                    <a:pt x="131826" y="41655"/>
                  </a:lnTo>
                  <a:lnTo>
                    <a:pt x="130048" y="38480"/>
                  </a:lnTo>
                  <a:lnTo>
                    <a:pt x="126873" y="37337"/>
                  </a:lnTo>
                  <a:close/>
                </a:path>
                <a:path w="611504" h="81279">
                  <a:moveTo>
                    <a:pt x="178054" y="37337"/>
                  </a:moveTo>
                  <a:lnTo>
                    <a:pt x="170688" y="37337"/>
                  </a:lnTo>
                  <a:lnTo>
                    <a:pt x="167513" y="38480"/>
                  </a:lnTo>
                  <a:lnTo>
                    <a:pt x="165735" y="41655"/>
                  </a:lnTo>
                  <a:lnTo>
                    <a:pt x="148463" y="64007"/>
                  </a:lnTo>
                  <a:lnTo>
                    <a:pt x="163984" y="64007"/>
                  </a:lnTo>
                  <a:lnTo>
                    <a:pt x="174371" y="49656"/>
                  </a:lnTo>
                  <a:lnTo>
                    <a:pt x="189597" y="49656"/>
                  </a:lnTo>
                  <a:lnTo>
                    <a:pt x="183642" y="41655"/>
                  </a:lnTo>
                  <a:lnTo>
                    <a:pt x="181102" y="38480"/>
                  </a:lnTo>
                  <a:lnTo>
                    <a:pt x="178054" y="37337"/>
                  </a:lnTo>
                  <a:close/>
                </a:path>
                <a:path w="611504" h="81279">
                  <a:moveTo>
                    <a:pt x="229108" y="37337"/>
                  </a:moveTo>
                  <a:lnTo>
                    <a:pt x="222377" y="37337"/>
                  </a:lnTo>
                  <a:lnTo>
                    <a:pt x="218694" y="38480"/>
                  </a:lnTo>
                  <a:lnTo>
                    <a:pt x="216789" y="41655"/>
                  </a:lnTo>
                  <a:lnTo>
                    <a:pt x="200279" y="64007"/>
                  </a:lnTo>
                  <a:lnTo>
                    <a:pt x="215038" y="64007"/>
                  </a:lnTo>
                  <a:lnTo>
                    <a:pt x="225425" y="49656"/>
                  </a:lnTo>
                  <a:lnTo>
                    <a:pt x="240651" y="49656"/>
                  </a:lnTo>
                  <a:lnTo>
                    <a:pt x="234696" y="41655"/>
                  </a:lnTo>
                  <a:lnTo>
                    <a:pt x="232283" y="38480"/>
                  </a:lnTo>
                  <a:lnTo>
                    <a:pt x="229108" y="37337"/>
                  </a:lnTo>
                  <a:close/>
                </a:path>
                <a:path w="611504" h="81279">
                  <a:moveTo>
                    <a:pt x="280289" y="37337"/>
                  </a:moveTo>
                  <a:lnTo>
                    <a:pt x="273558" y="37337"/>
                  </a:lnTo>
                  <a:lnTo>
                    <a:pt x="270510" y="38480"/>
                  </a:lnTo>
                  <a:lnTo>
                    <a:pt x="267970" y="41655"/>
                  </a:lnTo>
                  <a:lnTo>
                    <a:pt x="251333" y="64007"/>
                  </a:lnTo>
                  <a:lnTo>
                    <a:pt x="266854" y="64007"/>
                  </a:lnTo>
                  <a:lnTo>
                    <a:pt x="277241" y="49656"/>
                  </a:lnTo>
                  <a:lnTo>
                    <a:pt x="291832" y="49656"/>
                  </a:lnTo>
                  <a:lnTo>
                    <a:pt x="285877" y="41655"/>
                  </a:lnTo>
                  <a:lnTo>
                    <a:pt x="283972" y="38480"/>
                  </a:lnTo>
                  <a:lnTo>
                    <a:pt x="280289" y="37337"/>
                  </a:lnTo>
                  <a:close/>
                </a:path>
                <a:path w="611504" h="81279">
                  <a:moveTo>
                    <a:pt x="332105" y="37337"/>
                  </a:moveTo>
                  <a:lnTo>
                    <a:pt x="324612" y="37337"/>
                  </a:lnTo>
                  <a:lnTo>
                    <a:pt x="321564" y="38480"/>
                  </a:lnTo>
                  <a:lnTo>
                    <a:pt x="319151" y="41655"/>
                  </a:lnTo>
                  <a:lnTo>
                    <a:pt x="302514" y="64007"/>
                  </a:lnTo>
                  <a:lnTo>
                    <a:pt x="317987" y="64007"/>
                  </a:lnTo>
                  <a:lnTo>
                    <a:pt x="328295" y="49656"/>
                  </a:lnTo>
                  <a:lnTo>
                    <a:pt x="343521" y="49656"/>
                  </a:lnTo>
                  <a:lnTo>
                    <a:pt x="337566" y="41655"/>
                  </a:lnTo>
                  <a:lnTo>
                    <a:pt x="335153" y="38480"/>
                  </a:lnTo>
                  <a:lnTo>
                    <a:pt x="332105" y="37337"/>
                  </a:lnTo>
                  <a:close/>
                </a:path>
                <a:path w="611504" h="81279">
                  <a:moveTo>
                    <a:pt x="383159" y="37337"/>
                  </a:moveTo>
                  <a:lnTo>
                    <a:pt x="375793" y="37337"/>
                  </a:lnTo>
                  <a:lnTo>
                    <a:pt x="372745" y="38480"/>
                  </a:lnTo>
                  <a:lnTo>
                    <a:pt x="370840" y="41655"/>
                  </a:lnTo>
                  <a:lnTo>
                    <a:pt x="354203" y="64007"/>
                  </a:lnTo>
                  <a:lnTo>
                    <a:pt x="369089" y="64007"/>
                  </a:lnTo>
                  <a:lnTo>
                    <a:pt x="379476" y="49656"/>
                  </a:lnTo>
                  <a:lnTo>
                    <a:pt x="394702" y="49656"/>
                  </a:lnTo>
                  <a:lnTo>
                    <a:pt x="388747" y="41655"/>
                  </a:lnTo>
                  <a:lnTo>
                    <a:pt x="386207" y="38480"/>
                  </a:lnTo>
                  <a:lnTo>
                    <a:pt x="383159" y="37337"/>
                  </a:lnTo>
                  <a:close/>
                </a:path>
                <a:path w="611504" h="81279">
                  <a:moveTo>
                    <a:pt x="434340" y="37337"/>
                  </a:moveTo>
                  <a:lnTo>
                    <a:pt x="427482" y="37337"/>
                  </a:lnTo>
                  <a:lnTo>
                    <a:pt x="423799" y="38480"/>
                  </a:lnTo>
                  <a:lnTo>
                    <a:pt x="422021" y="41655"/>
                  </a:lnTo>
                  <a:lnTo>
                    <a:pt x="405384" y="64007"/>
                  </a:lnTo>
                  <a:lnTo>
                    <a:pt x="420510" y="64007"/>
                  </a:lnTo>
                  <a:lnTo>
                    <a:pt x="431292" y="49656"/>
                  </a:lnTo>
                  <a:lnTo>
                    <a:pt x="445756" y="49656"/>
                  </a:lnTo>
                  <a:lnTo>
                    <a:pt x="439801" y="41655"/>
                  </a:lnTo>
                  <a:lnTo>
                    <a:pt x="438023" y="38480"/>
                  </a:lnTo>
                  <a:lnTo>
                    <a:pt x="434340" y="37337"/>
                  </a:lnTo>
                  <a:close/>
                </a:path>
                <a:path w="611504" h="81279">
                  <a:moveTo>
                    <a:pt x="486029" y="37337"/>
                  </a:moveTo>
                  <a:lnTo>
                    <a:pt x="478663" y="37337"/>
                  </a:lnTo>
                  <a:lnTo>
                    <a:pt x="475615" y="38480"/>
                  </a:lnTo>
                  <a:lnTo>
                    <a:pt x="473075" y="41655"/>
                  </a:lnTo>
                  <a:lnTo>
                    <a:pt x="456438" y="64007"/>
                  </a:lnTo>
                  <a:lnTo>
                    <a:pt x="471959" y="64007"/>
                  </a:lnTo>
                  <a:lnTo>
                    <a:pt x="482346" y="49656"/>
                  </a:lnTo>
                  <a:lnTo>
                    <a:pt x="496937" y="49656"/>
                  </a:lnTo>
                  <a:lnTo>
                    <a:pt x="490982" y="41655"/>
                  </a:lnTo>
                  <a:lnTo>
                    <a:pt x="489204" y="38480"/>
                  </a:lnTo>
                  <a:lnTo>
                    <a:pt x="486029" y="37337"/>
                  </a:lnTo>
                  <a:close/>
                </a:path>
                <a:path w="611504" h="81279">
                  <a:moveTo>
                    <a:pt x="537210" y="37337"/>
                  </a:moveTo>
                  <a:lnTo>
                    <a:pt x="529844" y="37337"/>
                  </a:lnTo>
                  <a:lnTo>
                    <a:pt x="526669" y="38480"/>
                  </a:lnTo>
                  <a:lnTo>
                    <a:pt x="524891" y="41655"/>
                  </a:lnTo>
                  <a:lnTo>
                    <a:pt x="507619" y="64007"/>
                  </a:lnTo>
                  <a:lnTo>
                    <a:pt x="523140" y="64007"/>
                  </a:lnTo>
                  <a:lnTo>
                    <a:pt x="533527" y="49656"/>
                  </a:lnTo>
                  <a:lnTo>
                    <a:pt x="548703" y="49656"/>
                  </a:lnTo>
                  <a:lnTo>
                    <a:pt x="542798" y="41655"/>
                  </a:lnTo>
                  <a:lnTo>
                    <a:pt x="540258" y="38480"/>
                  </a:lnTo>
                  <a:lnTo>
                    <a:pt x="537210" y="37337"/>
                  </a:lnTo>
                  <a:close/>
                </a:path>
                <a:path w="611504" h="81279">
                  <a:moveTo>
                    <a:pt x="75184" y="37337"/>
                  </a:moveTo>
                  <a:lnTo>
                    <a:pt x="68326" y="37337"/>
                  </a:lnTo>
                  <a:lnTo>
                    <a:pt x="65278" y="38480"/>
                  </a:lnTo>
                  <a:lnTo>
                    <a:pt x="62865" y="41655"/>
                  </a:lnTo>
                  <a:lnTo>
                    <a:pt x="47498" y="62737"/>
                  </a:lnTo>
                  <a:lnTo>
                    <a:pt x="62634" y="62737"/>
                  </a:lnTo>
                  <a:lnTo>
                    <a:pt x="72136" y="49656"/>
                  </a:lnTo>
                  <a:lnTo>
                    <a:pt x="86600" y="49656"/>
                  </a:lnTo>
                  <a:lnTo>
                    <a:pt x="80645" y="41655"/>
                  </a:lnTo>
                  <a:lnTo>
                    <a:pt x="78867" y="38480"/>
                  </a:lnTo>
                  <a:lnTo>
                    <a:pt x="75184" y="37337"/>
                  </a:lnTo>
                  <a:close/>
                </a:path>
              </a:pathLst>
            </a:custGeom>
            <a:solidFill>
              <a:srgbClr val="189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39211" y="5460492"/>
              <a:ext cx="27940" cy="52069"/>
            </a:xfrm>
            <a:custGeom>
              <a:avLst/>
              <a:gdLst/>
              <a:ahLst/>
              <a:cxnLst/>
              <a:rect l="l" t="t" r="r" b="b"/>
              <a:pathLst>
                <a:path w="27939" h="52070">
                  <a:moveTo>
                    <a:pt x="27432" y="0"/>
                  </a:moveTo>
                  <a:lnTo>
                    <a:pt x="0" y="0"/>
                  </a:lnTo>
                  <a:lnTo>
                    <a:pt x="2286" y="51815"/>
                  </a:lnTo>
                  <a:lnTo>
                    <a:pt x="24511" y="51815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26779" y="5132832"/>
              <a:ext cx="280670" cy="220979"/>
            </a:xfrm>
            <a:custGeom>
              <a:avLst/>
              <a:gdLst/>
              <a:ahLst/>
              <a:cxnLst/>
              <a:rect l="l" t="t" r="r" b="b"/>
              <a:pathLst>
                <a:path w="280669" h="220979">
                  <a:moveTo>
                    <a:pt x="280428" y="31496"/>
                  </a:moveTo>
                  <a:lnTo>
                    <a:pt x="209689" y="0"/>
                  </a:lnTo>
                  <a:lnTo>
                    <a:pt x="76212" y="32131"/>
                  </a:lnTo>
                  <a:lnTo>
                    <a:pt x="76212" y="32004"/>
                  </a:lnTo>
                  <a:lnTo>
                    <a:pt x="0" y="32004"/>
                  </a:lnTo>
                  <a:lnTo>
                    <a:pt x="0" y="199644"/>
                  </a:lnTo>
                  <a:lnTo>
                    <a:pt x="76212" y="199644"/>
                  </a:lnTo>
                  <a:lnTo>
                    <a:pt x="76212" y="199898"/>
                  </a:lnTo>
                  <a:lnTo>
                    <a:pt x="135839" y="216154"/>
                  </a:lnTo>
                  <a:lnTo>
                    <a:pt x="185877" y="220713"/>
                  </a:lnTo>
                  <a:lnTo>
                    <a:pt x="231051" y="215353"/>
                  </a:lnTo>
                  <a:lnTo>
                    <a:pt x="276110" y="201803"/>
                  </a:lnTo>
                  <a:lnTo>
                    <a:pt x="280428" y="31496"/>
                  </a:lnTo>
                  <a:close/>
                </a:path>
              </a:pathLst>
            </a:custGeom>
            <a:solidFill>
              <a:srgbClr val="FFB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83863" y="5326380"/>
              <a:ext cx="429895" cy="198120"/>
            </a:xfrm>
            <a:custGeom>
              <a:avLst/>
              <a:gdLst/>
              <a:ahLst/>
              <a:cxnLst/>
              <a:rect l="l" t="t" r="r" b="b"/>
              <a:pathLst>
                <a:path w="429895" h="198120">
                  <a:moveTo>
                    <a:pt x="320801" y="0"/>
                  </a:moveTo>
                  <a:lnTo>
                    <a:pt x="108330" y="0"/>
                  </a:lnTo>
                  <a:lnTo>
                    <a:pt x="0" y="198120"/>
                  </a:lnTo>
                  <a:lnTo>
                    <a:pt x="429767" y="198120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F45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96640" y="5248656"/>
              <a:ext cx="204470" cy="36830"/>
            </a:xfrm>
            <a:custGeom>
              <a:avLst/>
              <a:gdLst/>
              <a:ahLst/>
              <a:cxnLst/>
              <a:rect l="l" t="t" r="r" b="b"/>
              <a:pathLst>
                <a:path w="204470" h="36829">
                  <a:moveTo>
                    <a:pt x="45720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45720" y="36576"/>
                  </a:lnTo>
                  <a:lnTo>
                    <a:pt x="45720" y="0"/>
                  </a:lnTo>
                  <a:close/>
                </a:path>
                <a:path w="204470" h="36829">
                  <a:moveTo>
                    <a:pt x="204216" y="0"/>
                  </a:moveTo>
                  <a:lnTo>
                    <a:pt x="158496" y="0"/>
                  </a:lnTo>
                  <a:lnTo>
                    <a:pt x="158496" y="36576"/>
                  </a:lnTo>
                  <a:lnTo>
                    <a:pt x="204216" y="36576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83864" y="5285232"/>
              <a:ext cx="429895" cy="312420"/>
            </a:xfrm>
            <a:custGeom>
              <a:avLst/>
              <a:gdLst/>
              <a:ahLst/>
              <a:cxnLst/>
              <a:rect l="l" t="t" r="r" b="b"/>
              <a:pathLst>
                <a:path w="429895" h="312420">
                  <a:moveTo>
                    <a:pt x="321564" y="41148"/>
                  </a:moveTo>
                  <a:lnTo>
                    <a:pt x="316865" y="0"/>
                  </a:lnTo>
                  <a:lnTo>
                    <a:pt x="112903" y="0"/>
                  </a:lnTo>
                  <a:lnTo>
                    <a:pt x="108204" y="41148"/>
                  </a:lnTo>
                  <a:lnTo>
                    <a:pt x="321564" y="41148"/>
                  </a:lnTo>
                  <a:close/>
                </a:path>
                <a:path w="429895" h="312420">
                  <a:moveTo>
                    <a:pt x="429755" y="239268"/>
                  </a:moveTo>
                  <a:lnTo>
                    <a:pt x="0" y="239268"/>
                  </a:lnTo>
                  <a:lnTo>
                    <a:pt x="0" y="312420"/>
                  </a:lnTo>
                  <a:lnTo>
                    <a:pt x="429755" y="312420"/>
                  </a:lnTo>
                  <a:lnTo>
                    <a:pt x="429755" y="239268"/>
                  </a:lnTo>
                  <a:close/>
                </a:path>
              </a:pathLst>
            </a:custGeom>
            <a:solidFill>
              <a:srgbClr val="C52B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42359" y="5539740"/>
              <a:ext cx="113030" cy="40005"/>
            </a:xfrm>
            <a:custGeom>
              <a:avLst/>
              <a:gdLst/>
              <a:ahLst/>
              <a:cxnLst/>
              <a:rect l="l" t="t" r="r" b="b"/>
              <a:pathLst>
                <a:path w="113029" h="40004">
                  <a:moveTo>
                    <a:pt x="112775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112775" y="3962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46831" y="5000244"/>
              <a:ext cx="87822" cy="11533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46831" y="5351252"/>
              <a:ext cx="87822" cy="11533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41675" y="4991650"/>
              <a:ext cx="154305" cy="484505"/>
            </a:xfrm>
            <a:custGeom>
              <a:avLst/>
              <a:gdLst/>
              <a:ahLst/>
              <a:cxnLst/>
              <a:rect l="l" t="t" r="r" b="b"/>
              <a:pathLst>
                <a:path w="154305" h="484504">
                  <a:moveTo>
                    <a:pt x="111904" y="0"/>
                  </a:moveTo>
                  <a:lnTo>
                    <a:pt x="51029" y="36703"/>
                  </a:lnTo>
                  <a:lnTo>
                    <a:pt x="30718" y="73522"/>
                  </a:lnTo>
                  <a:lnTo>
                    <a:pt x="16187" y="116830"/>
                  </a:lnTo>
                  <a:lnTo>
                    <a:pt x="6709" y="162259"/>
                  </a:lnTo>
                  <a:lnTo>
                    <a:pt x="1555" y="205445"/>
                  </a:lnTo>
                  <a:lnTo>
                    <a:pt x="0" y="242019"/>
                  </a:lnTo>
                  <a:lnTo>
                    <a:pt x="1608" y="278974"/>
                  </a:lnTo>
                  <a:lnTo>
                    <a:pt x="6887" y="322299"/>
                  </a:lnTo>
                  <a:lnTo>
                    <a:pt x="16522" y="367696"/>
                  </a:lnTo>
                  <a:lnTo>
                    <a:pt x="31194" y="410866"/>
                  </a:lnTo>
                  <a:lnTo>
                    <a:pt x="51587" y="447511"/>
                  </a:lnTo>
                  <a:lnTo>
                    <a:pt x="112269" y="484036"/>
                  </a:lnTo>
                  <a:lnTo>
                    <a:pt x="153924" y="475318"/>
                  </a:lnTo>
                  <a:lnTo>
                    <a:pt x="105537" y="375623"/>
                  </a:lnTo>
                  <a:lnTo>
                    <a:pt x="89163" y="373534"/>
                  </a:lnTo>
                  <a:lnTo>
                    <a:pt x="77206" y="350991"/>
                  </a:lnTo>
                  <a:lnTo>
                    <a:pt x="69525" y="313803"/>
                  </a:lnTo>
                  <a:lnTo>
                    <a:pt x="65984" y="267781"/>
                  </a:lnTo>
                  <a:lnTo>
                    <a:pt x="66443" y="218737"/>
                  </a:lnTo>
                  <a:lnTo>
                    <a:pt x="70767" y="172480"/>
                  </a:lnTo>
                  <a:lnTo>
                    <a:pt x="78815" y="134821"/>
                  </a:lnTo>
                  <a:lnTo>
                    <a:pt x="90451" y="111572"/>
                  </a:lnTo>
                  <a:lnTo>
                    <a:pt x="105537" y="108542"/>
                  </a:lnTo>
                  <a:lnTo>
                    <a:pt x="153924" y="8847"/>
                  </a:lnTo>
                  <a:lnTo>
                    <a:pt x="111904" y="0"/>
                  </a:lnTo>
                  <a:close/>
                </a:path>
              </a:pathLst>
            </a:custGeom>
            <a:solidFill>
              <a:srgbClr val="F45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04260" y="5362956"/>
              <a:ext cx="173990" cy="111760"/>
            </a:xfrm>
            <a:custGeom>
              <a:avLst/>
              <a:gdLst/>
              <a:ahLst/>
              <a:cxnLst/>
              <a:rect l="l" t="t" r="r" b="b"/>
              <a:pathLst>
                <a:path w="173989" h="111760">
                  <a:moveTo>
                    <a:pt x="51816" y="79248"/>
                  </a:moveTo>
                  <a:lnTo>
                    <a:pt x="9144" y="79248"/>
                  </a:lnTo>
                  <a:lnTo>
                    <a:pt x="0" y="111252"/>
                  </a:lnTo>
                  <a:lnTo>
                    <a:pt x="46736" y="111252"/>
                  </a:lnTo>
                  <a:lnTo>
                    <a:pt x="51816" y="79248"/>
                  </a:lnTo>
                  <a:close/>
                </a:path>
                <a:path w="173989" h="111760">
                  <a:moveTo>
                    <a:pt x="56388" y="42672"/>
                  </a:moveTo>
                  <a:lnTo>
                    <a:pt x="19558" y="42672"/>
                  </a:lnTo>
                  <a:lnTo>
                    <a:pt x="12192" y="68580"/>
                  </a:lnTo>
                  <a:lnTo>
                    <a:pt x="52832" y="68580"/>
                  </a:lnTo>
                  <a:lnTo>
                    <a:pt x="56388" y="42672"/>
                  </a:lnTo>
                  <a:close/>
                </a:path>
                <a:path w="173989" h="111760">
                  <a:moveTo>
                    <a:pt x="62484" y="0"/>
                  </a:moveTo>
                  <a:lnTo>
                    <a:pt x="32004" y="0"/>
                  </a:lnTo>
                  <a:lnTo>
                    <a:pt x="22860" y="32004"/>
                  </a:lnTo>
                  <a:lnTo>
                    <a:pt x="58039" y="32004"/>
                  </a:lnTo>
                  <a:lnTo>
                    <a:pt x="62484" y="0"/>
                  </a:lnTo>
                  <a:close/>
                </a:path>
                <a:path w="173989" h="111760">
                  <a:moveTo>
                    <a:pt x="105156" y="32004"/>
                  </a:moveTo>
                  <a:lnTo>
                    <a:pt x="100457" y="0"/>
                  </a:lnTo>
                  <a:lnTo>
                    <a:pt x="72771" y="0"/>
                  </a:lnTo>
                  <a:lnTo>
                    <a:pt x="68580" y="32004"/>
                  </a:lnTo>
                  <a:lnTo>
                    <a:pt x="105156" y="32004"/>
                  </a:lnTo>
                  <a:close/>
                </a:path>
                <a:path w="173989" h="111760">
                  <a:moveTo>
                    <a:pt x="111252" y="68580"/>
                  </a:moveTo>
                  <a:lnTo>
                    <a:pt x="107696" y="42672"/>
                  </a:lnTo>
                  <a:lnTo>
                    <a:pt x="67818" y="42672"/>
                  </a:lnTo>
                  <a:lnTo>
                    <a:pt x="64008" y="68580"/>
                  </a:lnTo>
                  <a:lnTo>
                    <a:pt x="111252" y="68580"/>
                  </a:lnTo>
                  <a:close/>
                </a:path>
                <a:path w="173989" h="111760">
                  <a:moveTo>
                    <a:pt x="117348" y="111252"/>
                  </a:moveTo>
                  <a:lnTo>
                    <a:pt x="112776" y="79248"/>
                  </a:lnTo>
                  <a:lnTo>
                    <a:pt x="60960" y="79248"/>
                  </a:lnTo>
                  <a:lnTo>
                    <a:pt x="56388" y="111252"/>
                  </a:lnTo>
                  <a:lnTo>
                    <a:pt x="117348" y="111252"/>
                  </a:lnTo>
                  <a:close/>
                </a:path>
                <a:path w="173989" h="111760">
                  <a:moveTo>
                    <a:pt x="150876" y="32004"/>
                  </a:moveTo>
                  <a:lnTo>
                    <a:pt x="142367" y="0"/>
                  </a:lnTo>
                  <a:lnTo>
                    <a:pt x="111252" y="0"/>
                  </a:lnTo>
                  <a:lnTo>
                    <a:pt x="115697" y="32004"/>
                  </a:lnTo>
                  <a:lnTo>
                    <a:pt x="150876" y="32004"/>
                  </a:lnTo>
                  <a:close/>
                </a:path>
                <a:path w="173989" h="111760">
                  <a:moveTo>
                    <a:pt x="161544" y="68580"/>
                  </a:moveTo>
                  <a:lnTo>
                    <a:pt x="154178" y="42672"/>
                  </a:lnTo>
                  <a:lnTo>
                    <a:pt x="117348" y="42672"/>
                  </a:lnTo>
                  <a:lnTo>
                    <a:pt x="120904" y="68580"/>
                  </a:lnTo>
                  <a:lnTo>
                    <a:pt x="161544" y="68580"/>
                  </a:lnTo>
                  <a:close/>
                </a:path>
                <a:path w="173989" h="111760">
                  <a:moveTo>
                    <a:pt x="173736" y="111252"/>
                  </a:moveTo>
                  <a:lnTo>
                    <a:pt x="164719" y="79248"/>
                  </a:lnTo>
                  <a:lnTo>
                    <a:pt x="123444" y="79248"/>
                  </a:lnTo>
                  <a:lnTo>
                    <a:pt x="127508" y="111252"/>
                  </a:lnTo>
                  <a:lnTo>
                    <a:pt x="173736" y="111252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32047" y="5551932"/>
              <a:ext cx="52069" cy="29209"/>
            </a:xfrm>
            <a:custGeom>
              <a:avLst/>
              <a:gdLst/>
              <a:ahLst/>
              <a:cxnLst/>
              <a:rect l="l" t="t" r="r" b="b"/>
              <a:pathLst>
                <a:path w="52070" h="29210">
                  <a:moveTo>
                    <a:pt x="51816" y="0"/>
                  </a:moveTo>
                  <a:lnTo>
                    <a:pt x="0" y="2666"/>
                  </a:lnTo>
                  <a:lnTo>
                    <a:pt x="0" y="25653"/>
                  </a:lnTo>
                  <a:lnTo>
                    <a:pt x="51816" y="28955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16707" y="5094855"/>
              <a:ext cx="265636" cy="2391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12948" y="4721352"/>
              <a:ext cx="167640" cy="21590"/>
            </a:xfrm>
            <a:custGeom>
              <a:avLst/>
              <a:gdLst/>
              <a:ahLst/>
              <a:cxnLst/>
              <a:rect l="l" t="t" r="r" b="b"/>
              <a:pathLst>
                <a:path w="167639" h="21589">
                  <a:moveTo>
                    <a:pt x="21336" y="4826"/>
                  </a:moveTo>
                  <a:lnTo>
                    <a:pt x="16510" y="0"/>
                  </a:lnTo>
                  <a:lnTo>
                    <a:pt x="4826" y="0"/>
                  </a:lnTo>
                  <a:lnTo>
                    <a:pt x="0" y="4826"/>
                  </a:lnTo>
                  <a:lnTo>
                    <a:pt x="0" y="16510"/>
                  </a:lnTo>
                  <a:lnTo>
                    <a:pt x="4826" y="21336"/>
                  </a:lnTo>
                  <a:lnTo>
                    <a:pt x="16510" y="21336"/>
                  </a:lnTo>
                  <a:lnTo>
                    <a:pt x="21336" y="16510"/>
                  </a:lnTo>
                  <a:lnTo>
                    <a:pt x="21336" y="4826"/>
                  </a:lnTo>
                  <a:close/>
                </a:path>
                <a:path w="167639" h="21589">
                  <a:moveTo>
                    <a:pt x="94488" y="4826"/>
                  </a:moveTo>
                  <a:lnTo>
                    <a:pt x="89662" y="0"/>
                  </a:lnTo>
                  <a:lnTo>
                    <a:pt x="77978" y="0"/>
                  </a:lnTo>
                  <a:lnTo>
                    <a:pt x="73152" y="4826"/>
                  </a:lnTo>
                  <a:lnTo>
                    <a:pt x="73152" y="16510"/>
                  </a:lnTo>
                  <a:lnTo>
                    <a:pt x="77978" y="21336"/>
                  </a:lnTo>
                  <a:lnTo>
                    <a:pt x="89662" y="21336"/>
                  </a:lnTo>
                  <a:lnTo>
                    <a:pt x="94488" y="16510"/>
                  </a:lnTo>
                  <a:lnTo>
                    <a:pt x="94488" y="4826"/>
                  </a:lnTo>
                  <a:close/>
                </a:path>
                <a:path w="167639" h="21589">
                  <a:moveTo>
                    <a:pt x="167640" y="4826"/>
                  </a:moveTo>
                  <a:lnTo>
                    <a:pt x="162814" y="0"/>
                  </a:lnTo>
                  <a:lnTo>
                    <a:pt x="151130" y="0"/>
                  </a:lnTo>
                  <a:lnTo>
                    <a:pt x="146304" y="4826"/>
                  </a:lnTo>
                  <a:lnTo>
                    <a:pt x="146304" y="16510"/>
                  </a:lnTo>
                  <a:lnTo>
                    <a:pt x="151130" y="21336"/>
                  </a:lnTo>
                  <a:lnTo>
                    <a:pt x="162814" y="21336"/>
                  </a:lnTo>
                  <a:lnTo>
                    <a:pt x="167640" y="16510"/>
                  </a:lnTo>
                  <a:lnTo>
                    <a:pt x="167640" y="4826"/>
                  </a:lnTo>
                  <a:close/>
                </a:path>
              </a:pathLst>
            </a:custGeom>
            <a:solidFill>
              <a:srgbClr val="189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30195" y="5157216"/>
              <a:ext cx="196850" cy="182880"/>
            </a:xfrm>
            <a:custGeom>
              <a:avLst/>
              <a:gdLst/>
              <a:ahLst/>
              <a:cxnLst/>
              <a:rect l="l" t="t" r="r" b="b"/>
              <a:pathLst>
                <a:path w="196850" h="182879">
                  <a:moveTo>
                    <a:pt x="196595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96595" y="182879"/>
                  </a:lnTo>
                  <a:lnTo>
                    <a:pt x="196595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964942" y="493267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C000"/>
                </a:solidFill>
                <a:latin typeface="Noto Sans CJK JP Medium"/>
                <a:cs typeface="Noto Sans CJK JP Medium"/>
              </a:rPr>
              <a:t>諮詢專線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27170" y="4978145"/>
            <a:ext cx="124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02-27858898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35652" y="5252466"/>
            <a:ext cx="46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#279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96895" y="5908954"/>
            <a:ext cx="2588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每</a:t>
            </a:r>
            <a:r>
              <a:rPr sz="2000" b="0" spc="4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100</a:t>
            </a:r>
            <a:r>
              <a:rPr sz="2000" b="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綠點</a:t>
            </a:r>
            <a:r>
              <a:rPr sz="2000" b="0" spc="355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=</a:t>
            </a:r>
            <a:r>
              <a:rPr sz="2000" b="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新台</a:t>
            </a:r>
            <a:r>
              <a:rPr sz="2000" b="0" spc="-5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幣</a:t>
            </a:r>
            <a:r>
              <a:rPr sz="2000" b="0" spc="4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1</a:t>
            </a:r>
            <a:r>
              <a:rPr sz="2000" b="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元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218944" y="3640835"/>
            <a:ext cx="1622297" cy="6774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396744" y="3717417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6600"/>
                </a:solidFill>
                <a:latin typeface="Noto Sans CJK JP Medium"/>
                <a:cs typeface="Noto Sans CJK JP Medium"/>
              </a:rPr>
              <a:t>認購點數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452871" y="3637788"/>
            <a:ext cx="3252470" cy="2981325"/>
            <a:chOff x="5452871" y="3637788"/>
            <a:chExt cx="3252470" cy="2981325"/>
          </a:xfrm>
        </p:grpSpPr>
        <p:sp>
          <p:nvSpPr>
            <p:cNvPr id="54" name="object 54"/>
            <p:cNvSpPr/>
            <p:nvPr/>
          </p:nvSpPr>
          <p:spPr>
            <a:xfrm>
              <a:off x="5494019" y="3639312"/>
              <a:ext cx="3211068" cy="29794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19927" y="3665220"/>
              <a:ext cx="3108960" cy="2877820"/>
            </a:xfrm>
            <a:custGeom>
              <a:avLst/>
              <a:gdLst/>
              <a:ahLst/>
              <a:cxnLst/>
              <a:rect l="l" t="t" r="r" b="b"/>
              <a:pathLst>
                <a:path w="3108959" h="2877820">
                  <a:moveTo>
                    <a:pt x="3108960" y="0"/>
                  </a:moveTo>
                  <a:lnTo>
                    <a:pt x="0" y="0"/>
                  </a:lnTo>
                  <a:lnTo>
                    <a:pt x="0" y="2877311"/>
                  </a:lnTo>
                  <a:lnTo>
                    <a:pt x="3108960" y="2877311"/>
                  </a:lnTo>
                  <a:lnTo>
                    <a:pt x="3108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52871" y="3637788"/>
              <a:ext cx="1622298" cy="67741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519928" y="3665220"/>
            <a:ext cx="3108960" cy="28778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480"/>
              </a:spcBef>
            </a:pPr>
            <a:r>
              <a:rPr sz="2400" b="0" dirty="0">
                <a:solidFill>
                  <a:srgbClr val="FF6600"/>
                </a:solidFill>
                <a:latin typeface="Noto Sans CJK JP Medium"/>
                <a:cs typeface="Noto Sans CJK JP Medium"/>
              </a:rPr>
              <a:t>發放點數</a:t>
            </a:r>
            <a:endParaRPr sz="2400">
              <a:latin typeface="Noto Sans CJK JP Medium"/>
              <a:cs typeface="Noto Sans CJK JP Medium"/>
            </a:endParaRPr>
          </a:p>
          <a:p>
            <a:pPr marL="337185" marR="182245" indent="-287020" algn="just">
              <a:lnSpc>
                <a:spcPct val="100000"/>
              </a:lnSpc>
              <a:spcBef>
                <a:spcPts val="725"/>
              </a:spcBef>
              <a:buFont typeface="Wingdings"/>
              <a:buChar char=""/>
              <a:tabLst>
                <a:tab pos="337820" algn="l"/>
              </a:tabLst>
            </a:pPr>
            <a:r>
              <a:rPr sz="2000" b="0" spc="20" dirty="0">
                <a:latin typeface="Noto Sans CJK JP Medium"/>
                <a:cs typeface="Noto Sans CJK JP Medium"/>
              </a:rPr>
              <a:t>使</a:t>
            </a:r>
            <a:r>
              <a:rPr sz="2000" b="0" spc="10" dirty="0">
                <a:latin typeface="Noto Sans CJK JP Medium"/>
                <a:cs typeface="Noto Sans CJK JP Medium"/>
              </a:rPr>
              <a:t>用環</a:t>
            </a:r>
            <a:r>
              <a:rPr sz="2000" b="0" spc="20" dirty="0">
                <a:latin typeface="Noto Sans CJK JP Medium"/>
                <a:cs typeface="Noto Sans CJK JP Medium"/>
              </a:rPr>
              <a:t>保</a:t>
            </a:r>
            <a:r>
              <a:rPr sz="2000" b="0" spc="10" dirty="0">
                <a:latin typeface="Noto Sans CJK JP Medium"/>
                <a:cs typeface="Noto Sans CJK JP Medium"/>
              </a:rPr>
              <a:t>集</a:t>
            </a:r>
            <a:r>
              <a:rPr sz="2000" b="0" spc="20" dirty="0">
                <a:latin typeface="Noto Sans CJK JP Medium"/>
                <a:cs typeface="Noto Sans CJK JP Medium"/>
              </a:rPr>
              <a:t>點</a:t>
            </a:r>
            <a:r>
              <a:rPr sz="2000" b="0" spc="40" dirty="0">
                <a:latin typeface="Noto Sans CJK JP Medium"/>
                <a:cs typeface="Noto Sans CJK JP Medium"/>
              </a:rPr>
              <a:t>APP</a:t>
            </a:r>
            <a:r>
              <a:rPr sz="2000" b="0" spc="20" dirty="0">
                <a:latin typeface="Noto Sans CJK JP Medium"/>
                <a:cs typeface="Noto Sans CJK JP Medium"/>
              </a:rPr>
              <a:t>「</a:t>
            </a:r>
            <a:r>
              <a:rPr sz="2000" b="0" dirty="0">
                <a:latin typeface="Noto Sans CJK JP Medium"/>
                <a:cs typeface="Noto Sans CJK JP Medium"/>
              </a:rPr>
              <a:t>掃 </a:t>
            </a:r>
            <a:r>
              <a:rPr sz="2000" b="0" spc="225" dirty="0">
                <a:latin typeface="Noto Sans CJK JP Medium"/>
                <a:cs typeface="Noto Sans CJK JP Medium"/>
              </a:rPr>
              <a:t>描」</a:t>
            </a:r>
            <a:r>
              <a:rPr sz="2000" b="0" spc="70" dirty="0">
                <a:latin typeface="Noto Sans CJK JP Medium"/>
                <a:cs typeface="Noto Sans CJK JP Medium"/>
              </a:rPr>
              <a:t>QR</a:t>
            </a:r>
            <a:r>
              <a:rPr sz="2000" b="0" spc="195" dirty="0">
                <a:latin typeface="Noto Sans CJK JP Medium"/>
                <a:cs typeface="Noto Sans CJK JP Medium"/>
              </a:rPr>
              <a:t> </a:t>
            </a:r>
            <a:r>
              <a:rPr sz="2000" b="0" spc="75" dirty="0">
                <a:latin typeface="Noto Sans CJK JP Medium"/>
                <a:cs typeface="Noto Sans CJK JP Medium"/>
              </a:rPr>
              <a:t>code</a:t>
            </a:r>
            <a:r>
              <a:rPr sz="2000" b="0" spc="225" dirty="0">
                <a:latin typeface="Noto Sans CJK JP Medium"/>
                <a:cs typeface="Noto Sans CJK JP Medium"/>
              </a:rPr>
              <a:t>功能獲 </a:t>
            </a:r>
            <a:r>
              <a:rPr sz="2000" b="0" dirty="0">
                <a:latin typeface="Noto Sans CJK JP Medium"/>
                <a:cs typeface="Noto Sans CJK JP Medium"/>
              </a:rPr>
              <a:t>得點數</a:t>
            </a:r>
            <a:r>
              <a:rPr sz="2000" b="0" spc="5" dirty="0">
                <a:latin typeface="Noto Sans CJK JP Medium"/>
                <a:cs typeface="Noto Sans CJK JP Medium"/>
              </a:rPr>
              <a:t>。</a:t>
            </a:r>
            <a:endParaRPr sz="2000">
              <a:latin typeface="Noto Sans CJK JP Medium"/>
              <a:cs typeface="Noto Sans CJK JP Medium"/>
            </a:endParaRPr>
          </a:p>
          <a:p>
            <a:pPr marL="367030" marR="1462405">
              <a:lnSpc>
                <a:spcPct val="100000"/>
              </a:lnSpc>
              <a:spcBef>
                <a:spcPts val="1165"/>
              </a:spcBef>
            </a:pPr>
            <a:r>
              <a:rPr sz="2000" b="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發放點數量 可自由設定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146226" y="4510862"/>
            <a:ext cx="1511300" cy="2005964"/>
            <a:chOff x="7146226" y="4510862"/>
            <a:chExt cx="1511300" cy="2005964"/>
          </a:xfrm>
        </p:grpSpPr>
        <p:sp>
          <p:nvSpPr>
            <p:cNvPr id="59" name="object 59"/>
            <p:cNvSpPr/>
            <p:nvPr/>
          </p:nvSpPr>
          <p:spPr>
            <a:xfrm>
              <a:off x="7146226" y="4510874"/>
              <a:ext cx="1511300" cy="1622425"/>
            </a:xfrm>
            <a:custGeom>
              <a:avLst/>
              <a:gdLst/>
              <a:ahLst/>
              <a:cxnLst/>
              <a:rect l="l" t="t" r="r" b="b"/>
              <a:pathLst>
                <a:path w="1511300" h="1622425">
                  <a:moveTo>
                    <a:pt x="114109" y="1044994"/>
                  </a:moveTo>
                  <a:lnTo>
                    <a:pt x="111709" y="1037361"/>
                  </a:lnTo>
                  <a:lnTo>
                    <a:pt x="109448" y="1029550"/>
                  </a:lnTo>
                  <a:lnTo>
                    <a:pt x="107264" y="1021626"/>
                  </a:lnTo>
                  <a:lnTo>
                    <a:pt x="105092" y="1013625"/>
                  </a:lnTo>
                  <a:lnTo>
                    <a:pt x="100393" y="1015276"/>
                  </a:lnTo>
                  <a:lnTo>
                    <a:pt x="102514" y="1023213"/>
                  </a:lnTo>
                  <a:lnTo>
                    <a:pt x="104711" y="1031176"/>
                  </a:lnTo>
                  <a:lnTo>
                    <a:pt x="106997" y="1039164"/>
                  </a:lnTo>
                  <a:lnTo>
                    <a:pt x="109410" y="1047153"/>
                  </a:lnTo>
                  <a:lnTo>
                    <a:pt x="114109" y="1044994"/>
                  </a:lnTo>
                  <a:close/>
                </a:path>
                <a:path w="1511300" h="1622425">
                  <a:moveTo>
                    <a:pt x="135445" y="1104011"/>
                  </a:moveTo>
                  <a:lnTo>
                    <a:pt x="132676" y="1096873"/>
                  </a:lnTo>
                  <a:lnTo>
                    <a:pt x="129921" y="1089494"/>
                  </a:lnTo>
                  <a:lnTo>
                    <a:pt x="124396" y="1074585"/>
                  </a:lnTo>
                  <a:lnTo>
                    <a:pt x="120205" y="1076617"/>
                  </a:lnTo>
                  <a:lnTo>
                    <a:pt x="122694" y="1084084"/>
                  </a:lnTo>
                  <a:lnTo>
                    <a:pt x="125387" y="1091628"/>
                  </a:lnTo>
                  <a:lnTo>
                    <a:pt x="128257" y="1099159"/>
                  </a:lnTo>
                  <a:lnTo>
                    <a:pt x="131254" y="1106589"/>
                  </a:lnTo>
                  <a:lnTo>
                    <a:pt x="135445" y="1104011"/>
                  </a:lnTo>
                  <a:close/>
                </a:path>
                <a:path w="1511300" h="1622425">
                  <a:moveTo>
                    <a:pt x="162877" y="1161834"/>
                  </a:moveTo>
                  <a:lnTo>
                    <a:pt x="159334" y="1154633"/>
                  </a:lnTo>
                  <a:lnTo>
                    <a:pt x="155892" y="1147368"/>
                  </a:lnTo>
                  <a:lnTo>
                    <a:pt x="148907" y="1132497"/>
                  </a:lnTo>
                  <a:lnTo>
                    <a:pt x="144589" y="1135164"/>
                  </a:lnTo>
                  <a:lnTo>
                    <a:pt x="147904" y="1142682"/>
                  </a:lnTo>
                  <a:lnTo>
                    <a:pt x="151384" y="1150035"/>
                  </a:lnTo>
                  <a:lnTo>
                    <a:pt x="154940" y="1157300"/>
                  </a:lnTo>
                  <a:lnTo>
                    <a:pt x="158559" y="1164501"/>
                  </a:lnTo>
                  <a:lnTo>
                    <a:pt x="162877" y="1161834"/>
                  </a:lnTo>
                  <a:close/>
                </a:path>
                <a:path w="1511300" h="1622425">
                  <a:moveTo>
                    <a:pt x="193357" y="1214843"/>
                  </a:moveTo>
                  <a:lnTo>
                    <a:pt x="185394" y="1202055"/>
                  </a:lnTo>
                  <a:lnTo>
                    <a:pt x="181470" y="1195552"/>
                  </a:lnTo>
                  <a:lnTo>
                    <a:pt x="177736" y="1188885"/>
                  </a:lnTo>
                  <a:lnTo>
                    <a:pt x="173545" y="1191882"/>
                  </a:lnTo>
                  <a:lnTo>
                    <a:pt x="181394" y="1204861"/>
                  </a:lnTo>
                  <a:lnTo>
                    <a:pt x="185420" y="1211402"/>
                  </a:lnTo>
                  <a:lnTo>
                    <a:pt x="189547" y="1217841"/>
                  </a:lnTo>
                  <a:lnTo>
                    <a:pt x="193357" y="1214843"/>
                  </a:lnTo>
                  <a:close/>
                </a:path>
                <a:path w="1511300" h="1622425">
                  <a:moveTo>
                    <a:pt x="228409" y="1265974"/>
                  </a:moveTo>
                  <a:lnTo>
                    <a:pt x="223913" y="1259878"/>
                  </a:lnTo>
                  <a:lnTo>
                    <a:pt x="219430" y="1253540"/>
                  </a:lnTo>
                  <a:lnTo>
                    <a:pt x="215023" y="1247101"/>
                  </a:lnTo>
                  <a:lnTo>
                    <a:pt x="210756" y="1240701"/>
                  </a:lnTo>
                  <a:lnTo>
                    <a:pt x="207073" y="1243863"/>
                  </a:lnTo>
                  <a:lnTo>
                    <a:pt x="211328" y="1250264"/>
                  </a:lnTo>
                  <a:lnTo>
                    <a:pt x="215709" y="1256766"/>
                  </a:lnTo>
                  <a:lnTo>
                    <a:pt x="220179" y="1263269"/>
                  </a:lnTo>
                  <a:lnTo>
                    <a:pt x="224726" y="1269657"/>
                  </a:lnTo>
                  <a:lnTo>
                    <a:pt x="228409" y="1265974"/>
                  </a:lnTo>
                  <a:close/>
                </a:path>
                <a:path w="1511300" h="1622425">
                  <a:moveTo>
                    <a:pt x="229933" y="354241"/>
                  </a:moveTo>
                  <a:lnTo>
                    <a:pt x="208597" y="375958"/>
                  </a:lnTo>
                  <a:lnTo>
                    <a:pt x="212280" y="379641"/>
                  </a:lnTo>
                  <a:lnTo>
                    <a:pt x="216547" y="373164"/>
                  </a:lnTo>
                  <a:lnTo>
                    <a:pt x="220954" y="366801"/>
                  </a:lnTo>
                  <a:lnTo>
                    <a:pt x="229933" y="354241"/>
                  </a:lnTo>
                  <a:close/>
                </a:path>
                <a:path w="1511300" h="1622425">
                  <a:moveTo>
                    <a:pt x="268033" y="1313281"/>
                  </a:moveTo>
                  <a:lnTo>
                    <a:pt x="262890" y="1307452"/>
                  </a:lnTo>
                  <a:lnTo>
                    <a:pt x="257759" y="1301572"/>
                  </a:lnTo>
                  <a:lnTo>
                    <a:pt x="252653" y="1295590"/>
                  </a:lnTo>
                  <a:lnTo>
                    <a:pt x="247586" y="1289469"/>
                  </a:lnTo>
                  <a:lnTo>
                    <a:pt x="243649" y="1293088"/>
                  </a:lnTo>
                  <a:lnTo>
                    <a:pt x="248793" y="1299222"/>
                  </a:lnTo>
                  <a:lnTo>
                    <a:pt x="253974" y="1305191"/>
                  </a:lnTo>
                  <a:lnTo>
                    <a:pt x="259232" y="1311071"/>
                  </a:lnTo>
                  <a:lnTo>
                    <a:pt x="264604" y="1316901"/>
                  </a:lnTo>
                  <a:lnTo>
                    <a:pt x="268033" y="1313281"/>
                  </a:lnTo>
                  <a:close/>
                </a:path>
                <a:path w="1511300" h="1622425">
                  <a:moveTo>
                    <a:pt x="312229" y="1357122"/>
                  </a:moveTo>
                  <a:lnTo>
                    <a:pt x="306489" y="1352181"/>
                  </a:lnTo>
                  <a:lnTo>
                    <a:pt x="300774" y="1347114"/>
                  </a:lnTo>
                  <a:lnTo>
                    <a:pt x="295135" y="1341932"/>
                  </a:lnTo>
                  <a:lnTo>
                    <a:pt x="289623" y="1336713"/>
                  </a:lnTo>
                  <a:lnTo>
                    <a:pt x="286321" y="1340688"/>
                  </a:lnTo>
                  <a:lnTo>
                    <a:pt x="291807" y="1345920"/>
                  </a:lnTo>
                  <a:lnTo>
                    <a:pt x="297434" y="1351089"/>
                  </a:lnTo>
                  <a:lnTo>
                    <a:pt x="303136" y="1356169"/>
                  </a:lnTo>
                  <a:lnTo>
                    <a:pt x="308927" y="1361097"/>
                  </a:lnTo>
                  <a:lnTo>
                    <a:pt x="312229" y="1357122"/>
                  </a:lnTo>
                  <a:close/>
                </a:path>
                <a:path w="1511300" h="1622425">
                  <a:moveTo>
                    <a:pt x="322897" y="1290447"/>
                  </a:moveTo>
                  <a:lnTo>
                    <a:pt x="287909" y="1251178"/>
                  </a:lnTo>
                  <a:lnTo>
                    <a:pt x="256476" y="1209624"/>
                  </a:lnTo>
                  <a:lnTo>
                    <a:pt x="228600" y="1166025"/>
                  </a:lnTo>
                  <a:lnTo>
                    <a:pt x="204292" y="1120635"/>
                  </a:lnTo>
                  <a:lnTo>
                    <a:pt x="183540" y="1073696"/>
                  </a:lnTo>
                  <a:lnTo>
                    <a:pt x="166370" y="1025436"/>
                  </a:lnTo>
                  <a:lnTo>
                    <a:pt x="152781" y="976096"/>
                  </a:lnTo>
                  <a:lnTo>
                    <a:pt x="142786" y="925931"/>
                  </a:lnTo>
                  <a:lnTo>
                    <a:pt x="136385" y="875169"/>
                  </a:lnTo>
                  <a:lnTo>
                    <a:pt x="133604" y="824052"/>
                  </a:lnTo>
                  <a:lnTo>
                    <a:pt x="134429" y="772833"/>
                  </a:lnTo>
                  <a:lnTo>
                    <a:pt x="129095" y="772833"/>
                  </a:lnTo>
                  <a:lnTo>
                    <a:pt x="128460" y="790854"/>
                  </a:lnTo>
                  <a:lnTo>
                    <a:pt x="128181" y="808774"/>
                  </a:lnTo>
                  <a:lnTo>
                    <a:pt x="128358" y="826706"/>
                  </a:lnTo>
                  <a:lnTo>
                    <a:pt x="133159" y="895845"/>
                  </a:lnTo>
                  <a:lnTo>
                    <a:pt x="140766" y="946010"/>
                  </a:lnTo>
                  <a:lnTo>
                    <a:pt x="151828" y="995057"/>
                  </a:lnTo>
                  <a:lnTo>
                    <a:pt x="166268" y="1042835"/>
                  </a:lnTo>
                  <a:lnTo>
                    <a:pt x="183997" y="1089190"/>
                  </a:lnTo>
                  <a:lnTo>
                    <a:pt x="204965" y="1133957"/>
                  </a:lnTo>
                  <a:lnTo>
                    <a:pt x="229082" y="1176985"/>
                  </a:lnTo>
                  <a:lnTo>
                    <a:pt x="256273" y="1218107"/>
                  </a:lnTo>
                  <a:lnTo>
                    <a:pt x="286473" y="1257185"/>
                  </a:lnTo>
                  <a:lnTo>
                    <a:pt x="319595" y="1294041"/>
                  </a:lnTo>
                  <a:lnTo>
                    <a:pt x="322897" y="1290447"/>
                  </a:lnTo>
                  <a:close/>
                </a:path>
                <a:path w="1511300" h="1622425">
                  <a:moveTo>
                    <a:pt x="357949" y="1396657"/>
                  </a:moveTo>
                  <a:lnTo>
                    <a:pt x="352120" y="1392008"/>
                  </a:lnTo>
                  <a:lnTo>
                    <a:pt x="340652" y="1382522"/>
                  </a:lnTo>
                  <a:lnTo>
                    <a:pt x="334835" y="1377861"/>
                  </a:lnTo>
                  <a:lnTo>
                    <a:pt x="355155" y="1400721"/>
                  </a:lnTo>
                  <a:lnTo>
                    <a:pt x="357949" y="1396657"/>
                  </a:lnTo>
                  <a:close/>
                </a:path>
                <a:path w="1511300" h="1622425">
                  <a:moveTo>
                    <a:pt x="408241" y="1431086"/>
                  </a:moveTo>
                  <a:lnTo>
                    <a:pt x="401599" y="1427099"/>
                  </a:lnTo>
                  <a:lnTo>
                    <a:pt x="395033" y="1422958"/>
                  </a:lnTo>
                  <a:lnTo>
                    <a:pt x="388556" y="1418729"/>
                  </a:lnTo>
                  <a:lnTo>
                    <a:pt x="382206" y="1414437"/>
                  </a:lnTo>
                  <a:lnTo>
                    <a:pt x="379285" y="1418602"/>
                  </a:lnTo>
                  <a:lnTo>
                    <a:pt x="385851" y="1423187"/>
                  </a:lnTo>
                  <a:lnTo>
                    <a:pt x="392303" y="1427581"/>
                  </a:lnTo>
                  <a:lnTo>
                    <a:pt x="398741" y="1431772"/>
                  </a:lnTo>
                  <a:lnTo>
                    <a:pt x="405320" y="1435773"/>
                  </a:lnTo>
                  <a:lnTo>
                    <a:pt x="408241" y="1431086"/>
                  </a:lnTo>
                  <a:close/>
                </a:path>
                <a:path w="1511300" h="1622425">
                  <a:moveTo>
                    <a:pt x="460057" y="1461439"/>
                  </a:moveTo>
                  <a:lnTo>
                    <a:pt x="453263" y="1457744"/>
                  </a:lnTo>
                  <a:lnTo>
                    <a:pt x="433514" y="1446441"/>
                  </a:lnTo>
                  <a:lnTo>
                    <a:pt x="431101" y="1451254"/>
                  </a:lnTo>
                  <a:lnTo>
                    <a:pt x="437667" y="1455191"/>
                  </a:lnTo>
                  <a:lnTo>
                    <a:pt x="444373" y="1458963"/>
                  </a:lnTo>
                  <a:lnTo>
                    <a:pt x="457644" y="1466253"/>
                  </a:lnTo>
                  <a:lnTo>
                    <a:pt x="460057" y="1461439"/>
                  </a:lnTo>
                  <a:close/>
                </a:path>
                <a:path w="1511300" h="1622425">
                  <a:moveTo>
                    <a:pt x="507301" y="1489113"/>
                  </a:moveTo>
                  <a:lnTo>
                    <a:pt x="506285" y="1482585"/>
                  </a:lnTo>
                  <a:lnTo>
                    <a:pt x="493077" y="1477137"/>
                  </a:lnTo>
                  <a:lnTo>
                    <a:pt x="486473" y="1473873"/>
                  </a:lnTo>
                  <a:lnTo>
                    <a:pt x="484441" y="1479321"/>
                  </a:lnTo>
                  <a:lnTo>
                    <a:pt x="507301" y="1489113"/>
                  </a:lnTo>
                  <a:close/>
                </a:path>
                <a:path w="1511300" h="1622425">
                  <a:moveTo>
                    <a:pt x="827341" y="3340"/>
                  </a:moveTo>
                  <a:lnTo>
                    <a:pt x="784288" y="292"/>
                  </a:lnTo>
                  <a:lnTo>
                    <a:pt x="734110" y="0"/>
                  </a:lnTo>
                  <a:lnTo>
                    <a:pt x="684428" y="3175"/>
                  </a:lnTo>
                  <a:lnTo>
                    <a:pt x="635381" y="9791"/>
                  </a:lnTo>
                  <a:lnTo>
                    <a:pt x="587070" y="19786"/>
                  </a:lnTo>
                  <a:lnTo>
                    <a:pt x="539635" y="33121"/>
                  </a:lnTo>
                  <a:lnTo>
                    <a:pt x="493179" y="49745"/>
                  </a:lnTo>
                  <a:lnTo>
                    <a:pt x="447840" y="69608"/>
                  </a:lnTo>
                  <a:lnTo>
                    <a:pt x="403720" y="92646"/>
                  </a:lnTo>
                  <a:lnTo>
                    <a:pt x="360959" y="118833"/>
                  </a:lnTo>
                  <a:lnTo>
                    <a:pt x="319671" y="148094"/>
                  </a:lnTo>
                  <a:lnTo>
                    <a:pt x="279971" y="180403"/>
                  </a:lnTo>
                  <a:lnTo>
                    <a:pt x="241998" y="215684"/>
                  </a:lnTo>
                  <a:lnTo>
                    <a:pt x="208965" y="250634"/>
                  </a:lnTo>
                  <a:lnTo>
                    <a:pt x="178193" y="287362"/>
                  </a:lnTo>
                  <a:lnTo>
                    <a:pt x="149720" y="325780"/>
                  </a:lnTo>
                  <a:lnTo>
                    <a:pt x="123583" y="365760"/>
                  </a:lnTo>
                  <a:lnTo>
                    <a:pt x="99834" y="407225"/>
                  </a:lnTo>
                  <a:lnTo>
                    <a:pt x="78511" y="450062"/>
                  </a:lnTo>
                  <a:lnTo>
                    <a:pt x="59664" y="494169"/>
                  </a:lnTo>
                  <a:lnTo>
                    <a:pt x="43332" y="539457"/>
                  </a:lnTo>
                  <a:lnTo>
                    <a:pt x="29540" y="585812"/>
                  </a:lnTo>
                  <a:lnTo>
                    <a:pt x="18364" y="633145"/>
                  </a:lnTo>
                  <a:lnTo>
                    <a:pt x="9817" y="681342"/>
                  </a:lnTo>
                  <a:lnTo>
                    <a:pt x="3949" y="730313"/>
                  </a:lnTo>
                  <a:lnTo>
                    <a:pt x="825" y="779945"/>
                  </a:lnTo>
                  <a:lnTo>
                    <a:pt x="0" y="803059"/>
                  </a:lnTo>
                  <a:lnTo>
                    <a:pt x="38" y="814628"/>
                  </a:lnTo>
                  <a:lnTo>
                    <a:pt x="317" y="826173"/>
                  </a:lnTo>
                  <a:lnTo>
                    <a:pt x="5524" y="820458"/>
                  </a:lnTo>
                  <a:lnTo>
                    <a:pt x="6438" y="769759"/>
                  </a:lnTo>
                  <a:lnTo>
                    <a:pt x="10312" y="719213"/>
                  </a:lnTo>
                  <a:lnTo>
                    <a:pt x="17132" y="668972"/>
                  </a:lnTo>
                  <a:lnTo>
                    <a:pt x="26885" y="619226"/>
                  </a:lnTo>
                  <a:lnTo>
                    <a:pt x="39573" y="570115"/>
                  </a:lnTo>
                  <a:lnTo>
                    <a:pt x="55181" y="521817"/>
                  </a:lnTo>
                  <a:lnTo>
                    <a:pt x="73710" y="474472"/>
                  </a:lnTo>
                  <a:lnTo>
                    <a:pt x="95148" y="428256"/>
                  </a:lnTo>
                  <a:lnTo>
                    <a:pt x="119494" y="383336"/>
                  </a:lnTo>
                  <a:lnTo>
                    <a:pt x="146748" y="339864"/>
                  </a:lnTo>
                  <a:lnTo>
                    <a:pt x="176872" y="297992"/>
                  </a:lnTo>
                  <a:lnTo>
                    <a:pt x="209905" y="257911"/>
                  </a:lnTo>
                  <a:lnTo>
                    <a:pt x="245808" y="219748"/>
                  </a:lnTo>
                  <a:lnTo>
                    <a:pt x="283870" y="184251"/>
                  </a:lnTo>
                  <a:lnTo>
                    <a:pt x="323545" y="151980"/>
                  </a:lnTo>
                  <a:lnTo>
                    <a:pt x="364655" y="122948"/>
                  </a:lnTo>
                  <a:lnTo>
                    <a:pt x="407047" y="97155"/>
                  </a:lnTo>
                  <a:lnTo>
                    <a:pt x="450596" y="74574"/>
                  </a:lnTo>
                  <a:lnTo>
                    <a:pt x="495122" y="55206"/>
                  </a:lnTo>
                  <a:lnTo>
                    <a:pt x="540486" y="39052"/>
                  </a:lnTo>
                  <a:lnTo>
                    <a:pt x="586524" y="26098"/>
                  </a:lnTo>
                  <a:lnTo>
                    <a:pt x="633095" y="16332"/>
                  </a:lnTo>
                  <a:lnTo>
                    <a:pt x="680046" y="9753"/>
                  </a:lnTo>
                  <a:lnTo>
                    <a:pt x="727214" y="6362"/>
                  </a:lnTo>
                  <a:lnTo>
                    <a:pt x="776376" y="6248"/>
                  </a:lnTo>
                  <a:lnTo>
                    <a:pt x="821626" y="9055"/>
                  </a:lnTo>
                  <a:lnTo>
                    <a:pt x="824560" y="6121"/>
                  </a:lnTo>
                  <a:lnTo>
                    <a:pt x="827341" y="3340"/>
                  </a:lnTo>
                  <a:close/>
                </a:path>
                <a:path w="1511300" h="1622425">
                  <a:moveTo>
                    <a:pt x="866965" y="1525473"/>
                  </a:moveTo>
                  <a:lnTo>
                    <a:pt x="865949" y="1519605"/>
                  </a:lnTo>
                  <a:lnTo>
                    <a:pt x="858621" y="1521104"/>
                  </a:lnTo>
                  <a:lnTo>
                    <a:pt x="851217" y="1522463"/>
                  </a:lnTo>
                  <a:lnTo>
                    <a:pt x="836485" y="1524939"/>
                  </a:lnTo>
                  <a:lnTo>
                    <a:pt x="836993" y="1530273"/>
                  </a:lnTo>
                  <a:lnTo>
                    <a:pt x="866965" y="1525473"/>
                  </a:lnTo>
                  <a:close/>
                </a:path>
                <a:path w="1511300" h="1622425">
                  <a:moveTo>
                    <a:pt x="924877" y="1512481"/>
                  </a:moveTo>
                  <a:lnTo>
                    <a:pt x="923861" y="1507401"/>
                  </a:lnTo>
                  <a:lnTo>
                    <a:pt x="909320" y="1511147"/>
                  </a:lnTo>
                  <a:lnTo>
                    <a:pt x="901928" y="1512912"/>
                  </a:lnTo>
                  <a:lnTo>
                    <a:pt x="894397" y="1514513"/>
                  </a:lnTo>
                  <a:lnTo>
                    <a:pt x="895794" y="1519593"/>
                  </a:lnTo>
                  <a:lnTo>
                    <a:pt x="903097" y="1517992"/>
                  </a:lnTo>
                  <a:lnTo>
                    <a:pt x="910374" y="1516227"/>
                  </a:lnTo>
                  <a:lnTo>
                    <a:pt x="924877" y="1512481"/>
                  </a:lnTo>
                  <a:close/>
                </a:path>
                <a:path w="1511300" h="1622425">
                  <a:moveTo>
                    <a:pt x="981265" y="1492669"/>
                  </a:moveTo>
                  <a:lnTo>
                    <a:pt x="979868" y="1487589"/>
                  </a:lnTo>
                  <a:lnTo>
                    <a:pt x="966089" y="1492859"/>
                  </a:lnTo>
                  <a:lnTo>
                    <a:pt x="959256" y="1495386"/>
                  </a:lnTo>
                  <a:lnTo>
                    <a:pt x="952309" y="1497749"/>
                  </a:lnTo>
                  <a:lnTo>
                    <a:pt x="953706" y="1502829"/>
                  </a:lnTo>
                  <a:lnTo>
                    <a:pt x="960716" y="1500466"/>
                  </a:lnTo>
                  <a:lnTo>
                    <a:pt x="967676" y="1497939"/>
                  </a:lnTo>
                  <a:lnTo>
                    <a:pt x="974521" y="1495336"/>
                  </a:lnTo>
                  <a:lnTo>
                    <a:pt x="981265" y="1492669"/>
                  </a:lnTo>
                  <a:close/>
                </a:path>
                <a:path w="1511300" h="1622425">
                  <a:moveTo>
                    <a:pt x="1036129" y="1466900"/>
                  </a:moveTo>
                  <a:lnTo>
                    <a:pt x="1034224" y="1461681"/>
                  </a:lnTo>
                  <a:lnTo>
                    <a:pt x="1020699" y="1468678"/>
                  </a:lnTo>
                  <a:lnTo>
                    <a:pt x="1013929" y="1472057"/>
                  </a:lnTo>
                  <a:lnTo>
                    <a:pt x="1007173" y="1475270"/>
                  </a:lnTo>
                  <a:lnTo>
                    <a:pt x="1009078" y="1479969"/>
                  </a:lnTo>
                  <a:lnTo>
                    <a:pt x="1022794" y="1473644"/>
                  </a:lnTo>
                  <a:lnTo>
                    <a:pt x="1029576" y="1470355"/>
                  </a:lnTo>
                  <a:lnTo>
                    <a:pt x="1036129" y="1466900"/>
                  </a:lnTo>
                  <a:close/>
                </a:path>
                <a:path w="1511300" h="1622425">
                  <a:moveTo>
                    <a:pt x="1161097" y="296583"/>
                  </a:moveTo>
                  <a:lnTo>
                    <a:pt x="1123632" y="264909"/>
                  </a:lnTo>
                  <a:lnTo>
                    <a:pt x="1084389" y="236601"/>
                  </a:lnTo>
                  <a:lnTo>
                    <a:pt x="1043495" y="211709"/>
                  </a:lnTo>
                  <a:lnTo>
                    <a:pt x="1001128" y="190284"/>
                  </a:lnTo>
                  <a:lnTo>
                    <a:pt x="957427" y="172377"/>
                  </a:lnTo>
                  <a:lnTo>
                    <a:pt x="912571" y="158064"/>
                  </a:lnTo>
                  <a:lnTo>
                    <a:pt x="866711" y="147383"/>
                  </a:lnTo>
                  <a:lnTo>
                    <a:pt x="820013" y="140398"/>
                  </a:lnTo>
                  <a:lnTo>
                    <a:pt x="772629" y="137160"/>
                  </a:lnTo>
                  <a:lnTo>
                    <a:pt x="724725" y="137706"/>
                  </a:lnTo>
                  <a:lnTo>
                    <a:pt x="674992" y="142519"/>
                  </a:lnTo>
                  <a:lnTo>
                    <a:pt x="626211" y="151371"/>
                  </a:lnTo>
                  <a:lnTo>
                    <a:pt x="578548" y="164211"/>
                  </a:lnTo>
                  <a:lnTo>
                    <a:pt x="532168" y="180949"/>
                  </a:lnTo>
                  <a:lnTo>
                    <a:pt x="487260" y="201485"/>
                  </a:lnTo>
                  <a:lnTo>
                    <a:pt x="443992" y="225742"/>
                  </a:lnTo>
                  <a:lnTo>
                    <a:pt x="402526" y="253644"/>
                  </a:lnTo>
                  <a:lnTo>
                    <a:pt x="363054" y="285089"/>
                  </a:lnTo>
                  <a:lnTo>
                    <a:pt x="325742" y="320014"/>
                  </a:lnTo>
                  <a:lnTo>
                    <a:pt x="290766" y="358305"/>
                  </a:lnTo>
                  <a:lnTo>
                    <a:pt x="266217" y="389305"/>
                  </a:lnTo>
                  <a:lnTo>
                    <a:pt x="243624" y="421513"/>
                  </a:lnTo>
                  <a:lnTo>
                    <a:pt x="222910" y="454875"/>
                  </a:lnTo>
                  <a:lnTo>
                    <a:pt x="204025" y="489369"/>
                  </a:lnTo>
                  <a:lnTo>
                    <a:pt x="209740" y="489369"/>
                  </a:lnTo>
                  <a:lnTo>
                    <a:pt x="227977" y="455955"/>
                  </a:lnTo>
                  <a:lnTo>
                    <a:pt x="248196" y="423519"/>
                  </a:lnTo>
                  <a:lnTo>
                    <a:pt x="270408" y="392150"/>
                  </a:lnTo>
                  <a:lnTo>
                    <a:pt x="294576" y="361861"/>
                  </a:lnTo>
                  <a:lnTo>
                    <a:pt x="327837" y="325310"/>
                  </a:lnTo>
                  <a:lnTo>
                    <a:pt x="363054" y="292036"/>
                  </a:lnTo>
                  <a:lnTo>
                    <a:pt x="400062" y="262089"/>
                  </a:lnTo>
                  <a:lnTo>
                    <a:pt x="438645" y="235458"/>
                  </a:lnTo>
                  <a:lnTo>
                    <a:pt x="478637" y="212153"/>
                  </a:lnTo>
                  <a:lnTo>
                    <a:pt x="519849" y="192189"/>
                  </a:lnTo>
                  <a:lnTo>
                    <a:pt x="562089" y="175577"/>
                  </a:lnTo>
                  <a:lnTo>
                    <a:pt x="605167" y="162318"/>
                  </a:lnTo>
                  <a:lnTo>
                    <a:pt x="648919" y="152425"/>
                  </a:lnTo>
                  <a:lnTo>
                    <a:pt x="693140" y="145923"/>
                  </a:lnTo>
                  <a:lnTo>
                    <a:pt x="737654" y="142798"/>
                  </a:lnTo>
                  <a:lnTo>
                    <a:pt x="782256" y="143078"/>
                  </a:lnTo>
                  <a:lnTo>
                    <a:pt x="826795" y="146761"/>
                  </a:lnTo>
                  <a:lnTo>
                    <a:pt x="871054" y="153873"/>
                  </a:lnTo>
                  <a:lnTo>
                    <a:pt x="914869" y="164401"/>
                  </a:lnTo>
                  <a:lnTo>
                    <a:pt x="958037" y="178371"/>
                  </a:lnTo>
                  <a:lnTo>
                    <a:pt x="1000379" y="195795"/>
                  </a:lnTo>
                  <a:lnTo>
                    <a:pt x="1041717" y="216674"/>
                  </a:lnTo>
                  <a:lnTo>
                    <a:pt x="1081849" y="241007"/>
                  </a:lnTo>
                  <a:lnTo>
                    <a:pt x="1120597" y="268833"/>
                  </a:lnTo>
                  <a:lnTo>
                    <a:pt x="1157795" y="300139"/>
                  </a:lnTo>
                  <a:lnTo>
                    <a:pt x="1161097" y="296583"/>
                  </a:lnTo>
                  <a:close/>
                </a:path>
                <a:path w="1511300" h="1622425">
                  <a:moveTo>
                    <a:pt x="1307401" y="489369"/>
                  </a:moveTo>
                  <a:lnTo>
                    <a:pt x="1302537" y="480225"/>
                  </a:lnTo>
                  <a:lnTo>
                    <a:pt x="1297508" y="471081"/>
                  </a:lnTo>
                  <a:lnTo>
                    <a:pt x="1292301" y="461937"/>
                  </a:lnTo>
                  <a:lnTo>
                    <a:pt x="1286954" y="452793"/>
                  </a:lnTo>
                  <a:lnTo>
                    <a:pt x="1283017" y="457365"/>
                  </a:lnTo>
                  <a:lnTo>
                    <a:pt x="1287754" y="465086"/>
                  </a:lnTo>
                  <a:lnTo>
                    <a:pt x="1292415" y="472986"/>
                  </a:lnTo>
                  <a:lnTo>
                    <a:pt x="1296873" y="481088"/>
                  </a:lnTo>
                  <a:lnTo>
                    <a:pt x="1301051" y="489369"/>
                  </a:lnTo>
                  <a:lnTo>
                    <a:pt x="1307401" y="489369"/>
                  </a:lnTo>
                  <a:close/>
                </a:path>
                <a:path w="1511300" h="1622425">
                  <a:moveTo>
                    <a:pt x="1313497" y="810933"/>
                  </a:moveTo>
                  <a:lnTo>
                    <a:pt x="1311643" y="761809"/>
                  </a:lnTo>
                  <a:lnTo>
                    <a:pt x="1306182" y="713778"/>
                  </a:lnTo>
                  <a:lnTo>
                    <a:pt x="1297254" y="666991"/>
                  </a:lnTo>
                  <a:lnTo>
                    <a:pt x="1285011" y="621614"/>
                  </a:lnTo>
                  <a:lnTo>
                    <a:pt x="1269593" y="577786"/>
                  </a:lnTo>
                  <a:lnTo>
                    <a:pt x="1251153" y="535673"/>
                  </a:lnTo>
                  <a:lnTo>
                    <a:pt x="1229804" y="495427"/>
                  </a:lnTo>
                  <a:lnTo>
                    <a:pt x="1205725" y="457200"/>
                  </a:lnTo>
                  <a:lnTo>
                    <a:pt x="1179042" y="421144"/>
                  </a:lnTo>
                  <a:lnTo>
                    <a:pt x="1149896" y="387413"/>
                  </a:lnTo>
                  <a:lnTo>
                    <a:pt x="1118438" y="356158"/>
                  </a:lnTo>
                  <a:lnTo>
                    <a:pt x="1084821" y="327545"/>
                  </a:lnTo>
                  <a:lnTo>
                    <a:pt x="1049172" y="301726"/>
                  </a:lnTo>
                  <a:lnTo>
                    <a:pt x="1011631" y="278853"/>
                  </a:lnTo>
                  <a:lnTo>
                    <a:pt x="972362" y="259067"/>
                  </a:lnTo>
                  <a:lnTo>
                    <a:pt x="931494" y="242531"/>
                  </a:lnTo>
                  <a:lnTo>
                    <a:pt x="889177" y="229412"/>
                  </a:lnTo>
                  <a:lnTo>
                    <a:pt x="845540" y="219849"/>
                  </a:lnTo>
                  <a:lnTo>
                    <a:pt x="800760" y="213995"/>
                  </a:lnTo>
                  <a:lnTo>
                    <a:pt x="754951" y="212001"/>
                  </a:lnTo>
                  <a:lnTo>
                    <a:pt x="709129" y="213995"/>
                  </a:lnTo>
                  <a:lnTo>
                    <a:pt x="664349" y="219849"/>
                  </a:lnTo>
                  <a:lnTo>
                    <a:pt x="620712" y="229412"/>
                  </a:lnTo>
                  <a:lnTo>
                    <a:pt x="578396" y="242531"/>
                  </a:lnTo>
                  <a:lnTo>
                    <a:pt x="537527" y="259067"/>
                  </a:lnTo>
                  <a:lnTo>
                    <a:pt x="498259" y="278853"/>
                  </a:lnTo>
                  <a:lnTo>
                    <a:pt x="460717" y="301726"/>
                  </a:lnTo>
                  <a:lnTo>
                    <a:pt x="425069" y="327545"/>
                  </a:lnTo>
                  <a:lnTo>
                    <a:pt x="391452" y="356158"/>
                  </a:lnTo>
                  <a:lnTo>
                    <a:pt x="359994" y="387413"/>
                  </a:lnTo>
                  <a:lnTo>
                    <a:pt x="330847" y="421144"/>
                  </a:lnTo>
                  <a:lnTo>
                    <a:pt x="304165" y="457200"/>
                  </a:lnTo>
                  <a:lnTo>
                    <a:pt x="280085" y="495427"/>
                  </a:lnTo>
                  <a:lnTo>
                    <a:pt x="258737" y="535673"/>
                  </a:lnTo>
                  <a:lnTo>
                    <a:pt x="240296" y="577786"/>
                  </a:lnTo>
                  <a:lnTo>
                    <a:pt x="224878" y="621614"/>
                  </a:lnTo>
                  <a:lnTo>
                    <a:pt x="212636" y="666991"/>
                  </a:lnTo>
                  <a:lnTo>
                    <a:pt x="203708" y="713778"/>
                  </a:lnTo>
                  <a:lnTo>
                    <a:pt x="198247" y="761809"/>
                  </a:lnTo>
                  <a:lnTo>
                    <a:pt x="196405" y="810933"/>
                  </a:lnTo>
                  <a:lnTo>
                    <a:pt x="198247" y="860056"/>
                  </a:lnTo>
                  <a:lnTo>
                    <a:pt x="203708" y="908088"/>
                  </a:lnTo>
                  <a:lnTo>
                    <a:pt x="212636" y="954874"/>
                  </a:lnTo>
                  <a:lnTo>
                    <a:pt x="224878" y="1000252"/>
                  </a:lnTo>
                  <a:lnTo>
                    <a:pt x="240296" y="1044067"/>
                  </a:lnTo>
                  <a:lnTo>
                    <a:pt x="258737" y="1086180"/>
                  </a:lnTo>
                  <a:lnTo>
                    <a:pt x="280085" y="1126426"/>
                  </a:lnTo>
                  <a:lnTo>
                    <a:pt x="304165" y="1164666"/>
                  </a:lnTo>
                  <a:lnTo>
                    <a:pt x="330847" y="1200721"/>
                  </a:lnTo>
                  <a:lnTo>
                    <a:pt x="359994" y="1234452"/>
                  </a:lnTo>
                  <a:lnTo>
                    <a:pt x="391452" y="1265694"/>
                  </a:lnTo>
                  <a:lnTo>
                    <a:pt x="425069" y="1294307"/>
                  </a:lnTo>
                  <a:lnTo>
                    <a:pt x="460717" y="1320139"/>
                  </a:lnTo>
                  <a:lnTo>
                    <a:pt x="498259" y="1343025"/>
                  </a:lnTo>
                  <a:lnTo>
                    <a:pt x="537527" y="1362798"/>
                  </a:lnTo>
                  <a:lnTo>
                    <a:pt x="578396" y="1379334"/>
                  </a:lnTo>
                  <a:lnTo>
                    <a:pt x="620712" y="1392466"/>
                  </a:lnTo>
                  <a:lnTo>
                    <a:pt x="664349" y="1402029"/>
                  </a:lnTo>
                  <a:lnTo>
                    <a:pt x="709129" y="1407883"/>
                  </a:lnTo>
                  <a:lnTo>
                    <a:pt x="754951" y="1409865"/>
                  </a:lnTo>
                  <a:lnTo>
                    <a:pt x="800760" y="1407883"/>
                  </a:lnTo>
                  <a:lnTo>
                    <a:pt x="845540" y="1402029"/>
                  </a:lnTo>
                  <a:lnTo>
                    <a:pt x="889177" y="1392466"/>
                  </a:lnTo>
                  <a:lnTo>
                    <a:pt x="931494" y="1379334"/>
                  </a:lnTo>
                  <a:lnTo>
                    <a:pt x="972362" y="1362798"/>
                  </a:lnTo>
                  <a:lnTo>
                    <a:pt x="1011631" y="1343025"/>
                  </a:lnTo>
                  <a:lnTo>
                    <a:pt x="1049172" y="1320139"/>
                  </a:lnTo>
                  <a:lnTo>
                    <a:pt x="1084821" y="1294307"/>
                  </a:lnTo>
                  <a:lnTo>
                    <a:pt x="1118438" y="1265694"/>
                  </a:lnTo>
                  <a:lnTo>
                    <a:pt x="1149896" y="1234452"/>
                  </a:lnTo>
                  <a:lnTo>
                    <a:pt x="1179042" y="1200721"/>
                  </a:lnTo>
                  <a:lnTo>
                    <a:pt x="1205725" y="1164666"/>
                  </a:lnTo>
                  <a:lnTo>
                    <a:pt x="1229804" y="1126426"/>
                  </a:lnTo>
                  <a:lnTo>
                    <a:pt x="1251153" y="1086180"/>
                  </a:lnTo>
                  <a:lnTo>
                    <a:pt x="1269593" y="1044067"/>
                  </a:lnTo>
                  <a:lnTo>
                    <a:pt x="1285011" y="1000252"/>
                  </a:lnTo>
                  <a:lnTo>
                    <a:pt x="1297254" y="954874"/>
                  </a:lnTo>
                  <a:lnTo>
                    <a:pt x="1306182" y="908088"/>
                  </a:lnTo>
                  <a:lnTo>
                    <a:pt x="1311643" y="860056"/>
                  </a:lnTo>
                  <a:lnTo>
                    <a:pt x="1313497" y="810933"/>
                  </a:lnTo>
                  <a:close/>
                </a:path>
                <a:path w="1511300" h="1622425">
                  <a:moveTo>
                    <a:pt x="1382166" y="827265"/>
                  </a:moveTo>
                  <a:lnTo>
                    <a:pt x="1381569" y="778548"/>
                  </a:lnTo>
                  <a:lnTo>
                    <a:pt x="1381569" y="772833"/>
                  </a:lnTo>
                  <a:lnTo>
                    <a:pt x="1376235" y="772833"/>
                  </a:lnTo>
                  <a:lnTo>
                    <a:pt x="1377188" y="820000"/>
                  </a:lnTo>
                  <a:lnTo>
                    <a:pt x="1375067" y="867156"/>
                  </a:lnTo>
                  <a:lnTo>
                    <a:pt x="1369872" y="914120"/>
                  </a:lnTo>
                  <a:lnTo>
                    <a:pt x="1361579" y="960704"/>
                  </a:lnTo>
                  <a:lnTo>
                    <a:pt x="1350187" y="1006716"/>
                  </a:lnTo>
                  <a:lnTo>
                    <a:pt x="1335684" y="1051966"/>
                  </a:lnTo>
                  <a:lnTo>
                    <a:pt x="1318056" y="1096264"/>
                  </a:lnTo>
                  <a:lnTo>
                    <a:pt x="1297305" y="1139431"/>
                  </a:lnTo>
                  <a:lnTo>
                    <a:pt x="1273416" y="1181277"/>
                  </a:lnTo>
                  <a:lnTo>
                    <a:pt x="1246390" y="1221613"/>
                  </a:lnTo>
                  <a:lnTo>
                    <a:pt x="1216215" y="1260233"/>
                  </a:lnTo>
                  <a:lnTo>
                    <a:pt x="1181417" y="1298282"/>
                  </a:lnTo>
                  <a:lnTo>
                    <a:pt x="1144485" y="1332738"/>
                  </a:lnTo>
                  <a:lnTo>
                    <a:pt x="1105649" y="1363586"/>
                  </a:lnTo>
                  <a:lnTo>
                    <a:pt x="1065098" y="1390815"/>
                  </a:lnTo>
                  <a:lnTo>
                    <a:pt x="1023061" y="1414437"/>
                  </a:lnTo>
                  <a:lnTo>
                    <a:pt x="979741" y="1434401"/>
                  </a:lnTo>
                  <a:lnTo>
                    <a:pt x="935355" y="1450721"/>
                  </a:lnTo>
                  <a:lnTo>
                    <a:pt x="890104" y="1463382"/>
                  </a:lnTo>
                  <a:lnTo>
                    <a:pt x="844207" y="1472361"/>
                  </a:lnTo>
                  <a:lnTo>
                    <a:pt x="797877" y="1477657"/>
                  </a:lnTo>
                  <a:lnTo>
                    <a:pt x="751319" y="1479245"/>
                  </a:lnTo>
                  <a:lnTo>
                    <a:pt x="704748" y="1477124"/>
                  </a:lnTo>
                  <a:lnTo>
                    <a:pt x="658380" y="1471282"/>
                  </a:lnTo>
                  <a:lnTo>
                    <a:pt x="612419" y="1461693"/>
                  </a:lnTo>
                  <a:lnTo>
                    <a:pt x="567080" y="1448346"/>
                  </a:lnTo>
                  <a:lnTo>
                    <a:pt x="522566" y="1431251"/>
                  </a:lnTo>
                  <a:lnTo>
                    <a:pt x="479107" y="1410360"/>
                  </a:lnTo>
                  <a:lnTo>
                    <a:pt x="475297" y="1414983"/>
                  </a:lnTo>
                  <a:lnTo>
                    <a:pt x="523646" y="1438198"/>
                  </a:lnTo>
                  <a:lnTo>
                    <a:pt x="573684" y="1456867"/>
                  </a:lnTo>
                  <a:lnTo>
                    <a:pt x="625170" y="1470901"/>
                  </a:lnTo>
                  <a:lnTo>
                    <a:pt x="677837" y="1480235"/>
                  </a:lnTo>
                  <a:lnTo>
                    <a:pt x="731469" y="1484757"/>
                  </a:lnTo>
                  <a:lnTo>
                    <a:pt x="785812" y="1484388"/>
                  </a:lnTo>
                  <a:lnTo>
                    <a:pt x="835571" y="1479562"/>
                  </a:lnTo>
                  <a:lnTo>
                    <a:pt x="884377" y="1470685"/>
                  </a:lnTo>
                  <a:lnTo>
                    <a:pt x="932065" y="1457845"/>
                  </a:lnTo>
                  <a:lnTo>
                    <a:pt x="978458" y="1441107"/>
                  </a:lnTo>
                  <a:lnTo>
                    <a:pt x="1023391" y="1420583"/>
                  </a:lnTo>
                  <a:lnTo>
                    <a:pt x="1066685" y="1396339"/>
                  </a:lnTo>
                  <a:lnTo>
                    <a:pt x="1108163" y="1368450"/>
                  </a:lnTo>
                  <a:lnTo>
                    <a:pt x="1147660" y="1337017"/>
                  </a:lnTo>
                  <a:lnTo>
                    <a:pt x="1184998" y="1302118"/>
                  </a:lnTo>
                  <a:lnTo>
                    <a:pt x="1220025" y="1263827"/>
                  </a:lnTo>
                  <a:lnTo>
                    <a:pt x="1249349" y="1226451"/>
                  </a:lnTo>
                  <a:lnTo>
                    <a:pt x="1275892" y="1187284"/>
                  </a:lnTo>
                  <a:lnTo>
                    <a:pt x="1299578" y="1146492"/>
                  </a:lnTo>
                  <a:lnTo>
                    <a:pt x="1320380" y="1104214"/>
                  </a:lnTo>
                  <a:lnTo>
                    <a:pt x="1338262" y="1060589"/>
                  </a:lnTo>
                  <a:lnTo>
                    <a:pt x="1353159" y="1015758"/>
                  </a:lnTo>
                  <a:lnTo>
                    <a:pt x="1365046" y="969873"/>
                  </a:lnTo>
                  <a:lnTo>
                    <a:pt x="1373873" y="923061"/>
                  </a:lnTo>
                  <a:lnTo>
                    <a:pt x="1379588" y="875474"/>
                  </a:lnTo>
                  <a:lnTo>
                    <a:pt x="1382166" y="827265"/>
                  </a:lnTo>
                  <a:close/>
                </a:path>
                <a:path w="1511300" h="1622425">
                  <a:moveTo>
                    <a:pt x="1407985" y="399961"/>
                  </a:moveTo>
                  <a:lnTo>
                    <a:pt x="1386192" y="363054"/>
                  </a:lnTo>
                  <a:lnTo>
                    <a:pt x="1362583" y="327253"/>
                  </a:lnTo>
                  <a:lnTo>
                    <a:pt x="1337144" y="292709"/>
                  </a:lnTo>
                  <a:lnTo>
                    <a:pt x="1309941" y="259499"/>
                  </a:lnTo>
                  <a:lnTo>
                    <a:pt x="1276985" y="223520"/>
                  </a:lnTo>
                  <a:lnTo>
                    <a:pt x="1242237" y="190106"/>
                  </a:lnTo>
                  <a:lnTo>
                    <a:pt x="1205852" y="159270"/>
                  </a:lnTo>
                  <a:lnTo>
                    <a:pt x="1168006" y="131000"/>
                  </a:lnTo>
                  <a:lnTo>
                    <a:pt x="1128839" y="105321"/>
                  </a:lnTo>
                  <a:lnTo>
                    <a:pt x="1124521" y="109385"/>
                  </a:lnTo>
                  <a:lnTo>
                    <a:pt x="1163459" y="134581"/>
                  </a:lnTo>
                  <a:lnTo>
                    <a:pt x="1201242" y="162572"/>
                  </a:lnTo>
                  <a:lnTo>
                    <a:pt x="1237716" y="193357"/>
                  </a:lnTo>
                  <a:lnTo>
                    <a:pt x="1272730" y="226910"/>
                  </a:lnTo>
                  <a:lnTo>
                    <a:pt x="1306131" y="263182"/>
                  </a:lnTo>
                  <a:lnTo>
                    <a:pt x="1333601" y="296608"/>
                  </a:lnTo>
                  <a:lnTo>
                    <a:pt x="1359039" y="331279"/>
                  </a:lnTo>
                  <a:lnTo>
                    <a:pt x="1382407" y="367106"/>
                  </a:lnTo>
                  <a:lnTo>
                    <a:pt x="1403667" y="404025"/>
                  </a:lnTo>
                  <a:lnTo>
                    <a:pt x="1407985" y="399961"/>
                  </a:lnTo>
                  <a:close/>
                </a:path>
                <a:path w="1511300" h="1622425">
                  <a:moveTo>
                    <a:pt x="1510931" y="807872"/>
                  </a:moveTo>
                  <a:lnTo>
                    <a:pt x="1510195" y="773531"/>
                  </a:lnTo>
                  <a:lnTo>
                    <a:pt x="1508023" y="739495"/>
                  </a:lnTo>
                  <a:lnTo>
                    <a:pt x="1504378" y="705777"/>
                  </a:lnTo>
                  <a:lnTo>
                    <a:pt x="1499679" y="710857"/>
                  </a:lnTo>
                  <a:lnTo>
                    <a:pt x="1503972" y="760717"/>
                  </a:lnTo>
                  <a:lnTo>
                    <a:pt x="1505419" y="810704"/>
                  </a:lnTo>
                  <a:lnTo>
                    <a:pt x="1503984" y="860666"/>
                  </a:lnTo>
                  <a:lnTo>
                    <a:pt x="1499704" y="910463"/>
                  </a:lnTo>
                  <a:lnTo>
                    <a:pt x="1492567" y="959916"/>
                  </a:lnTo>
                  <a:lnTo>
                    <a:pt x="1482572" y="1008900"/>
                  </a:lnTo>
                  <a:lnTo>
                    <a:pt x="1469745" y="1057236"/>
                  </a:lnTo>
                  <a:lnTo>
                    <a:pt x="1454061" y="1104785"/>
                  </a:lnTo>
                  <a:lnTo>
                    <a:pt x="1435544" y="1151382"/>
                  </a:lnTo>
                  <a:lnTo>
                    <a:pt x="1414195" y="1196873"/>
                  </a:lnTo>
                  <a:lnTo>
                    <a:pt x="1390015" y="1241120"/>
                  </a:lnTo>
                  <a:lnTo>
                    <a:pt x="1363014" y="1283944"/>
                  </a:lnTo>
                  <a:lnTo>
                    <a:pt x="1333195" y="1325206"/>
                  </a:lnTo>
                  <a:lnTo>
                    <a:pt x="1300556" y="1364754"/>
                  </a:lnTo>
                  <a:lnTo>
                    <a:pt x="1265110" y="1402422"/>
                  </a:lnTo>
                  <a:lnTo>
                    <a:pt x="1229321" y="1435798"/>
                  </a:lnTo>
                  <a:lnTo>
                    <a:pt x="1192136" y="1466329"/>
                  </a:lnTo>
                  <a:lnTo>
                    <a:pt x="1153680" y="1494015"/>
                  </a:lnTo>
                  <a:lnTo>
                    <a:pt x="1114069" y="1518869"/>
                  </a:lnTo>
                  <a:lnTo>
                    <a:pt x="1073416" y="1540891"/>
                  </a:lnTo>
                  <a:lnTo>
                    <a:pt x="1031875" y="1560093"/>
                  </a:lnTo>
                  <a:lnTo>
                    <a:pt x="989558" y="1576476"/>
                  </a:lnTo>
                  <a:lnTo>
                    <a:pt x="946581" y="1590040"/>
                  </a:lnTo>
                  <a:lnTo>
                    <a:pt x="903084" y="1600796"/>
                  </a:lnTo>
                  <a:lnTo>
                    <a:pt x="859193" y="1608747"/>
                  </a:lnTo>
                  <a:lnTo>
                    <a:pt x="815009" y="1613903"/>
                  </a:lnTo>
                  <a:lnTo>
                    <a:pt x="770686" y="1616265"/>
                  </a:lnTo>
                  <a:lnTo>
                    <a:pt x="726338" y="1615833"/>
                  </a:lnTo>
                  <a:lnTo>
                    <a:pt x="682091" y="1612620"/>
                  </a:lnTo>
                  <a:lnTo>
                    <a:pt x="638060" y="1606626"/>
                  </a:lnTo>
                  <a:lnTo>
                    <a:pt x="594398" y="1597863"/>
                  </a:lnTo>
                  <a:lnTo>
                    <a:pt x="551192" y="1586331"/>
                  </a:lnTo>
                  <a:lnTo>
                    <a:pt x="508596" y="1572031"/>
                  </a:lnTo>
                  <a:lnTo>
                    <a:pt x="466737" y="1554975"/>
                  </a:lnTo>
                  <a:lnTo>
                    <a:pt x="425716" y="1535163"/>
                  </a:lnTo>
                  <a:lnTo>
                    <a:pt x="385673" y="1512608"/>
                  </a:lnTo>
                  <a:lnTo>
                    <a:pt x="346735" y="1487297"/>
                  </a:lnTo>
                  <a:lnTo>
                    <a:pt x="309029" y="1459268"/>
                  </a:lnTo>
                  <a:lnTo>
                    <a:pt x="272681" y="1428496"/>
                  </a:lnTo>
                  <a:lnTo>
                    <a:pt x="237794" y="1394993"/>
                  </a:lnTo>
                  <a:lnTo>
                    <a:pt x="204533" y="1358760"/>
                  </a:lnTo>
                  <a:lnTo>
                    <a:pt x="173393" y="1320380"/>
                  </a:lnTo>
                  <a:lnTo>
                    <a:pt x="144894" y="1280502"/>
                  </a:lnTo>
                  <a:lnTo>
                    <a:pt x="119049" y="1239278"/>
                  </a:lnTo>
                  <a:lnTo>
                    <a:pt x="95834" y="1196822"/>
                  </a:lnTo>
                  <a:lnTo>
                    <a:pt x="75247" y="1153248"/>
                  </a:lnTo>
                  <a:lnTo>
                    <a:pt x="71437" y="1157363"/>
                  </a:lnTo>
                  <a:lnTo>
                    <a:pt x="92214" y="1201178"/>
                  </a:lnTo>
                  <a:lnTo>
                    <a:pt x="115544" y="1243723"/>
                  </a:lnTo>
                  <a:lnTo>
                    <a:pt x="141414" y="1284871"/>
                  </a:lnTo>
                  <a:lnTo>
                    <a:pt x="169811" y="1324470"/>
                  </a:lnTo>
                  <a:lnTo>
                    <a:pt x="200723" y="1362354"/>
                  </a:lnTo>
                  <a:lnTo>
                    <a:pt x="235966" y="1400759"/>
                  </a:lnTo>
                  <a:lnTo>
                    <a:pt x="273164" y="1436306"/>
                  </a:lnTo>
                  <a:lnTo>
                    <a:pt x="312191" y="1468932"/>
                  </a:lnTo>
                  <a:lnTo>
                    <a:pt x="352945" y="1498574"/>
                  </a:lnTo>
                  <a:lnTo>
                    <a:pt x="395287" y="1525193"/>
                  </a:lnTo>
                  <a:lnTo>
                    <a:pt x="439115" y="1548714"/>
                  </a:lnTo>
                  <a:lnTo>
                    <a:pt x="484289" y="1569097"/>
                  </a:lnTo>
                  <a:lnTo>
                    <a:pt x="530707" y="1586280"/>
                  </a:lnTo>
                  <a:lnTo>
                    <a:pt x="578243" y="1600200"/>
                  </a:lnTo>
                  <a:lnTo>
                    <a:pt x="626783" y="1610791"/>
                  </a:lnTo>
                  <a:lnTo>
                    <a:pt x="676198" y="1618018"/>
                  </a:lnTo>
                  <a:lnTo>
                    <a:pt x="726376" y="1621802"/>
                  </a:lnTo>
                  <a:lnTo>
                    <a:pt x="776554" y="1622107"/>
                  </a:lnTo>
                  <a:lnTo>
                    <a:pt x="826236" y="1618919"/>
                  </a:lnTo>
                  <a:lnTo>
                    <a:pt x="875296" y="1612290"/>
                  </a:lnTo>
                  <a:lnTo>
                    <a:pt x="923620" y="1602282"/>
                  </a:lnTo>
                  <a:lnTo>
                    <a:pt x="971080" y="1588935"/>
                  </a:lnTo>
                  <a:lnTo>
                    <a:pt x="1017549" y="1572285"/>
                  </a:lnTo>
                  <a:lnTo>
                    <a:pt x="1062913" y="1552409"/>
                  </a:lnTo>
                  <a:lnTo>
                    <a:pt x="1107059" y="1529321"/>
                  </a:lnTo>
                  <a:lnTo>
                    <a:pt x="1149858" y="1503095"/>
                  </a:lnTo>
                  <a:lnTo>
                    <a:pt x="1191171" y="1473771"/>
                  </a:lnTo>
                  <a:lnTo>
                    <a:pt x="1230896" y="1441399"/>
                  </a:lnTo>
                  <a:lnTo>
                    <a:pt x="1268920" y="1406017"/>
                  </a:lnTo>
                  <a:lnTo>
                    <a:pt x="1301940" y="1371180"/>
                  </a:lnTo>
                  <a:lnTo>
                    <a:pt x="1332712" y="1334554"/>
                  </a:lnTo>
                  <a:lnTo>
                    <a:pt x="1361186" y="1296225"/>
                  </a:lnTo>
                  <a:lnTo>
                    <a:pt x="1387322" y="1256309"/>
                  </a:lnTo>
                  <a:lnTo>
                    <a:pt x="1411071" y="1214907"/>
                  </a:lnTo>
                  <a:lnTo>
                    <a:pt x="1432407" y="1172121"/>
                  </a:lnTo>
                  <a:lnTo>
                    <a:pt x="1451254" y="1128052"/>
                  </a:lnTo>
                  <a:lnTo>
                    <a:pt x="1467612" y="1082802"/>
                  </a:lnTo>
                  <a:lnTo>
                    <a:pt x="1481404" y="1036472"/>
                  </a:lnTo>
                  <a:lnTo>
                    <a:pt x="1492605" y="989164"/>
                  </a:lnTo>
                  <a:lnTo>
                    <a:pt x="1501165" y="940993"/>
                  </a:lnTo>
                  <a:lnTo>
                    <a:pt x="1507045" y="892048"/>
                  </a:lnTo>
                  <a:lnTo>
                    <a:pt x="1510220" y="842429"/>
                  </a:lnTo>
                  <a:lnTo>
                    <a:pt x="1510931" y="8078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92924" y="4770119"/>
              <a:ext cx="67055" cy="7162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232904" y="4596383"/>
              <a:ext cx="1316990" cy="1450975"/>
            </a:xfrm>
            <a:custGeom>
              <a:avLst/>
              <a:gdLst/>
              <a:ahLst/>
              <a:cxnLst/>
              <a:rect l="l" t="t" r="r" b="b"/>
              <a:pathLst>
                <a:path w="1316990" h="1450975">
                  <a:moveTo>
                    <a:pt x="12192" y="551688"/>
                  </a:moveTo>
                  <a:lnTo>
                    <a:pt x="0" y="581152"/>
                  </a:lnTo>
                  <a:lnTo>
                    <a:pt x="5080" y="582168"/>
                  </a:lnTo>
                  <a:lnTo>
                    <a:pt x="6680" y="574548"/>
                  </a:lnTo>
                  <a:lnTo>
                    <a:pt x="8445" y="566928"/>
                  </a:lnTo>
                  <a:lnTo>
                    <a:pt x="10287" y="559308"/>
                  </a:lnTo>
                  <a:lnTo>
                    <a:pt x="12192" y="551688"/>
                  </a:lnTo>
                  <a:close/>
                </a:path>
                <a:path w="1316990" h="1450975">
                  <a:moveTo>
                    <a:pt x="27432" y="490728"/>
                  </a:moveTo>
                  <a:lnTo>
                    <a:pt x="22733" y="489204"/>
                  </a:lnTo>
                  <a:lnTo>
                    <a:pt x="18173" y="504253"/>
                  </a:lnTo>
                  <a:lnTo>
                    <a:pt x="15887" y="511962"/>
                  </a:lnTo>
                  <a:lnTo>
                    <a:pt x="13716" y="519684"/>
                  </a:lnTo>
                  <a:lnTo>
                    <a:pt x="18415" y="521208"/>
                  </a:lnTo>
                  <a:lnTo>
                    <a:pt x="22771" y="505777"/>
                  </a:lnTo>
                  <a:lnTo>
                    <a:pt x="25031" y="498170"/>
                  </a:lnTo>
                  <a:lnTo>
                    <a:pt x="27432" y="490728"/>
                  </a:lnTo>
                  <a:close/>
                </a:path>
                <a:path w="1316990" h="1450975">
                  <a:moveTo>
                    <a:pt x="50292" y="431800"/>
                  </a:moveTo>
                  <a:lnTo>
                    <a:pt x="45847" y="429768"/>
                  </a:lnTo>
                  <a:lnTo>
                    <a:pt x="42595" y="436702"/>
                  </a:lnTo>
                  <a:lnTo>
                    <a:pt x="39497" y="443852"/>
                  </a:lnTo>
                  <a:lnTo>
                    <a:pt x="33528" y="458216"/>
                  </a:lnTo>
                  <a:lnTo>
                    <a:pt x="38481" y="460248"/>
                  </a:lnTo>
                  <a:lnTo>
                    <a:pt x="41211" y="453110"/>
                  </a:lnTo>
                  <a:lnTo>
                    <a:pt x="44196" y="445985"/>
                  </a:lnTo>
                  <a:lnTo>
                    <a:pt x="47256" y="438873"/>
                  </a:lnTo>
                  <a:lnTo>
                    <a:pt x="50292" y="431800"/>
                  </a:lnTo>
                  <a:close/>
                </a:path>
                <a:path w="1316990" h="1450975">
                  <a:moveTo>
                    <a:pt x="77724" y="374396"/>
                  </a:moveTo>
                  <a:lnTo>
                    <a:pt x="73152" y="371856"/>
                  </a:lnTo>
                  <a:lnTo>
                    <a:pt x="69342" y="378802"/>
                  </a:lnTo>
                  <a:lnTo>
                    <a:pt x="61722" y="392861"/>
                  </a:lnTo>
                  <a:lnTo>
                    <a:pt x="57912" y="399796"/>
                  </a:lnTo>
                  <a:lnTo>
                    <a:pt x="62992" y="402336"/>
                  </a:lnTo>
                  <a:lnTo>
                    <a:pt x="66497" y="395185"/>
                  </a:lnTo>
                  <a:lnTo>
                    <a:pt x="70167" y="388175"/>
                  </a:lnTo>
                  <a:lnTo>
                    <a:pt x="73914" y="381266"/>
                  </a:lnTo>
                  <a:lnTo>
                    <a:pt x="77724" y="374396"/>
                  </a:lnTo>
                  <a:close/>
                </a:path>
                <a:path w="1316990" h="1450975">
                  <a:moveTo>
                    <a:pt x="108204" y="320167"/>
                  </a:moveTo>
                  <a:lnTo>
                    <a:pt x="88392" y="344297"/>
                  </a:lnTo>
                  <a:lnTo>
                    <a:pt x="92202" y="347472"/>
                  </a:lnTo>
                  <a:lnTo>
                    <a:pt x="96164" y="340499"/>
                  </a:lnTo>
                  <a:lnTo>
                    <a:pt x="100203" y="333629"/>
                  </a:lnTo>
                  <a:lnTo>
                    <a:pt x="108204" y="320167"/>
                  </a:lnTo>
                  <a:close/>
                </a:path>
                <a:path w="1316990" h="1450975">
                  <a:moveTo>
                    <a:pt x="266700" y="144780"/>
                  </a:moveTo>
                  <a:lnTo>
                    <a:pt x="266192" y="138684"/>
                  </a:lnTo>
                  <a:lnTo>
                    <a:pt x="259588" y="143764"/>
                  </a:lnTo>
                  <a:lnTo>
                    <a:pt x="252984" y="149352"/>
                  </a:lnTo>
                  <a:lnTo>
                    <a:pt x="246888" y="154432"/>
                  </a:lnTo>
                  <a:lnTo>
                    <a:pt x="249682" y="158496"/>
                  </a:lnTo>
                  <a:lnTo>
                    <a:pt x="255397" y="153924"/>
                  </a:lnTo>
                  <a:lnTo>
                    <a:pt x="260985" y="149352"/>
                  </a:lnTo>
                  <a:lnTo>
                    <a:pt x="266700" y="144780"/>
                  </a:lnTo>
                  <a:close/>
                </a:path>
                <a:path w="1316990" h="1450975">
                  <a:moveTo>
                    <a:pt x="544068" y="17272"/>
                  </a:moveTo>
                  <a:lnTo>
                    <a:pt x="543052" y="12192"/>
                  </a:lnTo>
                  <a:lnTo>
                    <a:pt x="536486" y="13423"/>
                  </a:lnTo>
                  <a:lnTo>
                    <a:pt x="529844" y="14795"/>
                  </a:lnTo>
                  <a:lnTo>
                    <a:pt x="523189" y="16268"/>
                  </a:lnTo>
                  <a:lnTo>
                    <a:pt x="516636" y="17780"/>
                  </a:lnTo>
                  <a:lnTo>
                    <a:pt x="517144" y="22860"/>
                  </a:lnTo>
                  <a:lnTo>
                    <a:pt x="530606" y="19875"/>
                  </a:lnTo>
                  <a:lnTo>
                    <a:pt x="537286" y="18503"/>
                  </a:lnTo>
                  <a:lnTo>
                    <a:pt x="544068" y="17272"/>
                  </a:lnTo>
                  <a:close/>
                </a:path>
                <a:path w="1316990" h="1450975">
                  <a:moveTo>
                    <a:pt x="605028" y="8636"/>
                  </a:moveTo>
                  <a:lnTo>
                    <a:pt x="604520" y="3048"/>
                  </a:lnTo>
                  <a:lnTo>
                    <a:pt x="589318" y="4635"/>
                  </a:lnTo>
                  <a:lnTo>
                    <a:pt x="581812" y="5549"/>
                  </a:lnTo>
                  <a:lnTo>
                    <a:pt x="574421" y="6604"/>
                  </a:lnTo>
                  <a:lnTo>
                    <a:pt x="573024" y="6604"/>
                  </a:lnTo>
                  <a:lnTo>
                    <a:pt x="573532" y="12192"/>
                  </a:lnTo>
                  <a:lnTo>
                    <a:pt x="574929" y="11684"/>
                  </a:lnTo>
                  <a:lnTo>
                    <a:pt x="589826" y="9969"/>
                  </a:lnTo>
                  <a:lnTo>
                    <a:pt x="597408" y="9194"/>
                  </a:lnTo>
                  <a:lnTo>
                    <a:pt x="605028" y="8636"/>
                  </a:lnTo>
                  <a:close/>
                </a:path>
                <a:path w="1316990" h="1450975">
                  <a:moveTo>
                    <a:pt x="664464" y="0"/>
                  </a:moveTo>
                  <a:lnTo>
                    <a:pt x="649414" y="63"/>
                  </a:lnTo>
                  <a:lnTo>
                    <a:pt x="641705" y="215"/>
                  </a:lnTo>
                  <a:lnTo>
                    <a:pt x="633984" y="508"/>
                  </a:lnTo>
                  <a:lnTo>
                    <a:pt x="633984" y="6096"/>
                  </a:lnTo>
                  <a:lnTo>
                    <a:pt x="649414" y="5397"/>
                  </a:lnTo>
                  <a:lnTo>
                    <a:pt x="657021" y="5168"/>
                  </a:lnTo>
                  <a:lnTo>
                    <a:pt x="664464" y="5080"/>
                  </a:lnTo>
                  <a:lnTo>
                    <a:pt x="664464" y="0"/>
                  </a:lnTo>
                  <a:close/>
                </a:path>
                <a:path w="1316990" h="1450975">
                  <a:moveTo>
                    <a:pt x="720852" y="1448816"/>
                  </a:moveTo>
                  <a:lnTo>
                    <a:pt x="720344" y="1443228"/>
                  </a:lnTo>
                  <a:lnTo>
                    <a:pt x="712901" y="1443977"/>
                  </a:lnTo>
                  <a:lnTo>
                    <a:pt x="705358" y="1444625"/>
                  </a:lnTo>
                  <a:lnTo>
                    <a:pt x="697801" y="1445094"/>
                  </a:lnTo>
                  <a:lnTo>
                    <a:pt x="690372" y="1445260"/>
                  </a:lnTo>
                  <a:lnTo>
                    <a:pt x="690880" y="1450848"/>
                  </a:lnTo>
                  <a:lnTo>
                    <a:pt x="705866" y="1450022"/>
                  </a:lnTo>
                  <a:lnTo>
                    <a:pt x="713409" y="1449501"/>
                  </a:lnTo>
                  <a:lnTo>
                    <a:pt x="720852" y="1448816"/>
                  </a:lnTo>
                  <a:close/>
                </a:path>
                <a:path w="1316990" h="1450975">
                  <a:moveTo>
                    <a:pt x="723900" y="3683"/>
                  </a:moveTo>
                  <a:lnTo>
                    <a:pt x="708723" y="2222"/>
                  </a:lnTo>
                  <a:lnTo>
                    <a:pt x="701243" y="1727"/>
                  </a:lnTo>
                  <a:lnTo>
                    <a:pt x="693928" y="1524"/>
                  </a:lnTo>
                  <a:lnTo>
                    <a:pt x="693420" y="6985"/>
                  </a:lnTo>
                  <a:lnTo>
                    <a:pt x="708406" y="7835"/>
                  </a:lnTo>
                  <a:lnTo>
                    <a:pt x="715848" y="8407"/>
                  </a:lnTo>
                  <a:lnTo>
                    <a:pt x="723392" y="9144"/>
                  </a:lnTo>
                  <a:lnTo>
                    <a:pt x="723900" y="3683"/>
                  </a:lnTo>
                  <a:close/>
                </a:path>
                <a:path w="1316990" h="1450975">
                  <a:moveTo>
                    <a:pt x="781812" y="12954"/>
                  </a:moveTo>
                  <a:lnTo>
                    <a:pt x="774865" y="11442"/>
                  </a:lnTo>
                  <a:lnTo>
                    <a:pt x="767816" y="10096"/>
                  </a:lnTo>
                  <a:lnTo>
                    <a:pt x="753745" y="7620"/>
                  </a:lnTo>
                  <a:lnTo>
                    <a:pt x="752856" y="12954"/>
                  </a:lnTo>
                  <a:lnTo>
                    <a:pt x="767029" y="15430"/>
                  </a:lnTo>
                  <a:lnTo>
                    <a:pt x="773976" y="16776"/>
                  </a:lnTo>
                  <a:lnTo>
                    <a:pt x="780923" y="18288"/>
                  </a:lnTo>
                  <a:lnTo>
                    <a:pt x="781812" y="12954"/>
                  </a:lnTo>
                  <a:close/>
                </a:path>
                <a:path w="1316990" h="1450975">
                  <a:moveTo>
                    <a:pt x="841248" y="26543"/>
                  </a:moveTo>
                  <a:lnTo>
                    <a:pt x="812165" y="18288"/>
                  </a:lnTo>
                  <a:lnTo>
                    <a:pt x="810768" y="23749"/>
                  </a:lnTo>
                  <a:lnTo>
                    <a:pt x="832751" y="29933"/>
                  </a:lnTo>
                  <a:lnTo>
                    <a:pt x="839851" y="32004"/>
                  </a:lnTo>
                  <a:lnTo>
                    <a:pt x="841248" y="26543"/>
                  </a:lnTo>
                  <a:close/>
                </a:path>
                <a:path w="1316990" h="1450975">
                  <a:moveTo>
                    <a:pt x="897636" y="46355"/>
                  </a:moveTo>
                  <a:lnTo>
                    <a:pt x="870077" y="35052"/>
                  </a:lnTo>
                  <a:lnTo>
                    <a:pt x="868680" y="40513"/>
                  </a:lnTo>
                  <a:lnTo>
                    <a:pt x="882205" y="45935"/>
                  </a:lnTo>
                  <a:lnTo>
                    <a:pt x="889000" y="48755"/>
                  </a:lnTo>
                  <a:lnTo>
                    <a:pt x="895731" y="51816"/>
                  </a:lnTo>
                  <a:lnTo>
                    <a:pt x="897636" y="46355"/>
                  </a:lnTo>
                  <a:close/>
                </a:path>
                <a:path w="1316990" h="1450975">
                  <a:moveTo>
                    <a:pt x="1002792" y="1351788"/>
                  </a:moveTo>
                  <a:lnTo>
                    <a:pt x="1000379" y="1347216"/>
                  </a:lnTo>
                  <a:lnTo>
                    <a:pt x="973836" y="1362456"/>
                  </a:lnTo>
                  <a:lnTo>
                    <a:pt x="976249" y="1367028"/>
                  </a:lnTo>
                  <a:lnTo>
                    <a:pt x="996353" y="1355598"/>
                  </a:lnTo>
                  <a:lnTo>
                    <a:pt x="1002792" y="1351788"/>
                  </a:lnTo>
                  <a:close/>
                </a:path>
                <a:path w="1316990" h="1450975">
                  <a:moveTo>
                    <a:pt x="1053084" y="1317663"/>
                  </a:moveTo>
                  <a:lnTo>
                    <a:pt x="1050163" y="1313688"/>
                  </a:lnTo>
                  <a:lnTo>
                    <a:pt x="1044041" y="1318082"/>
                  </a:lnTo>
                  <a:lnTo>
                    <a:pt x="1037907" y="1322311"/>
                  </a:lnTo>
                  <a:lnTo>
                    <a:pt x="1031659" y="1326527"/>
                  </a:lnTo>
                  <a:lnTo>
                    <a:pt x="1025652" y="1330553"/>
                  </a:lnTo>
                  <a:lnTo>
                    <a:pt x="1028065" y="1335024"/>
                  </a:lnTo>
                  <a:lnTo>
                    <a:pt x="1034465" y="1330845"/>
                  </a:lnTo>
                  <a:lnTo>
                    <a:pt x="1040853" y="1326464"/>
                  </a:lnTo>
                  <a:lnTo>
                    <a:pt x="1046949" y="1322120"/>
                  </a:lnTo>
                  <a:lnTo>
                    <a:pt x="1053084" y="1317663"/>
                  </a:lnTo>
                  <a:close/>
                </a:path>
                <a:path w="1316990" h="1450975">
                  <a:moveTo>
                    <a:pt x="1184148" y="1186180"/>
                  </a:moveTo>
                  <a:lnTo>
                    <a:pt x="1180211" y="1182624"/>
                  </a:lnTo>
                  <a:lnTo>
                    <a:pt x="1175258" y="1188720"/>
                  </a:lnTo>
                  <a:lnTo>
                    <a:pt x="1170178" y="1194752"/>
                  </a:lnTo>
                  <a:lnTo>
                    <a:pt x="1164983" y="1200708"/>
                  </a:lnTo>
                  <a:lnTo>
                    <a:pt x="1159764" y="1206500"/>
                  </a:lnTo>
                  <a:lnTo>
                    <a:pt x="1163701" y="1210056"/>
                  </a:lnTo>
                  <a:lnTo>
                    <a:pt x="1168920" y="1204264"/>
                  </a:lnTo>
                  <a:lnTo>
                    <a:pt x="1174115" y="1198308"/>
                  </a:lnTo>
                  <a:lnTo>
                    <a:pt x="1179195" y="1192276"/>
                  </a:lnTo>
                  <a:lnTo>
                    <a:pt x="1184148" y="1186180"/>
                  </a:lnTo>
                  <a:close/>
                </a:path>
                <a:path w="1316990" h="1450975">
                  <a:moveTo>
                    <a:pt x="1185672" y="267716"/>
                  </a:moveTo>
                  <a:lnTo>
                    <a:pt x="1180934" y="261632"/>
                  </a:lnTo>
                  <a:lnTo>
                    <a:pt x="1176147" y="255587"/>
                  </a:lnTo>
                  <a:lnTo>
                    <a:pt x="1171346" y="249643"/>
                  </a:lnTo>
                  <a:lnTo>
                    <a:pt x="1166622" y="243840"/>
                  </a:lnTo>
                  <a:lnTo>
                    <a:pt x="1162812" y="247396"/>
                  </a:lnTo>
                  <a:lnTo>
                    <a:pt x="1167688" y="253199"/>
                  </a:lnTo>
                  <a:lnTo>
                    <a:pt x="1172476" y="259143"/>
                  </a:lnTo>
                  <a:lnTo>
                    <a:pt x="1177188" y="265188"/>
                  </a:lnTo>
                  <a:lnTo>
                    <a:pt x="1181862" y="271272"/>
                  </a:lnTo>
                  <a:lnTo>
                    <a:pt x="1185672" y="267716"/>
                  </a:lnTo>
                  <a:close/>
                </a:path>
                <a:path w="1316990" h="1450975">
                  <a:moveTo>
                    <a:pt x="1219200" y="1135380"/>
                  </a:moveTo>
                  <a:lnTo>
                    <a:pt x="1214882" y="1132332"/>
                  </a:lnTo>
                  <a:lnTo>
                    <a:pt x="1210665" y="1138809"/>
                  </a:lnTo>
                  <a:lnTo>
                    <a:pt x="1197864" y="1158240"/>
                  </a:lnTo>
                  <a:lnTo>
                    <a:pt x="1201674" y="1161288"/>
                  </a:lnTo>
                  <a:lnTo>
                    <a:pt x="1206169" y="1155026"/>
                  </a:lnTo>
                  <a:lnTo>
                    <a:pt x="1210576" y="1148524"/>
                  </a:lnTo>
                  <a:lnTo>
                    <a:pt x="1219200" y="1135380"/>
                  </a:lnTo>
                  <a:close/>
                </a:path>
                <a:path w="1316990" h="1450975">
                  <a:moveTo>
                    <a:pt x="1220724" y="320040"/>
                  </a:moveTo>
                  <a:lnTo>
                    <a:pt x="1216914" y="313410"/>
                  </a:lnTo>
                  <a:lnTo>
                    <a:pt x="1212926" y="306857"/>
                  </a:lnTo>
                  <a:lnTo>
                    <a:pt x="1208773" y="300418"/>
                  </a:lnTo>
                  <a:lnTo>
                    <a:pt x="1204468" y="294132"/>
                  </a:lnTo>
                  <a:lnTo>
                    <a:pt x="1200912" y="297180"/>
                  </a:lnTo>
                  <a:lnTo>
                    <a:pt x="1204976" y="303542"/>
                  </a:lnTo>
                  <a:lnTo>
                    <a:pt x="1209040" y="309994"/>
                  </a:lnTo>
                  <a:lnTo>
                    <a:pt x="1217168" y="323088"/>
                  </a:lnTo>
                  <a:lnTo>
                    <a:pt x="1220724" y="320040"/>
                  </a:lnTo>
                  <a:close/>
                </a:path>
                <a:path w="1316990" h="1450975">
                  <a:moveTo>
                    <a:pt x="1249680" y="1081443"/>
                  </a:moveTo>
                  <a:lnTo>
                    <a:pt x="1245616" y="1078992"/>
                  </a:lnTo>
                  <a:lnTo>
                    <a:pt x="1242174" y="1085621"/>
                  </a:lnTo>
                  <a:lnTo>
                    <a:pt x="1238694" y="1092250"/>
                  </a:lnTo>
                  <a:lnTo>
                    <a:pt x="1235113" y="1098880"/>
                  </a:lnTo>
                  <a:lnTo>
                    <a:pt x="1231392" y="1105496"/>
                  </a:lnTo>
                  <a:lnTo>
                    <a:pt x="1235456" y="1107948"/>
                  </a:lnTo>
                  <a:lnTo>
                    <a:pt x="1239177" y="1101534"/>
                  </a:lnTo>
                  <a:lnTo>
                    <a:pt x="1242758" y="1094892"/>
                  </a:lnTo>
                  <a:lnTo>
                    <a:pt x="1249680" y="1081443"/>
                  </a:lnTo>
                  <a:close/>
                </a:path>
                <a:path w="1316990" h="1450975">
                  <a:moveTo>
                    <a:pt x="1252728" y="373888"/>
                  </a:moveTo>
                  <a:lnTo>
                    <a:pt x="1248994" y="367207"/>
                  </a:lnTo>
                  <a:lnTo>
                    <a:pt x="1245235" y="360540"/>
                  </a:lnTo>
                  <a:lnTo>
                    <a:pt x="1241361" y="353949"/>
                  </a:lnTo>
                  <a:lnTo>
                    <a:pt x="1237361" y="347472"/>
                  </a:lnTo>
                  <a:lnTo>
                    <a:pt x="1232916" y="350012"/>
                  </a:lnTo>
                  <a:lnTo>
                    <a:pt x="1236916" y="356628"/>
                  </a:lnTo>
                  <a:lnTo>
                    <a:pt x="1240790" y="363181"/>
                  </a:lnTo>
                  <a:lnTo>
                    <a:pt x="1244549" y="369747"/>
                  </a:lnTo>
                  <a:lnTo>
                    <a:pt x="1248283" y="376428"/>
                  </a:lnTo>
                  <a:lnTo>
                    <a:pt x="1252728" y="373888"/>
                  </a:lnTo>
                  <a:close/>
                </a:path>
                <a:path w="1316990" h="1450975">
                  <a:moveTo>
                    <a:pt x="1277112" y="1023112"/>
                  </a:moveTo>
                  <a:lnTo>
                    <a:pt x="1272413" y="1021080"/>
                  </a:lnTo>
                  <a:lnTo>
                    <a:pt x="1269555" y="1028242"/>
                  </a:lnTo>
                  <a:lnTo>
                    <a:pt x="1266571" y="1035304"/>
                  </a:lnTo>
                  <a:lnTo>
                    <a:pt x="1260348" y="1049528"/>
                  </a:lnTo>
                  <a:lnTo>
                    <a:pt x="1264539" y="1051560"/>
                  </a:lnTo>
                  <a:lnTo>
                    <a:pt x="1267675" y="1044625"/>
                  </a:lnTo>
                  <a:lnTo>
                    <a:pt x="1270825" y="1037526"/>
                  </a:lnTo>
                  <a:lnTo>
                    <a:pt x="1277112" y="1023112"/>
                  </a:lnTo>
                  <a:close/>
                </a:path>
                <a:path w="1316990" h="1450975">
                  <a:moveTo>
                    <a:pt x="1278636" y="432181"/>
                  </a:moveTo>
                  <a:lnTo>
                    <a:pt x="1275778" y="424599"/>
                  </a:lnTo>
                  <a:lnTo>
                    <a:pt x="1272730" y="417068"/>
                  </a:lnTo>
                  <a:lnTo>
                    <a:pt x="1269492" y="409651"/>
                  </a:lnTo>
                  <a:lnTo>
                    <a:pt x="1266063" y="402336"/>
                  </a:lnTo>
                  <a:lnTo>
                    <a:pt x="1261872" y="404495"/>
                  </a:lnTo>
                  <a:lnTo>
                    <a:pt x="1265008" y="412026"/>
                  </a:lnTo>
                  <a:lnTo>
                    <a:pt x="1271295" y="426821"/>
                  </a:lnTo>
                  <a:lnTo>
                    <a:pt x="1274445" y="434340"/>
                  </a:lnTo>
                  <a:lnTo>
                    <a:pt x="1278636" y="432181"/>
                  </a:lnTo>
                  <a:close/>
                </a:path>
                <a:path w="1316990" h="1450975">
                  <a:moveTo>
                    <a:pt x="1316736" y="901700"/>
                  </a:moveTo>
                  <a:lnTo>
                    <a:pt x="1312164" y="900684"/>
                  </a:lnTo>
                  <a:lnTo>
                    <a:pt x="1310436" y="908304"/>
                  </a:lnTo>
                  <a:lnTo>
                    <a:pt x="1308544" y="915924"/>
                  </a:lnTo>
                  <a:lnTo>
                    <a:pt x="1304544" y="931164"/>
                  </a:lnTo>
                  <a:lnTo>
                    <a:pt x="1309116" y="932688"/>
                  </a:lnTo>
                  <a:lnTo>
                    <a:pt x="1311109" y="924991"/>
                  </a:lnTo>
                  <a:lnTo>
                    <a:pt x="1313065" y="917194"/>
                  </a:lnTo>
                  <a:lnTo>
                    <a:pt x="1314945" y="909408"/>
                  </a:lnTo>
                  <a:lnTo>
                    <a:pt x="1316736" y="901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307324" y="5826251"/>
              <a:ext cx="68579" cy="6858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17636" y="5058155"/>
              <a:ext cx="52069" cy="532130"/>
            </a:xfrm>
            <a:custGeom>
              <a:avLst/>
              <a:gdLst/>
              <a:ahLst/>
              <a:cxnLst/>
              <a:rect l="l" t="t" r="r" b="b"/>
              <a:pathLst>
                <a:path w="52070" h="532129">
                  <a:moveTo>
                    <a:pt x="15240" y="501396"/>
                  </a:moveTo>
                  <a:lnTo>
                    <a:pt x="10287" y="499872"/>
                  </a:lnTo>
                  <a:lnTo>
                    <a:pt x="7708" y="507314"/>
                  </a:lnTo>
                  <a:lnTo>
                    <a:pt x="2565" y="522414"/>
                  </a:lnTo>
                  <a:lnTo>
                    <a:pt x="0" y="529844"/>
                  </a:lnTo>
                  <a:lnTo>
                    <a:pt x="4445" y="531876"/>
                  </a:lnTo>
                  <a:lnTo>
                    <a:pt x="7302" y="524230"/>
                  </a:lnTo>
                  <a:lnTo>
                    <a:pt x="10033" y="516636"/>
                  </a:lnTo>
                  <a:lnTo>
                    <a:pt x="12649" y="509054"/>
                  </a:lnTo>
                  <a:lnTo>
                    <a:pt x="15240" y="501396"/>
                  </a:lnTo>
                  <a:close/>
                </a:path>
                <a:path w="52070" h="532129">
                  <a:moveTo>
                    <a:pt x="16764" y="28956"/>
                  </a:moveTo>
                  <a:lnTo>
                    <a:pt x="14478" y="21755"/>
                  </a:lnTo>
                  <a:lnTo>
                    <a:pt x="12001" y="14478"/>
                  </a:lnTo>
                  <a:lnTo>
                    <a:pt x="9334" y="7213"/>
                  </a:lnTo>
                  <a:lnTo>
                    <a:pt x="6477" y="0"/>
                  </a:lnTo>
                  <a:lnTo>
                    <a:pt x="1524" y="1524"/>
                  </a:lnTo>
                  <a:lnTo>
                    <a:pt x="4381" y="8737"/>
                  </a:lnTo>
                  <a:lnTo>
                    <a:pt x="7112" y="16002"/>
                  </a:lnTo>
                  <a:lnTo>
                    <a:pt x="12319" y="30480"/>
                  </a:lnTo>
                  <a:lnTo>
                    <a:pt x="16764" y="28956"/>
                  </a:lnTo>
                  <a:close/>
                </a:path>
                <a:path w="52070" h="532129">
                  <a:moveTo>
                    <a:pt x="32004" y="91948"/>
                  </a:moveTo>
                  <a:lnTo>
                    <a:pt x="30251" y="84213"/>
                  </a:lnTo>
                  <a:lnTo>
                    <a:pt x="28448" y="76454"/>
                  </a:lnTo>
                  <a:lnTo>
                    <a:pt x="26530" y="68707"/>
                  </a:lnTo>
                  <a:lnTo>
                    <a:pt x="24511" y="60960"/>
                  </a:lnTo>
                  <a:lnTo>
                    <a:pt x="19812" y="62484"/>
                  </a:lnTo>
                  <a:lnTo>
                    <a:pt x="21831" y="69926"/>
                  </a:lnTo>
                  <a:lnTo>
                    <a:pt x="23749" y="77533"/>
                  </a:lnTo>
                  <a:lnTo>
                    <a:pt x="25552" y="85242"/>
                  </a:lnTo>
                  <a:lnTo>
                    <a:pt x="27305" y="92964"/>
                  </a:lnTo>
                  <a:lnTo>
                    <a:pt x="32004" y="91948"/>
                  </a:lnTo>
                  <a:close/>
                </a:path>
                <a:path w="52070" h="532129">
                  <a:moveTo>
                    <a:pt x="44196" y="377444"/>
                  </a:moveTo>
                  <a:lnTo>
                    <a:pt x="39878" y="376428"/>
                  </a:lnTo>
                  <a:lnTo>
                    <a:pt x="38493" y="385152"/>
                  </a:lnTo>
                  <a:lnTo>
                    <a:pt x="36296" y="399796"/>
                  </a:lnTo>
                  <a:lnTo>
                    <a:pt x="35052" y="407416"/>
                  </a:lnTo>
                  <a:lnTo>
                    <a:pt x="39370" y="408432"/>
                  </a:lnTo>
                  <a:lnTo>
                    <a:pt x="40690" y="400735"/>
                  </a:lnTo>
                  <a:lnTo>
                    <a:pt x="41973" y="392938"/>
                  </a:lnTo>
                  <a:lnTo>
                    <a:pt x="43256" y="384352"/>
                  </a:lnTo>
                  <a:lnTo>
                    <a:pt x="44196" y="377444"/>
                  </a:lnTo>
                  <a:close/>
                </a:path>
                <a:path w="52070" h="532129">
                  <a:moveTo>
                    <a:pt x="44196" y="154444"/>
                  </a:moveTo>
                  <a:lnTo>
                    <a:pt x="42938" y="146354"/>
                  </a:lnTo>
                  <a:lnTo>
                    <a:pt x="40614" y="130009"/>
                  </a:lnTo>
                  <a:lnTo>
                    <a:pt x="39370" y="121920"/>
                  </a:lnTo>
                  <a:lnTo>
                    <a:pt x="35052" y="122936"/>
                  </a:lnTo>
                  <a:lnTo>
                    <a:pt x="36296" y="130949"/>
                  </a:lnTo>
                  <a:lnTo>
                    <a:pt x="37401" y="139014"/>
                  </a:lnTo>
                  <a:lnTo>
                    <a:pt x="38404" y="147154"/>
                  </a:lnTo>
                  <a:lnTo>
                    <a:pt x="39370" y="155460"/>
                  </a:lnTo>
                  <a:lnTo>
                    <a:pt x="44196" y="154444"/>
                  </a:lnTo>
                  <a:close/>
                </a:path>
                <a:path w="52070" h="532129">
                  <a:moveTo>
                    <a:pt x="51816" y="314452"/>
                  </a:moveTo>
                  <a:lnTo>
                    <a:pt x="45466" y="313944"/>
                  </a:lnTo>
                  <a:lnTo>
                    <a:pt x="44932" y="322453"/>
                  </a:lnTo>
                  <a:lnTo>
                    <a:pt x="44246" y="330390"/>
                  </a:lnTo>
                  <a:lnTo>
                    <a:pt x="43459" y="338251"/>
                  </a:lnTo>
                  <a:lnTo>
                    <a:pt x="42672" y="345440"/>
                  </a:lnTo>
                  <a:lnTo>
                    <a:pt x="48387" y="345948"/>
                  </a:lnTo>
                  <a:lnTo>
                    <a:pt x="49504" y="338251"/>
                  </a:lnTo>
                  <a:lnTo>
                    <a:pt x="50380" y="329882"/>
                  </a:lnTo>
                  <a:lnTo>
                    <a:pt x="51092" y="321945"/>
                  </a:lnTo>
                  <a:lnTo>
                    <a:pt x="51816" y="314452"/>
                  </a:lnTo>
                  <a:close/>
                </a:path>
                <a:path w="52070" h="532129">
                  <a:moveTo>
                    <a:pt x="51816" y="249936"/>
                  </a:moveTo>
                  <a:lnTo>
                    <a:pt x="47244" y="250444"/>
                  </a:lnTo>
                  <a:lnTo>
                    <a:pt x="47447" y="258152"/>
                  </a:lnTo>
                  <a:lnTo>
                    <a:pt x="47447" y="273951"/>
                  </a:lnTo>
                  <a:lnTo>
                    <a:pt x="47244" y="281940"/>
                  </a:lnTo>
                  <a:lnTo>
                    <a:pt x="51816" y="281940"/>
                  </a:lnTo>
                  <a:lnTo>
                    <a:pt x="51816" y="249936"/>
                  </a:lnTo>
                  <a:close/>
                </a:path>
                <a:path w="52070" h="532129">
                  <a:moveTo>
                    <a:pt x="51816" y="217424"/>
                  </a:moveTo>
                  <a:lnTo>
                    <a:pt x="51269" y="209727"/>
                  </a:lnTo>
                  <a:lnTo>
                    <a:pt x="50584" y="201866"/>
                  </a:lnTo>
                  <a:lnTo>
                    <a:pt x="49796" y="193929"/>
                  </a:lnTo>
                  <a:lnTo>
                    <a:pt x="48895" y="185928"/>
                  </a:lnTo>
                  <a:lnTo>
                    <a:pt x="42672" y="186436"/>
                  </a:lnTo>
                  <a:lnTo>
                    <a:pt x="43738" y="194360"/>
                  </a:lnTo>
                  <a:lnTo>
                    <a:pt x="44577" y="202184"/>
                  </a:lnTo>
                  <a:lnTo>
                    <a:pt x="45313" y="210019"/>
                  </a:lnTo>
                  <a:lnTo>
                    <a:pt x="46101" y="217932"/>
                  </a:lnTo>
                  <a:lnTo>
                    <a:pt x="51816" y="217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56386" y="5002199"/>
              <a:ext cx="666115" cy="1080135"/>
            </a:xfrm>
            <a:custGeom>
              <a:avLst/>
              <a:gdLst/>
              <a:ahLst/>
              <a:cxnLst/>
              <a:rect l="l" t="t" r="r" b="b"/>
              <a:pathLst>
                <a:path w="666115" h="1080135">
                  <a:moveTo>
                    <a:pt x="666051" y="61264"/>
                  </a:moveTo>
                  <a:lnTo>
                    <a:pt x="644893" y="9855"/>
                  </a:lnTo>
                  <a:lnTo>
                    <a:pt x="609269" y="0"/>
                  </a:lnTo>
                  <a:lnTo>
                    <a:pt x="592670" y="5842"/>
                  </a:lnTo>
                  <a:lnTo>
                    <a:pt x="579742" y="18618"/>
                  </a:lnTo>
                  <a:lnTo>
                    <a:pt x="507238" y="128930"/>
                  </a:lnTo>
                  <a:lnTo>
                    <a:pt x="506996" y="117322"/>
                  </a:lnTo>
                  <a:lnTo>
                    <a:pt x="499884" y="99504"/>
                  </a:lnTo>
                  <a:lnTo>
                    <a:pt x="486651" y="84658"/>
                  </a:lnTo>
                  <a:lnTo>
                    <a:pt x="469112" y="76085"/>
                  </a:lnTo>
                  <a:lnTo>
                    <a:pt x="451027" y="74879"/>
                  </a:lnTo>
                  <a:lnTo>
                    <a:pt x="434454" y="80733"/>
                  </a:lnTo>
                  <a:lnTo>
                    <a:pt x="421500" y="93294"/>
                  </a:lnTo>
                  <a:lnTo>
                    <a:pt x="344411" y="210134"/>
                  </a:lnTo>
                  <a:lnTo>
                    <a:pt x="344030" y="211150"/>
                  </a:lnTo>
                  <a:lnTo>
                    <a:pt x="344030" y="211658"/>
                  </a:lnTo>
                  <a:lnTo>
                    <a:pt x="343522" y="212674"/>
                  </a:lnTo>
                  <a:lnTo>
                    <a:pt x="343522" y="212166"/>
                  </a:lnTo>
                  <a:lnTo>
                    <a:pt x="174485" y="469976"/>
                  </a:lnTo>
                  <a:lnTo>
                    <a:pt x="130035" y="563575"/>
                  </a:lnTo>
                  <a:lnTo>
                    <a:pt x="117081" y="303733"/>
                  </a:lnTo>
                  <a:lnTo>
                    <a:pt x="121488" y="281254"/>
                  </a:lnTo>
                  <a:lnTo>
                    <a:pt x="122377" y="260019"/>
                  </a:lnTo>
                  <a:lnTo>
                    <a:pt x="117500" y="241122"/>
                  </a:lnTo>
                  <a:lnTo>
                    <a:pt x="104635" y="225628"/>
                  </a:lnTo>
                  <a:lnTo>
                    <a:pt x="85699" y="216560"/>
                  </a:lnTo>
                  <a:lnTo>
                    <a:pt x="65722" y="216065"/>
                  </a:lnTo>
                  <a:lnTo>
                    <a:pt x="47002" y="223685"/>
                  </a:lnTo>
                  <a:lnTo>
                    <a:pt x="31864" y="238963"/>
                  </a:lnTo>
                  <a:lnTo>
                    <a:pt x="18529" y="456514"/>
                  </a:lnTo>
                  <a:lnTo>
                    <a:pt x="5194" y="492480"/>
                  </a:lnTo>
                  <a:lnTo>
                    <a:pt x="0" y="520331"/>
                  </a:lnTo>
                  <a:lnTo>
                    <a:pt x="2247" y="554355"/>
                  </a:lnTo>
                  <a:lnTo>
                    <a:pt x="11290" y="608838"/>
                  </a:lnTo>
                  <a:lnTo>
                    <a:pt x="49136" y="691159"/>
                  </a:lnTo>
                  <a:lnTo>
                    <a:pt x="50228" y="810006"/>
                  </a:lnTo>
                  <a:lnTo>
                    <a:pt x="52197" y="898118"/>
                  </a:lnTo>
                  <a:lnTo>
                    <a:pt x="54686" y="960678"/>
                  </a:lnTo>
                  <a:lnTo>
                    <a:pt x="57302" y="1001699"/>
                  </a:lnTo>
                  <a:lnTo>
                    <a:pt x="61582" y="1036358"/>
                  </a:lnTo>
                  <a:lnTo>
                    <a:pt x="62191" y="1038517"/>
                  </a:lnTo>
                  <a:lnTo>
                    <a:pt x="61455" y="1036358"/>
                  </a:lnTo>
                  <a:lnTo>
                    <a:pt x="61379" y="1036015"/>
                  </a:lnTo>
                  <a:lnTo>
                    <a:pt x="60185" y="1033780"/>
                  </a:lnTo>
                  <a:lnTo>
                    <a:pt x="56756" y="1031722"/>
                  </a:lnTo>
                  <a:lnTo>
                    <a:pt x="50533" y="1040472"/>
                  </a:lnTo>
                  <a:lnTo>
                    <a:pt x="373240" y="1080084"/>
                  </a:lnTo>
                  <a:lnTo>
                    <a:pt x="376466" y="1038517"/>
                  </a:lnTo>
                  <a:lnTo>
                    <a:pt x="377329" y="1027290"/>
                  </a:lnTo>
                  <a:lnTo>
                    <a:pt x="377571" y="949744"/>
                  </a:lnTo>
                  <a:lnTo>
                    <a:pt x="376110" y="879627"/>
                  </a:lnTo>
                  <a:lnTo>
                    <a:pt x="375145" y="849096"/>
                  </a:lnTo>
                  <a:lnTo>
                    <a:pt x="406920" y="837844"/>
                  </a:lnTo>
                  <a:lnTo>
                    <a:pt x="443090" y="822337"/>
                  </a:lnTo>
                  <a:lnTo>
                    <a:pt x="484238" y="783755"/>
                  </a:lnTo>
                  <a:lnTo>
                    <a:pt x="506488" y="753656"/>
                  </a:lnTo>
                  <a:lnTo>
                    <a:pt x="524027" y="731926"/>
                  </a:lnTo>
                  <a:lnTo>
                    <a:pt x="534111" y="716191"/>
                  </a:lnTo>
                  <a:lnTo>
                    <a:pt x="534022" y="704011"/>
                  </a:lnTo>
                  <a:lnTo>
                    <a:pt x="509790" y="676173"/>
                  </a:lnTo>
                  <a:lnTo>
                    <a:pt x="482993" y="656424"/>
                  </a:lnTo>
                  <a:lnTo>
                    <a:pt x="467575" y="639775"/>
                  </a:lnTo>
                  <a:lnTo>
                    <a:pt x="477507" y="621182"/>
                  </a:lnTo>
                  <a:lnTo>
                    <a:pt x="479348" y="619252"/>
                  </a:lnTo>
                  <a:lnTo>
                    <a:pt x="484517" y="614184"/>
                  </a:lnTo>
                  <a:lnTo>
                    <a:pt x="490499" y="608241"/>
                  </a:lnTo>
                  <a:lnTo>
                    <a:pt x="494779" y="603694"/>
                  </a:lnTo>
                  <a:lnTo>
                    <a:pt x="496176" y="601637"/>
                  </a:lnTo>
                  <a:lnTo>
                    <a:pt x="497573" y="600608"/>
                  </a:lnTo>
                  <a:lnTo>
                    <a:pt x="498589" y="599579"/>
                  </a:lnTo>
                  <a:lnTo>
                    <a:pt x="499097" y="598551"/>
                  </a:lnTo>
                  <a:lnTo>
                    <a:pt x="499605" y="597014"/>
                  </a:lnTo>
                  <a:lnTo>
                    <a:pt x="500494" y="595464"/>
                  </a:lnTo>
                  <a:lnTo>
                    <a:pt x="502183" y="591299"/>
                  </a:lnTo>
                  <a:lnTo>
                    <a:pt x="504393" y="585622"/>
                  </a:lnTo>
                  <a:lnTo>
                    <a:pt x="505993" y="581787"/>
                  </a:lnTo>
                  <a:lnTo>
                    <a:pt x="505828" y="583133"/>
                  </a:lnTo>
                  <a:lnTo>
                    <a:pt x="506310" y="581787"/>
                  </a:lnTo>
                  <a:lnTo>
                    <a:pt x="507733" y="577926"/>
                  </a:lnTo>
                  <a:lnTo>
                    <a:pt x="509130" y="572846"/>
                  </a:lnTo>
                  <a:lnTo>
                    <a:pt x="510527" y="564591"/>
                  </a:lnTo>
                  <a:lnTo>
                    <a:pt x="510527" y="563575"/>
                  </a:lnTo>
                  <a:lnTo>
                    <a:pt x="510527" y="563067"/>
                  </a:lnTo>
                  <a:lnTo>
                    <a:pt x="511035" y="561543"/>
                  </a:lnTo>
                  <a:lnTo>
                    <a:pt x="511035" y="558368"/>
                  </a:lnTo>
                  <a:lnTo>
                    <a:pt x="511543" y="555320"/>
                  </a:lnTo>
                  <a:lnTo>
                    <a:pt x="511543" y="552272"/>
                  </a:lnTo>
                  <a:lnTo>
                    <a:pt x="512051" y="544017"/>
                  </a:lnTo>
                  <a:lnTo>
                    <a:pt x="512432" y="535762"/>
                  </a:lnTo>
                  <a:lnTo>
                    <a:pt x="512533" y="520331"/>
                  </a:lnTo>
                  <a:lnTo>
                    <a:pt x="512432" y="472008"/>
                  </a:lnTo>
                  <a:lnTo>
                    <a:pt x="513816" y="454863"/>
                  </a:lnTo>
                  <a:lnTo>
                    <a:pt x="517728" y="439623"/>
                  </a:lnTo>
                  <a:lnTo>
                    <a:pt x="519404" y="435940"/>
                  </a:lnTo>
                  <a:lnTo>
                    <a:pt x="523786" y="426288"/>
                  </a:lnTo>
                  <a:lnTo>
                    <a:pt x="531609" y="414858"/>
                  </a:lnTo>
                  <a:lnTo>
                    <a:pt x="515696" y="406222"/>
                  </a:lnTo>
                  <a:lnTo>
                    <a:pt x="500646" y="402640"/>
                  </a:lnTo>
                  <a:lnTo>
                    <a:pt x="488022" y="404152"/>
                  </a:lnTo>
                  <a:lnTo>
                    <a:pt x="479412" y="410794"/>
                  </a:lnTo>
                  <a:lnTo>
                    <a:pt x="476618" y="415366"/>
                  </a:lnTo>
                  <a:lnTo>
                    <a:pt x="463664" y="434924"/>
                  </a:lnTo>
                  <a:lnTo>
                    <a:pt x="462648" y="435940"/>
                  </a:lnTo>
                  <a:lnTo>
                    <a:pt x="453123" y="428828"/>
                  </a:lnTo>
                  <a:lnTo>
                    <a:pt x="466077" y="409270"/>
                  </a:lnTo>
                  <a:lnTo>
                    <a:pt x="489445" y="373710"/>
                  </a:lnTo>
                  <a:lnTo>
                    <a:pt x="490715" y="368630"/>
                  </a:lnTo>
                  <a:lnTo>
                    <a:pt x="492391" y="361962"/>
                  </a:lnTo>
                  <a:lnTo>
                    <a:pt x="488835" y="347865"/>
                  </a:lnTo>
                  <a:lnTo>
                    <a:pt x="518452" y="315048"/>
                  </a:lnTo>
                  <a:lnTo>
                    <a:pt x="534657" y="310591"/>
                  </a:lnTo>
                  <a:lnTo>
                    <a:pt x="534149" y="303860"/>
                  </a:lnTo>
                  <a:lnTo>
                    <a:pt x="534149" y="296621"/>
                  </a:lnTo>
                  <a:lnTo>
                    <a:pt x="534377" y="293573"/>
                  </a:lnTo>
                  <a:lnTo>
                    <a:pt x="534657" y="290017"/>
                  </a:lnTo>
                  <a:lnTo>
                    <a:pt x="532244" y="293573"/>
                  </a:lnTo>
                  <a:lnTo>
                    <a:pt x="522719" y="286461"/>
                  </a:lnTo>
                  <a:lnTo>
                    <a:pt x="546595" y="249885"/>
                  </a:lnTo>
                  <a:lnTo>
                    <a:pt x="549008" y="245313"/>
                  </a:lnTo>
                  <a:lnTo>
                    <a:pt x="551929" y="241122"/>
                  </a:lnTo>
                  <a:lnTo>
                    <a:pt x="554723" y="237058"/>
                  </a:lnTo>
                  <a:lnTo>
                    <a:pt x="580631" y="197434"/>
                  </a:lnTo>
                  <a:lnTo>
                    <a:pt x="581139" y="196926"/>
                  </a:lnTo>
                  <a:lnTo>
                    <a:pt x="581647" y="195910"/>
                  </a:lnTo>
                  <a:lnTo>
                    <a:pt x="582155" y="195402"/>
                  </a:lnTo>
                  <a:lnTo>
                    <a:pt x="659371" y="78816"/>
                  </a:lnTo>
                  <a:lnTo>
                    <a:pt x="666051" y="61264"/>
                  </a:lnTo>
                  <a:close/>
                </a:path>
              </a:pathLst>
            </a:custGeom>
            <a:solidFill>
              <a:srgbClr val="ECA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73340" y="4809743"/>
              <a:ext cx="457200" cy="929640"/>
            </a:xfrm>
            <a:custGeom>
              <a:avLst/>
              <a:gdLst/>
              <a:ahLst/>
              <a:cxnLst/>
              <a:rect l="l" t="t" r="r" b="b"/>
              <a:pathLst>
                <a:path w="457200" h="929639">
                  <a:moveTo>
                    <a:pt x="430911" y="0"/>
                  </a:moveTo>
                  <a:lnTo>
                    <a:pt x="26289" y="0"/>
                  </a:lnTo>
                  <a:lnTo>
                    <a:pt x="16127" y="2166"/>
                  </a:lnTo>
                  <a:lnTo>
                    <a:pt x="7762" y="8096"/>
                  </a:lnTo>
                  <a:lnTo>
                    <a:pt x="2089" y="16930"/>
                  </a:lnTo>
                  <a:lnTo>
                    <a:pt x="0" y="27812"/>
                  </a:lnTo>
                  <a:lnTo>
                    <a:pt x="0" y="902373"/>
                  </a:lnTo>
                  <a:lnTo>
                    <a:pt x="2089" y="912928"/>
                  </a:lnTo>
                  <a:lnTo>
                    <a:pt x="7762" y="921602"/>
                  </a:lnTo>
                  <a:lnTo>
                    <a:pt x="16127" y="927478"/>
                  </a:lnTo>
                  <a:lnTo>
                    <a:pt x="26289" y="929639"/>
                  </a:lnTo>
                  <a:lnTo>
                    <a:pt x="430911" y="929639"/>
                  </a:lnTo>
                  <a:lnTo>
                    <a:pt x="441072" y="927478"/>
                  </a:lnTo>
                  <a:lnTo>
                    <a:pt x="449437" y="921602"/>
                  </a:lnTo>
                  <a:lnTo>
                    <a:pt x="455110" y="912928"/>
                  </a:lnTo>
                  <a:lnTo>
                    <a:pt x="457200" y="902373"/>
                  </a:lnTo>
                  <a:lnTo>
                    <a:pt x="457200" y="27812"/>
                  </a:lnTo>
                  <a:lnTo>
                    <a:pt x="455110" y="16930"/>
                  </a:lnTo>
                  <a:lnTo>
                    <a:pt x="449437" y="8096"/>
                  </a:lnTo>
                  <a:lnTo>
                    <a:pt x="441072" y="2166"/>
                  </a:lnTo>
                  <a:lnTo>
                    <a:pt x="430911" y="0"/>
                  </a:lnTo>
                  <a:close/>
                </a:path>
              </a:pathLst>
            </a:custGeom>
            <a:solidFill>
              <a:srgbClr val="1B3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93152" y="4911851"/>
              <a:ext cx="416559" cy="748665"/>
            </a:xfrm>
            <a:custGeom>
              <a:avLst/>
              <a:gdLst/>
              <a:ahLst/>
              <a:cxnLst/>
              <a:rect l="l" t="t" r="r" b="b"/>
              <a:pathLst>
                <a:path w="416559" h="748664">
                  <a:moveTo>
                    <a:pt x="416052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416052" y="748284"/>
                  </a:lnTo>
                  <a:close/>
                </a:path>
              </a:pathLst>
            </a:custGeom>
            <a:solidFill>
              <a:srgbClr val="DD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93152" y="4901183"/>
              <a:ext cx="416559" cy="40005"/>
            </a:xfrm>
            <a:custGeom>
              <a:avLst/>
              <a:gdLst/>
              <a:ahLst/>
              <a:cxnLst/>
              <a:rect l="l" t="t" r="r" b="b"/>
              <a:pathLst>
                <a:path w="416559" h="40004">
                  <a:moveTo>
                    <a:pt x="416052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416052" y="39624"/>
                  </a:lnTo>
                  <a:lnTo>
                    <a:pt x="416052" y="0"/>
                  </a:lnTo>
                  <a:close/>
                </a:path>
              </a:pathLst>
            </a:custGeom>
            <a:solidFill>
              <a:srgbClr val="E9E9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885684" y="5952261"/>
              <a:ext cx="48260" cy="51435"/>
            </a:xfrm>
            <a:custGeom>
              <a:avLst/>
              <a:gdLst/>
              <a:ahLst/>
              <a:cxnLst/>
              <a:rect l="l" t="t" r="r" b="b"/>
              <a:pathLst>
                <a:path w="48259" h="51435">
                  <a:moveTo>
                    <a:pt x="25145" y="0"/>
                  </a:moveTo>
                  <a:lnTo>
                    <a:pt x="15823" y="1334"/>
                  </a:lnTo>
                  <a:lnTo>
                    <a:pt x="8000" y="6345"/>
                  </a:lnTo>
                  <a:lnTo>
                    <a:pt x="2464" y="14196"/>
                  </a:lnTo>
                  <a:lnTo>
                    <a:pt x="0" y="24053"/>
                  </a:lnTo>
                  <a:lnTo>
                    <a:pt x="1424" y="34406"/>
                  </a:lnTo>
                  <a:lnTo>
                    <a:pt x="6064" y="42946"/>
                  </a:lnTo>
                  <a:lnTo>
                    <a:pt x="13323" y="48840"/>
                  </a:lnTo>
                  <a:lnTo>
                    <a:pt x="22605" y="51257"/>
                  </a:lnTo>
                  <a:lnTo>
                    <a:pt x="31928" y="49922"/>
                  </a:lnTo>
                  <a:lnTo>
                    <a:pt x="39750" y="44911"/>
                  </a:lnTo>
                  <a:lnTo>
                    <a:pt x="45287" y="37060"/>
                  </a:lnTo>
                  <a:lnTo>
                    <a:pt x="47751" y="27203"/>
                  </a:lnTo>
                  <a:lnTo>
                    <a:pt x="46327" y="17069"/>
                  </a:lnTo>
                  <a:lnTo>
                    <a:pt x="41687" y="8505"/>
                  </a:lnTo>
                  <a:lnTo>
                    <a:pt x="34428" y="2489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rgbClr val="0E2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56932" y="6038087"/>
              <a:ext cx="573405" cy="478790"/>
            </a:xfrm>
            <a:custGeom>
              <a:avLst/>
              <a:gdLst/>
              <a:ahLst/>
              <a:cxnLst/>
              <a:rect l="l" t="t" r="r" b="b"/>
              <a:pathLst>
                <a:path w="573404" h="478790">
                  <a:moveTo>
                    <a:pt x="573024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573024" y="478536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1B3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883652" y="5675375"/>
              <a:ext cx="45720" cy="50800"/>
            </a:xfrm>
            <a:custGeom>
              <a:avLst/>
              <a:gdLst/>
              <a:ahLst/>
              <a:cxnLst/>
              <a:rect l="l" t="t" r="r" b="b"/>
              <a:pathLst>
                <a:path w="45720" h="50800">
                  <a:moveTo>
                    <a:pt x="22860" y="0"/>
                  </a:moveTo>
                  <a:lnTo>
                    <a:pt x="13983" y="1975"/>
                  </a:lnTo>
                  <a:lnTo>
                    <a:pt x="6715" y="7362"/>
                  </a:lnTo>
                  <a:lnTo>
                    <a:pt x="1803" y="15355"/>
                  </a:lnTo>
                  <a:lnTo>
                    <a:pt x="0" y="25146"/>
                  </a:lnTo>
                  <a:lnTo>
                    <a:pt x="1803" y="34931"/>
                  </a:lnTo>
                  <a:lnTo>
                    <a:pt x="6715" y="42924"/>
                  </a:lnTo>
                  <a:lnTo>
                    <a:pt x="13983" y="48314"/>
                  </a:lnTo>
                  <a:lnTo>
                    <a:pt x="22860" y="50292"/>
                  </a:lnTo>
                  <a:lnTo>
                    <a:pt x="31736" y="48314"/>
                  </a:lnTo>
                  <a:lnTo>
                    <a:pt x="39004" y="42924"/>
                  </a:lnTo>
                  <a:lnTo>
                    <a:pt x="43916" y="34931"/>
                  </a:lnTo>
                  <a:lnTo>
                    <a:pt x="45720" y="25146"/>
                  </a:lnTo>
                  <a:lnTo>
                    <a:pt x="43916" y="15355"/>
                  </a:lnTo>
                  <a:lnTo>
                    <a:pt x="39004" y="7362"/>
                  </a:lnTo>
                  <a:lnTo>
                    <a:pt x="31736" y="1975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485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722108" y="4911851"/>
              <a:ext cx="207645" cy="13970"/>
            </a:xfrm>
            <a:custGeom>
              <a:avLst/>
              <a:gdLst/>
              <a:ahLst/>
              <a:cxnLst/>
              <a:rect l="l" t="t" r="r" b="b"/>
              <a:pathLst>
                <a:path w="207645" h="13970">
                  <a:moveTo>
                    <a:pt x="11582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15824" y="13716"/>
                  </a:lnTo>
                  <a:lnTo>
                    <a:pt x="115824" y="0"/>
                  </a:lnTo>
                  <a:close/>
                </a:path>
                <a:path w="207645" h="13970">
                  <a:moveTo>
                    <a:pt x="207264" y="0"/>
                  </a:moveTo>
                  <a:lnTo>
                    <a:pt x="152400" y="0"/>
                  </a:lnTo>
                  <a:lnTo>
                    <a:pt x="152400" y="13716"/>
                  </a:lnTo>
                  <a:lnTo>
                    <a:pt x="207264" y="1371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B3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029660" y="5470983"/>
              <a:ext cx="158115" cy="102235"/>
            </a:xfrm>
            <a:custGeom>
              <a:avLst/>
              <a:gdLst/>
              <a:ahLst/>
              <a:cxnLst/>
              <a:rect l="l" t="t" r="r" b="b"/>
              <a:pathLst>
                <a:path w="158115" h="102235">
                  <a:moveTo>
                    <a:pt x="127055" y="0"/>
                  </a:moveTo>
                  <a:lnTo>
                    <a:pt x="25949" y="25322"/>
                  </a:lnTo>
                  <a:lnTo>
                    <a:pt x="0" y="57523"/>
                  </a:lnTo>
                  <a:lnTo>
                    <a:pt x="1057" y="73074"/>
                  </a:lnTo>
                  <a:lnTo>
                    <a:pt x="7437" y="87106"/>
                  </a:lnTo>
                  <a:lnTo>
                    <a:pt x="17805" y="97125"/>
                  </a:lnTo>
                  <a:lnTo>
                    <a:pt x="30722" y="102167"/>
                  </a:lnTo>
                  <a:lnTo>
                    <a:pt x="44745" y="101268"/>
                  </a:lnTo>
                  <a:lnTo>
                    <a:pt x="131613" y="76630"/>
                  </a:lnTo>
                  <a:lnTo>
                    <a:pt x="144343" y="69937"/>
                  </a:lnTo>
                  <a:lnTo>
                    <a:pt x="153251" y="58707"/>
                  </a:lnTo>
                  <a:lnTo>
                    <a:pt x="157563" y="44501"/>
                  </a:lnTo>
                  <a:lnTo>
                    <a:pt x="156505" y="28878"/>
                  </a:lnTo>
                  <a:lnTo>
                    <a:pt x="150197" y="14918"/>
                  </a:lnTo>
                  <a:lnTo>
                    <a:pt x="139948" y="5018"/>
                  </a:lnTo>
                  <a:lnTo>
                    <a:pt x="127055" y="0"/>
                  </a:lnTo>
                  <a:close/>
                </a:path>
              </a:pathLst>
            </a:custGeom>
            <a:solidFill>
              <a:srgbClr val="ECA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55052" y="5572197"/>
              <a:ext cx="178943" cy="18090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93736" y="5132831"/>
              <a:ext cx="213360" cy="189230"/>
            </a:xfrm>
            <a:custGeom>
              <a:avLst/>
              <a:gdLst/>
              <a:ahLst/>
              <a:cxnLst/>
              <a:rect l="l" t="t" r="r" b="b"/>
              <a:pathLst>
                <a:path w="213359" h="189229">
                  <a:moveTo>
                    <a:pt x="66802" y="28956"/>
                  </a:moveTo>
                  <a:lnTo>
                    <a:pt x="66294" y="28448"/>
                  </a:lnTo>
                  <a:lnTo>
                    <a:pt x="65913" y="27940"/>
                  </a:lnTo>
                  <a:lnTo>
                    <a:pt x="64897" y="27432"/>
                  </a:lnTo>
                  <a:lnTo>
                    <a:pt x="64516" y="26924"/>
                  </a:lnTo>
                  <a:lnTo>
                    <a:pt x="64008" y="26543"/>
                  </a:lnTo>
                  <a:lnTo>
                    <a:pt x="64008" y="26035"/>
                  </a:lnTo>
                  <a:lnTo>
                    <a:pt x="63500" y="25527"/>
                  </a:lnTo>
                  <a:lnTo>
                    <a:pt x="63500" y="17018"/>
                  </a:lnTo>
                  <a:lnTo>
                    <a:pt x="61214" y="10033"/>
                  </a:lnTo>
                  <a:lnTo>
                    <a:pt x="61214" y="26035"/>
                  </a:lnTo>
                  <a:lnTo>
                    <a:pt x="60706" y="27432"/>
                  </a:lnTo>
                  <a:lnTo>
                    <a:pt x="58801" y="28448"/>
                  </a:lnTo>
                  <a:lnTo>
                    <a:pt x="58420" y="28448"/>
                  </a:lnTo>
                  <a:lnTo>
                    <a:pt x="58420" y="29972"/>
                  </a:lnTo>
                  <a:lnTo>
                    <a:pt x="58801" y="30480"/>
                  </a:lnTo>
                  <a:lnTo>
                    <a:pt x="66294" y="30480"/>
                  </a:lnTo>
                  <a:lnTo>
                    <a:pt x="66802" y="29972"/>
                  </a:lnTo>
                  <a:lnTo>
                    <a:pt x="66802" y="28956"/>
                  </a:lnTo>
                  <a:close/>
                </a:path>
                <a:path w="213359" h="189229">
                  <a:moveTo>
                    <a:pt x="75311" y="5461"/>
                  </a:moveTo>
                  <a:lnTo>
                    <a:pt x="73406" y="12446"/>
                  </a:lnTo>
                  <a:lnTo>
                    <a:pt x="69215" y="0"/>
                  </a:lnTo>
                  <a:lnTo>
                    <a:pt x="58801" y="0"/>
                  </a:lnTo>
                  <a:lnTo>
                    <a:pt x="58420" y="508"/>
                  </a:lnTo>
                  <a:lnTo>
                    <a:pt x="57912" y="1016"/>
                  </a:lnTo>
                  <a:lnTo>
                    <a:pt x="57912" y="2032"/>
                  </a:lnTo>
                  <a:lnTo>
                    <a:pt x="58420" y="2540"/>
                  </a:lnTo>
                  <a:lnTo>
                    <a:pt x="59817" y="2540"/>
                  </a:lnTo>
                  <a:lnTo>
                    <a:pt x="60198" y="3048"/>
                  </a:lnTo>
                  <a:lnTo>
                    <a:pt x="60706" y="3556"/>
                  </a:lnTo>
                  <a:lnTo>
                    <a:pt x="61214" y="3937"/>
                  </a:lnTo>
                  <a:lnTo>
                    <a:pt x="61214" y="4953"/>
                  </a:lnTo>
                  <a:lnTo>
                    <a:pt x="69215" y="30480"/>
                  </a:lnTo>
                  <a:lnTo>
                    <a:pt x="70612" y="30480"/>
                  </a:lnTo>
                  <a:lnTo>
                    <a:pt x="75311" y="12954"/>
                  </a:lnTo>
                  <a:lnTo>
                    <a:pt x="75311" y="12446"/>
                  </a:lnTo>
                  <a:lnTo>
                    <a:pt x="75311" y="5461"/>
                  </a:lnTo>
                  <a:close/>
                </a:path>
                <a:path w="213359" h="189229">
                  <a:moveTo>
                    <a:pt x="88392" y="508"/>
                  </a:moveTo>
                  <a:lnTo>
                    <a:pt x="87884" y="0"/>
                  </a:lnTo>
                  <a:lnTo>
                    <a:pt x="77089" y="0"/>
                  </a:lnTo>
                  <a:lnTo>
                    <a:pt x="77089" y="26924"/>
                  </a:lnTo>
                  <a:lnTo>
                    <a:pt x="76708" y="27432"/>
                  </a:lnTo>
                  <a:lnTo>
                    <a:pt x="76200" y="27432"/>
                  </a:lnTo>
                  <a:lnTo>
                    <a:pt x="76200" y="27940"/>
                  </a:lnTo>
                  <a:lnTo>
                    <a:pt x="74803" y="27940"/>
                  </a:lnTo>
                  <a:lnTo>
                    <a:pt x="74295" y="28448"/>
                  </a:lnTo>
                  <a:lnTo>
                    <a:pt x="74295" y="29464"/>
                  </a:lnTo>
                  <a:lnTo>
                    <a:pt x="74803" y="29972"/>
                  </a:lnTo>
                  <a:lnTo>
                    <a:pt x="75311" y="29972"/>
                  </a:lnTo>
                  <a:lnTo>
                    <a:pt x="75692" y="30480"/>
                  </a:lnTo>
                  <a:lnTo>
                    <a:pt x="87884" y="30480"/>
                  </a:lnTo>
                  <a:lnTo>
                    <a:pt x="88392" y="29972"/>
                  </a:lnTo>
                  <a:lnTo>
                    <a:pt x="88392" y="28448"/>
                  </a:lnTo>
                  <a:lnTo>
                    <a:pt x="87884" y="27940"/>
                  </a:lnTo>
                  <a:lnTo>
                    <a:pt x="86995" y="27940"/>
                  </a:lnTo>
                  <a:lnTo>
                    <a:pt x="86995" y="27432"/>
                  </a:lnTo>
                  <a:lnTo>
                    <a:pt x="86487" y="27432"/>
                  </a:lnTo>
                  <a:lnTo>
                    <a:pt x="86487" y="26924"/>
                  </a:lnTo>
                  <a:lnTo>
                    <a:pt x="86106" y="26924"/>
                  </a:lnTo>
                  <a:lnTo>
                    <a:pt x="86106" y="3556"/>
                  </a:lnTo>
                  <a:lnTo>
                    <a:pt x="86487" y="3048"/>
                  </a:lnTo>
                  <a:lnTo>
                    <a:pt x="86995" y="2540"/>
                  </a:lnTo>
                  <a:lnTo>
                    <a:pt x="87503" y="2540"/>
                  </a:lnTo>
                  <a:lnTo>
                    <a:pt x="87884" y="2032"/>
                  </a:lnTo>
                  <a:lnTo>
                    <a:pt x="88392" y="2032"/>
                  </a:lnTo>
                  <a:lnTo>
                    <a:pt x="88392" y="508"/>
                  </a:lnTo>
                  <a:close/>
                </a:path>
                <a:path w="213359" h="189229">
                  <a:moveTo>
                    <a:pt x="97523" y="56400"/>
                  </a:moveTo>
                  <a:lnTo>
                    <a:pt x="0" y="56400"/>
                  </a:lnTo>
                  <a:lnTo>
                    <a:pt x="0" y="62496"/>
                  </a:lnTo>
                  <a:lnTo>
                    <a:pt x="97523" y="62496"/>
                  </a:lnTo>
                  <a:lnTo>
                    <a:pt x="97523" y="56400"/>
                  </a:lnTo>
                  <a:close/>
                </a:path>
                <a:path w="213359" h="189229">
                  <a:moveTo>
                    <a:pt x="132588" y="508"/>
                  </a:moveTo>
                  <a:lnTo>
                    <a:pt x="132080" y="0"/>
                  </a:lnTo>
                  <a:lnTo>
                    <a:pt x="119380" y="0"/>
                  </a:lnTo>
                  <a:lnTo>
                    <a:pt x="119380" y="508"/>
                  </a:lnTo>
                  <a:lnTo>
                    <a:pt x="118872" y="508"/>
                  </a:lnTo>
                  <a:lnTo>
                    <a:pt x="118872" y="2032"/>
                  </a:lnTo>
                  <a:lnTo>
                    <a:pt x="119380" y="2540"/>
                  </a:lnTo>
                  <a:lnTo>
                    <a:pt x="120396" y="2540"/>
                  </a:lnTo>
                  <a:lnTo>
                    <a:pt x="120777" y="3048"/>
                  </a:lnTo>
                  <a:lnTo>
                    <a:pt x="120777" y="27432"/>
                  </a:lnTo>
                  <a:lnTo>
                    <a:pt x="120396" y="27432"/>
                  </a:lnTo>
                  <a:lnTo>
                    <a:pt x="119888" y="27940"/>
                  </a:lnTo>
                  <a:lnTo>
                    <a:pt x="118872" y="27940"/>
                  </a:lnTo>
                  <a:lnTo>
                    <a:pt x="118872" y="29972"/>
                  </a:lnTo>
                  <a:lnTo>
                    <a:pt x="119380" y="29972"/>
                  </a:lnTo>
                  <a:lnTo>
                    <a:pt x="119888" y="30480"/>
                  </a:lnTo>
                  <a:lnTo>
                    <a:pt x="131572" y="30480"/>
                  </a:lnTo>
                  <a:lnTo>
                    <a:pt x="132080" y="29972"/>
                  </a:lnTo>
                  <a:lnTo>
                    <a:pt x="132588" y="29972"/>
                  </a:lnTo>
                  <a:lnTo>
                    <a:pt x="132588" y="27940"/>
                  </a:lnTo>
                  <a:lnTo>
                    <a:pt x="131572" y="27940"/>
                  </a:lnTo>
                  <a:lnTo>
                    <a:pt x="131064" y="27432"/>
                  </a:lnTo>
                  <a:lnTo>
                    <a:pt x="130683" y="27432"/>
                  </a:lnTo>
                  <a:lnTo>
                    <a:pt x="130683" y="3048"/>
                  </a:lnTo>
                  <a:lnTo>
                    <a:pt x="131064" y="2540"/>
                  </a:lnTo>
                  <a:lnTo>
                    <a:pt x="132080" y="2540"/>
                  </a:lnTo>
                  <a:lnTo>
                    <a:pt x="132588" y="2032"/>
                  </a:lnTo>
                  <a:lnTo>
                    <a:pt x="132588" y="508"/>
                  </a:lnTo>
                  <a:close/>
                </a:path>
                <a:path w="213359" h="189229">
                  <a:moveTo>
                    <a:pt x="213347" y="181368"/>
                  </a:moveTo>
                  <a:lnTo>
                    <a:pt x="0" y="181368"/>
                  </a:lnTo>
                  <a:lnTo>
                    <a:pt x="0" y="188976"/>
                  </a:lnTo>
                  <a:lnTo>
                    <a:pt x="213347" y="188976"/>
                  </a:lnTo>
                  <a:lnTo>
                    <a:pt x="213347" y="181368"/>
                  </a:lnTo>
                  <a:close/>
                </a:path>
                <a:path w="213359" h="189229">
                  <a:moveTo>
                    <a:pt x="213347" y="82308"/>
                  </a:moveTo>
                  <a:lnTo>
                    <a:pt x="0" y="82308"/>
                  </a:lnTo>
                  <a:lnTo>
                    <a:pt x="0" y="88392"/>
                  </a:lnTo>
                  <a:lnTo>
                    <a:pt x="213347" y="88392"/>
                  </a:lnTo>
                  <a:lnTo>
                    <a:pt x="213347" y="82308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009725" y="5256453"/>
              <a:ext cx="176530" cy="224154"/>
            </a:xfrm>
            <a:custGeom>
              <a:avLst/>
              <a:gdLst/>
              <a:ahLst/>
              <a:cxnLst/>
              <a:rect l="l" t="t" r="r" b="b"/>
              <a:pathLst>
                <a:path w="176529" h="224154">
                  <a:moveTo>
                    <a:pt x="171310" y="46863"/>
                  </a:moveTo>
                  <a:lnTo>
                    <a:pt x="166662" y="28778"/>
                  </a:lnTo>
                  <a:lnTo>
                    <a:pt x="156730" y="13436"/>
                  </a:lnTo>
                  <a:lnTo>
                    <a:pt x="143167" y="3568"/>
                  </a:lnTo>
                  <a:lnTo>
                    <a:pt x="127685" y="0"/>
                  </a:lnTo>
                  <a:lnTo>
                    <a:pt x="112052" y="3505"/>
                  </a:lnTo>
                  <a:lnTo>
                    <a:pt x="21628" y="49860"/>
                  </a:lnTo>
                  <a:lnTo>
                    <a:pt x="9042" y="60159"/>
                  </a:lnTo>
                  <a:lnTo>
                    <a:pt x="1701" y="75095"/>
                  </a:lnTo>
                  <a:lnTo>
                    <a:pt x="0" y="92710"/>
                  </a:lnTo>
                  <a:lnTo>
                    <a:pt x="4356" y="111074"/>
                  </a:lnTo>
                  <a:lnTo>
                    <a:pt x="14566" y="126415"/>
                  </a:lnTo>
                  <a:lnTo>
                    <a:pt x="28295" y="136220"/>
                  </a:lnTo>
                  <a:lnTo>
                    <a:pt x="43815" y="139649"/>
                  </a:lnTo>
                  <a:lnTo>
                    <a:pt x="59474" y="135839"/>
                  </a:lnTo>
                  <a:lnTo>
                    <a:pt x="149898" y="89992"/>
                  </a:lnTo>
                  <a:lnTo>
                    <a:pt x="162458" y="79413"/>
                  </a:lnTo>
                  <a:lnTo>
                    <a:pt x="169748" y="64389"/>
                  </a:lnTo>
                  <a:lnTo>
                    <a:pt x="171310" y="46863"/>
                  </a:lnTo>
                  <a:close/>
                </a:path>
                <a:path w="176529" h="224154">
                  <a:moveTo>
                    <a:pt x="175958" y="167665"/>
                  </a:moveTo>
                  <a:lnTo>
                    <a:pt x="175044" y="151333"/>
                  </a:lnTo>
                  <a:lnTo>
                    <a:pt x="168871" y="136474"/>
                  </a:lnTo>
                  <a:lnTo>
                    <a:pt x="158597" y="125806"/>
                  </a:lnTo>
                  <a:lnTo>
                    <a:pt x="145643" y="120294"/>
                  </a:lnTo>
                  <a:lnTo>
                    <a:pt x="131483" y="120853"/>
                  </a:lnTo>
                  <a:lnTo>
                    <a:pt x="44234" y="144094"/>
                  </a:lnTo>
                  <a:lnTo>
                    <a:pt x="31724" y="150634"/>
                  </a:lnTo>
                  <a:lnTo>
                    <a:pt x="22834" y="162039"/>
                  </a:lnTo>
                  <a:lnTo>
                    <a:pt x="18402" y="176644"/>
                  </a:lnTo>
                  <a:lnTo>
                    <a:pt x="19342" y="192735"/>
                  </a:lnTo>
                  <a:lnTo>
                    <a:pt x="25488" y="207619"/>
                  </a:lnTo>
                  <a:lnTo>
                    <a:pt x="35737" y="218325"/>
                  </a:lnTo>
                  <a:lnTo>
                    <a:pt x="48577" y="223989"/>
                  </a:lnTo>
                  <a:lnTo>
                    <a:pt x="62522" y="223723"/>
                  </a:lnTo>
                  <a:lnTo>
                    <a:pt x="149644" y="200482"/>
                  </a:lnTo>
                  <a:lnTo>
                    <a:pt x="162433" y="193738"/>
                  </a:lnTo>
                  <a:lnTo>
                    <a:pt x="171488" y="182295"/>
                  </a:lnTo>
                  <a:lnTo>
                    <a:pt x="175958" y="167665"/>
                  </a:lnTo>
                  <a:close/>
                </a:path>
              </a:pathLst>
            </a:custGeom>
            <a:solidFill>
              <a:srgbClr val="ECA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766304" y="5106923"/>
              <a:ext cx="260985" cy="289560"/>
            </a:xfrm>
            <a:custGeom>
              <a:avLst/>
              <a:gdLst/>
              <a:ahLst/>
              <a:cxnLst/>
              <a:rect l="l" t="t" r="r" b="b"/>
              <a:pathLst>
                <a:path w="260984" h="289560">
                  <a:moveTo>
                    <a:pt x="45707" y="124980"/>
                  </a:moveTo>
                  <a:lnTo>
                    <a:pt x="25908" y="124980"/>
                  </a:lnTo>
                  <a:lnTo>
                    <a:pt x="25908" y="158496"/>
                  </a:lnTo>
                  <a:lnTo>
                    <a:pt x="45707" y="158496"/>
                  </a:lnTo>
                  <a:lnTo>
                    <a:pt x="45707" y="124980"/>
                  </a:lnTo>
                  <a:close/>
                </a:path>
                <a:path w="260984" h="289560">
                  <a:moveTo>
                    <a:pt x="47244" y="85344"/>
                  </a:moveTo>
                  <a:lnTo>
                    <a:pt x="0" y="85344"/>
                  </a:lnTo>
                  <a:lnTo>
                    <a:pt x="0" y="106692"/>
                  </a:lnTo>
                  <a:lnTo>
                    <a:pt x="0" y="108204"/>
                  </a:lnTo>
                  <a:lnTo>
                    <a:pt x="0" y="184404"/>
                  </a:lnTo>
                  <a:lnTo>
                    <a:pt x="19799" y="184404"/>
                  </a:lnTo>
                  <a:lnTo>
                    <a:pt x="19799" y="108204"/>
                  </a:lnTo>
                  <a:lnTo>
                    <a:pt x="47244" y="108204"/>
                  </a:lnTo>
                  <a:lnTo>
                    <a:pt x="47244" y="85344"/>
                  </a:lnTo>
                  <a:close/>
                </a:path>
                <a:path w="260984" h="289560">
                  <a:moveTo>
                    <a:pt x="48768" y="231648"/>
                  </a:moveTo>
                  <a:lnTo>
                    <a:pt x="12192" y="231648"/>
                  </a:lnTo>
                  <a:lnTo>
                    <a:pt x="12192" y="272796"/>
                  </a:lnTo>
                  <a:lnTo>
                    <a:pt x="48768" y="272796"/>
                  </a:lnTo>
                  <a:lnTo>
                    <a:pt x="48768" y="231648"/>
                  </a:lnTo>
                  <a:close/>
                </a:path>
                <a:path w="260984" h="289560">
                  <a:moveTo>
                    <a:pt x="48768" y="15240"/>
                  </a:moveTo>
                  <a:lnTo>
                    <a:pt x="12192" y="15240"/>
                  </a:lnTo>
                  <a:lnTo>
                    <a:pt x="12192" y="56388"/>
                  </a:lnTo>
                  <a:lnTo>
                    <a:pt x="48768" y="56388"/>
                  </a:lnTo>
                  <a:lnTo>
                    <a:pt x="48768" y="15240"/>
                  </a:lnTo>
                  <a:close/>
                </a:path>
                <a:path w="260984" h="289560">
                  <a:moveTo>
                    <a:pt x="59436" y="220345"/>
                  </a:moveTo>
                  <a:lnTo>
                    <a:pt x="59055" y="219456"/>
                  </a:lnTo>
                  <a:lnTo>
                    <a:pt x="56261" y="219456"/>
                  </a:lnTo>
                  <a:lnTo>
                    <a:pt x="56261" y="223139"/>
                  </a:lnTo>
                  <a:lnTo>
                    <a:pt x="56261" y="282321"/>
                  </a:lnTo>
                  <a:lnTo>
                    <a:pt x="4699" y="282321"/>
                  </a:lnTo>
                  <a:lnTo>
                    <a:pt x="4699" y="223139"/>
                  </a:lnTo>
                  <a:lnTo>
                    <a:pt x="56261" y="223139"/>
                  </a:lnTo>
                  <a:lnTo>
                    <a:pt x="56261" y="219456"/>
                  </a:lnTo>
                  <a:lnTo>
                    <a:pt x="1905" y="219456"/>
                  </a:lnTo>
                  <a:lnTo>
                    <a:pt x="1524" y="220345"/>
                  </a:lnTo>
                  <a:lnTo>
                    <a:pt x="1524" y="285623"/>
                  </a:lnTo>
                  <a:lnTo>
                    <a:pt x="1905" y="286512"/>
                  </a:lnTo>
                  <a:lnTo>
                    <a:pt x="59055" y="286512"/>
                  </a:lnTo>
                  <a:lnTo>
                    <a:pt x="59436" y="285623"/>
                  </a:lnTo>
                  <a:lnTo>
                    <a:pt x="59436" y="282321"/>
                  </a:lnTo>
                  <a:lnTo>
                    <a:pt x="59436" y="223139"/>
                  </a:lnTo>
                  <a:lnTo>
                    <a:pt x="59436" y="220345"/>
                  </a:lnTo>
                  <a:close/>
                </a:path>
                <a:path w="260984" h="289560">
                  <a:moveTo>
                    <a:pt x="59436" y="2413"/>
                  </a:moveTo>
                  <a:lnTo>
                    <a:pt x="59055" y="1524"/>
                  </a:lnTo>
                  <a:lnTo>
                    <a:pt x="56261" y="1524"/>
                  </a:lnTo>
                  <a:lnTo>
                    <a:pt x="56261" y="5715"/>
                  </a:lnTo>
                  <a:lnTo>
                    <a:pt x="56261" y="64897"/>
                  </a:lnTo>
                  <a:lnTo>
                    <a:pt x="4699" y="64897"/>
                  </a:lnTo>
                  <a:lnTo>
                    <a:pt x="4699" y="5715"/>
                  </a:lnTo>
                  <a:lnTo>
                    <a:pt x="56261" y="5715"/>
                  </a:lnTo>
                  <a:lnTo>
                    <a:pt x="56261" y="1524"/>
                  </a:lnTo>
                  <a:lnTo>
                    <a:pt x="1905" y="1524"/>
                  </a:lnTo>
                  <a:lnTo>
                    <a:pt x="1524" y="2413"/>
                  </a:lnTo>
                  <a:lnTo>
                    <a:pt x="1524" y="67691"/>
                  </a:lnTo>
                  <a:lnTo>
                    <a:pt x="1905" y="68580"/>
                  </a:lnTo>
                  <a:lnTo>
                    <a:pt x="59055" y="68580"/>
                  </a:lnTo>
                  <a:lnTo>
                    <a:pt x="59436" y="67691"/>
                  </a:lnTo>
                  <a:lnTo>
                    <a:pt x="59436" y="64897"/>
                  </a:lnTo>
                  <a:lnTo>
                    <a:pt x="59436" y="5715"/>
                  </a:lnTo>
                  <a:lnTo>
                    <a:pt x="59436" y="2413"/>
                  </a:lnTo>
                  <a:close/>
                </a:path>
                <a:path w="260984" h="289560">
                  <a:moveTo>
                    <a:pt x="135623" y="0"/>
                  </a:moveTo>
                  <a:lnTo>
                    <a:pt x="70104" y="0"/>
                  </a:lnTo>
                  <a:lnTo>
                    <a:pt x="70104" y="22860"/>
                  </a:lnTo>
                  <a:lnTo>
                    <a:pt x="135623" y="22860"/>
                  </a:lnTo>
                  <a:lnTo>
                    <a:pt x="135623" y="0"/>
                  </a:lnTo>
                  <a:close/>
                </a:path>
                <a:path w="260984" h="289560">
                  <a:moveTo>
                    <a:pt x="173723" y="254508"/>
                  </a:moveTo>
                  <a:lnTo>
                    <a:pt x="112776" y="254508"/>
                  </a:lnTo>
                  <a:lnTo>
                    <a:pt x="112776" y="275844"/>
                  </a:lnTo>
                  <a:lnTo>
                    <a:pt x="153924" y="275844"/>
                  </a:lnTo>
                  <a:lnTo>
                    <a:pt x="153924" y="289560"/>
                  </a:lnTo>
                  <a:lnTo>
                    <a:pt x="173723" y="289560"/>
                  </a:lnTo>
                  <a:lnTo>
                    <a:pt x="173723" y="275844"/>
                  </a:lnTo>
                  <a:lnTo>
                    <a:pt x="173723" y="256032"/>
                  </a:lnTo>
                  <a:lnTo>
                    <a:pt x="173723" y="254508"/>
                  </a:lnTo>
                  <a:close/>
                </a:path>
                <a:path w="260984" h="289560">
                  <a:moveTo>
                    <a:pt x="204216" y="96012"/>
                  </a:moveTo>
                  <a:lnTo>
                    <a:pt x="185928" y="96012"/>
                  </a:lnTo>
                  <a:lnTo>
                    <a:pt x="185928" y="77724"/>
                  </a:lnTo>
                  <a:lnTo>
                    <a:pt x="166116" y="77724"/>
                  </a:lnTo>
                  <a:lnTo>
                    <a:pt x="128016" y="77724"/>
                  </a:lnTo>
                  <a:lnTo>
                    <a:pt x="128016" y="100584"/>
                  </a:lnTo>
                  <a:lnTo>
                    <a:pt x="166116" y="100584"/>
                  </a:lnTo>
                  <a:lnTo>
                    <a:pt x="166116" y="131064"/>
                  </a:lnTo>
                  <a:lnTo>
                    <a:pt x="144780" y="131064"/>
                  </a:lnTo>
                  <a:lnTo>
                    <a:pt x="144780" y="109728"/>
                  </a:lnTo>
                  <a:lnTo>
                    <a:pt x="114300" y="109728"/>
                  </a:lnTo>
                  <a:lnTo>
                    <a:pt x="114300" y="56388"/>
                  </a:lnTo>
                  <a:lnTo>
                    <a:pt x="94488" y="56388"/>
                  </a:lnTo>
                  <a:lnTo>
                    <a:pt x="94488" y="109728"/>
                  </a:lnTo>
                  <a:lnTo>
                    <a:pt x="86855" y="109728"/>
                  </a:lnTo>
                  <a:lnTo>
                    <a:pt x="86855" y="42684"/>
                  </a:lnTo>
                  <a:lnTo>
                    <a:pt x="67056" y="42684"/>
                  </a:lnTo>
                  <a:lnTo>
                    <a:pt x="67056" y="109728"/>
                  </a:lnTo>
                  <a:lnTo>
                    <a:pt x="54864" y="109728"/>
                  </a:lnTo>
                  <a:lnTo>
                    <a:pt x="54864" y="132588"/>
                  </a:lnTo>
                  <a:lnTo>
                    <a:pt x="94488" y="132588"/>
                  </a:lnTo>
                  <a:lnTo>
                    <a:pt x="94488" y="184404"/>
                  </a:lnTo>
                  <a:lnTo>
                    <a:pt x="27432" y="184404"/>
                  </a:lnTo>
                  <a:lnTo>
                    <a:pt x="27432" y="207264"/>
                  </a:lnTo>
                  <a:lnTo>
                    <a:pt x="76200" y="207264"/>
                  </a:lnTo>
                  <a:lnTo>
                    <a:pt x="76200" y="286512"/>
                  </a:lnTo>
                  <a:lnTo>
                    <a:pt x="95999" y="286512"/>
                  </a:lnTo>
                  <a:lnTo>
                    <a:pt x="95999" y="237744"/>
                  </a:lnTo>
                  <a:lnTo>
                    <a:pt x="114300" y="237744"/>
                  </a:lnTo>
                  <a:lnTo>
                    <a:pt x="143256" y="237744"/>
                  </a:lnTo>
                  <a:lnTo>
                    <a:pt x="143256" y="214884"/>
                  </a:lnTo>
                  <a:lnTo>
                    <a:pt x="114300" y="214884"/>
                  </a:lnTo>
                  <a:lnTo>
                    <a:pt x="114300" y="132588"/>
                  </a:lnTo>
                  <a:lnTo>
                    <a:pt x="140208" y="132588"/>
                  </a:lnTo>
                  <a:lnTo>
                    <a:pt x="140208" y="150876"/>
                  </a:lnTo>
                  <a:lnTo>
                    <a:pt x="123444" y="150876"/>
                  </a:lnTo>
                  <a:lnTo>
                    <a:pt x="123444" y="172212"/>
                  </a:lnTo>
                  <a:lnTo>
                    <a:pt x="166116" y="172212"/>
                  </a:lnTo>
                  <a:lnTo>
                    <a:pt x="166116" y="184404"/>
                  </a:lnTo>
                  <a:lnTo>
                    <a:pt x="140208" y="184404"/>
                  </a:lnTo>
                  <a:lnTo>
                    <a:pt x="140208" y="207264"/>
                  </a:lnTo>
                  <a:lnTo>
                    <a:pt x="166116" y="207264"/>
                  </a:lnTo>
                  <a:lnTo>
                    <a:pt x="166116" y="233172"/>
                  </a:lnTo>
                  <a:lnTo>
                    <a:pt x="185928" y="233172"/>
                  </a:lnTo>
                  <a:lnTo>
                    <a:pt x="185928" y="118872"/>
                  </a:lnTo>
                  <a:lnTo>
                    <a:pt x="204216" y="118872"/>
                  </a:lnTo>
                  <a:lnTo>
                    <a:pt x="204216" y="96012"/>
                  </a:lnTo>
                  <a:close/>
                </a:path>
                <a:path w="260984" h="289560">
                  <a:moveTo>
                    <a:pt x="248412" y="231648"/>
                  </a:moveTo>
                  <a:lnTo>
                    <a:pt x="213360" y="231648"/>
                  </a:lnTo>
                  <a:lnTo>
                    <a:pt x="213360" y="272796"/>
                  </a:lnTo>
                  <a:lnTo>
                    <a:pt x="248412" y="272796"/>
                  </a:lnTo>
                  <a:lnTo>
                    <a:pt x="248412" y="231648"/>
                  </a:lnTo>
                  <a:close/>
                </a:path>
                <a:path w="260984" h="289560">
                  <a:moveTo>
                    <a:pt x="259080" y="220345"/>
                  </a:moveTo>
                  <a:lnTo>
                    <a:pt x="258318" y="219456"/>
                  </a:lnTo>
                  <a:lnTo>
                    <a:pt x="255524" y="219456"/>
                  </a:lnTo>
                  <a:lnTo>
                    <a:pt x="255524" y="223139"/>
                  </a:lnTo>
                  <a:lnTo>
                    <a:pt x="255524" y="282321"/>
                  </a:lnTo>
                  <a:lnTo>
                    <a:pt x="204343" y="282321"/>
                  </a:lnTo>
                  <a:lnTo>
                    <a:pt x="204343" y="223139"/>
                  </a:lnTo>
                  <a:lnTo>
                    <a:pt x="255524" y="223139"/>
                  </a:lnTo>
                  <a:lnTo>
                    <a:pt x="255524" y="219456"/>
                  </a:lnTo>
                  <a:lnTo>
                    <a:pt x="201930" y="219456"/>
                  </a:lnTo>
                  <a:lnTo>
                    <a:pt x="201168" y="220345"/>
                  </a:lnTo>
                  <a:lnTo>
                    <a:pt x="201168" y="285623"/>
                  </a:lnTo>
                  <a:lnTo>
                    <a:pt x="201930" y="286512"/>
                  </a:lnTo>
                  <a:lnTo>
                    <a:pt x="258318" y="286512"/>
                  </a:lnTo>
                  <a:lnTo>
                    <a:pt x="259080" y="285623"/>
                  </a:lnTo>
                  <a:lnTo>
                    <a:pt x="259080" y="282321"/>
                  </a:lnTo>
                  <a:lnTo>
                    <a:pt x="259080" y="223139"/>
                  </a:lnTo>
                  <a:lnTo>
                    <a:pt x="259080" y="220345"/>
                  </a:lnTo>
                  <a:close/>
                </a:path>
                <a:path w="260984" h="289560">
                  <a:moveTo>
                    <a:pt x="260604" y="190500"/>
                  </a:moveTo>
                  <a:lnTo>
                    <a:pt x="217932" y="190500"/>
                  </a:lnTo>
                  <a:lnTo>
                    <a:pt x="217932" y="211836"/>
                  </a:lnTo>
                  <a:lnTo>
                    <a:pt x="260604" y="211836"/>
                  </a:lnTo>
                  <a:lnTo>
                    <a:pt x="260604" y="190500"/>
                  </a:lnTo>
                  <a:close/>
                </a:path>
                <a:path w="260984" h="289560">
                  <a:moveTo>
                    <a:pt x="260604" y="1524"/>
                  </a:moveTo>
                  <a:lnTo>
                    <a:pt x="199644" y="1524"/>
                  </a:lnTo>
                  <a:lnTo>
                    <a:pt x="199644" y="22860"/>
                  </a:lnTo>
                  <a:lnTo>
                    <a:pt x="185928" y="22860"/>
                  </a:lnTo>
                  <a:lnTo>
                    <a:pt x="185928" y="45720"/>
                  </a:lnTo>
                  <a:lnTo>
                    <a:pt x="172199" y="45720"/>
                  </a:lnTo>
                  <a:lnTo>
                    <a:pt x="172199" y="0"/>
                  </a:lnTo>
                  <a:lnTo>
                    <a:pt x="150876" y="0"/>
                  </a:lnTo>
                  <a:lnTo>
                    <a:pt x="150876" y="45720"/>
                  </a:lnTo>
                  <a:lnTo>
                    <a:pt x="128016" y="45720"/>
                  </a:lnTo>
                  <a:lnTo>
                    <a:pt x="128016" y="67056"/>
                  </a:lnTo>
                  <a:lnTo>
                    <a:pt x="213360" y="67056"/>
                  </a:lnTo>
                  <a:lnTo>
                    <a:pt x="213360" y="100584"/>
                  </a:lnTo>
                  <a:lnTo>
                    <a:pt x="228600" y="100584"/>
                  </a:lnTo>
                  <a:lnTo>
                    <a:pt x="233172" y="100584"/>
                  </a:lnTo>
                  <a:lnTo>
                    <a:pt x="240792" y="100584"/>
                  </a:lnTo>
                  <a:lnTo>
                    <a:pt x="240792" y="158508"/>
                  </a:lnTo>
                  <a:lnTo>
                    <a:pt x="233172" y="158508"/>
                  </a:lnTo>
                  <a:lnTo>
                    <a:pt x="233172" y="129552"/>
                  </a:lnTo>
                  <a:lnTo>
                    <a:pt x="213360" y="129552"/>
                  </a:lnTo>
                  <a:lnTo>
                    <a:pt x="213360" y="158508"/>
                  </a:lnTo>
                  <a:lnTo>
                    <a:pt x="193548" y="158508"/>
                  </a:lnTo>
                  <a:lnTo>
                    <a:pt x="193548" y="181356"/>
                  </a:lnTo>
                  <a:lnTo>
                    <a:pt x="260604" y="181356"/>
                  </a:lnTo>
                  <a:lnTo>
                    <a:pt x="260604" y="172212"/>
                  </a:lnTo>
                  <a:lnTo>
                    <a:pt x="260604" y="158508"/>
                  </a:lnTo>
                  <a:lnTo>
                    <a:pt x="260604" y="100584"/>
                  </a:lnTo>
                  <a:lnTo>
                    <a:pt x="260604" y="88404"/>
                  </a:lnTo>
                  <a:lnTo>
                    <a:pt x="260604" y="77724"/>
                  </a:lnTo>
                  <a:lnTo>
                    <a:pt x="233172" y="77724"/>
                  </a:lnTo>
                  <a:lnTo>
                    <a:pt x="233172" y="67056"/>
                  </a:lnTo>
                  <a:lnTo>
                    <a:pt x="233172" y="45720"/>
                  </a:lnTo>
                  <a:lnTo>
                    <a:pt x="243827" y="45720"/>
                  </a:lnTo>
                  <a:lnTo>
                    <a:pt x="243827" y="24384"/>
                  </a:lnTo>
                  <a:lnTo>
                    <a:pt x="260604" y="24384"/>
                  </a:lnTo>
                  <a:lnTo>
                    <a:pt x="260604" y="1524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430526" y="6581647"/>
            <a:ext cx="32308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latin typeface="Noto Sans CJK JP Medium"/>
                <a:cs typeface="Noto Sans CJK JP Medium"/>
              </a:rPr>
              <a:t>環保集點制度相關內容</a:t>
            </a:r>
            <a:r>
              <a:rPr sz="1400" b="0" spc="-15" dirty="0">
                <a:latin typeface="Noto Sans CJK JP Medium"/>
                <a:cs typeface="Noto Sans CJK JP Medium"/>
              </a:rPr>
              <a:t>請</a:t>
            </a:r>
            <a:r>
              <a:rPr sz="1400" b="0" dirty="0">
                <a:latin typeface="Noto Sans CJK JP Medium"/>
                <a:cs typeface="Noto Sans CJK JP Medium"/>
              </a:rPr>
              <a:t>上官</a:t>
            </a:r>
            <a:r>
              <a:rPr sz="1400" b="0" spc="-15" dirty="0">
                <a:latin typeface="Noto Sans CJK JP Medium"/>
                <a:cs typeface="Noto Sans CJK JP Medium"/>
              </a:rPr>
              <a:t>方</a:t>
            </a:r>
            <a:r>
              <a:rPr sz="1400" b="0" dirty="0">
                <a:latin typeface="Noto Sans CJK JP Medium"/>
                <a:cs typeface="Noto Sans CJK JP Medium"/>
              </a:rPr>
              <a:t>網站</a:t>
            </a:r>
            <a:r>
              <a:rPr sz="1400" b="0" spc="-15" dirty="0">
                <a:latin typeface="Noto Sans CJK JP Medium"/>
                <a:cs typeface="Noto Sans CJK JP Medium"/>
              </a:rPr>
              <a:t>查</a:t>
            </a:r>
            <a:r>
              <a:rPr sz="1400" b="0" spc="5" dirty="0">
                <a:latin typeface="Noto Sans CJK JP Medium"/>
                <a:cs typeface="Noto Sans CJK JP Medium"/>
              </a:rPr>
              <a:t>詢</a:t>
            </a:r>
            <a:endParaRPr sz="1400">
              <a:latin typeface="Noto Sans CJK JP Medium"/>
              <a:cs typeface="Noto Sans CJK JP Medium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223629" y="3720465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0" marR="5080" indent="-762635">
              <a:lnSpc>
                <a:spcPct val="100000"/>
              </a:lnSpc>
              <a:spcBef>
                <a:spcPts val="100"/>
              </a:spcBef>
            </a:pPr>
            <a:r>
              <a:rPr sz="2400" b="0" u="heavy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27"/>
              </a:rPr>
              <a:t>環保集點官方網站</a:t>
            </a:r>
            <a:r>
              <a:rPr sz="2400" b="0" u="heavy" spc="-24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27"/>
              </a:rPr>
              <a:t>請 </a:t>
            </a:r>
            <a:r>
              <a:rPr sz="2400" b="0" u="heavy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27"/>
              </a:rPr>
              <a:t>點我</a:t>
            </a:r>
            <a:endParaRPr sz="2400" dirty="0">
              <a:latin typeface="Noto Sans CJK JP Medium"/>
              <a:cs typeface="Noto Sans CJK JP Medium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44830" y="873353"/>
            <a:ext cx="11651615" cy="2599055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869315">
              <a:lnSpc>
                <a:spcPct val="100000"/>
              </a:lnSpc>
              <a:spcBef>
                <a:spcPts val="2245"/>
              </a:spcBef>
            </a:pPr>
            <a:r>
              <a:rPr sz="2800" b="0" spc="-150" dirty="0">
                <a:latin typeface="Noto Sans CJK JP Medium"/>
                <a:cs typeface="Noto Sans CJK JP Medium"/>
              </a:rPr>
              <a:t>總分加減分</a:t>
            </a:r>
            <a:r>
              <a:rPr sz="2800" b="0" spc="-45" dirty="0">
                <a:latin typeface="Noto Sans CJK JP Medium"/>
                <a:cs typeface="Noto Sans CJK JP Medium"/>
              </a:rPr>
              <a:t>(</a:t>
            </a:r>
            <a:r>
              <a:rPr sz="2800" b="0" spc="-150" dirty="0">
                <a:latin typeface="Noto Sans CJK JP Medium"/>
                <a:cs typeface="Noto Sans CJK JP Medium"/>
              </a:rPr>
              <a:t>加分項目</a:t>
            </a:r>
            <a:r>
              <a:rPr sz="2800" b="0" spc="5" dirty="0">
                <a:latin typeface="Noto Sans CJK JP Medium"/>
                <a:cs typeface="Noto Sans CJK JP Medium"/>
              </a:rPr>
              <a:t>)-</a:t>
            </a:r>
            <a:r>
              <a:rPr sz="2800" b="0" spc="-150" dirty="0">
                <a:latin typeface="Noto Sans CJK JP Medium"/>
                <a:cs typeface="Noto Sans CJK JP Medium"/>
              </a:rPr>
              <a:t>附表</a:t>
            </a:r>
            <a:r>
              <a:rPr sz="2800" b="0" spc="20" dirty="0">
                <a:latin typeface="Noto Sans CJK JP Medium"/>
                <a:cs typeface="Noto Sans CJK JP Medium"/>
              </a:rPr>
              <a:t>2-</a:t>
            </a:r>
            <a:r>
              <a:rPr sz="2800" b="0" spc="-155" dirty="0">
                <a:latin typeface="Noto Sans CJK JP Medium"/>
                <a:cs typeface="Noto Sans CJK JP Medium"/>
              </a:rPr>
              <a:t>加分</a:t>
            </a:r>
            <a:r>
              <a:rPr sz="2800" b="0" spc="-165" dirty="0">
                <a:latin typeface="Noto Sans CJK JP Medium"/>
                <a:cs typeface="Noto Sans CJK JP Medium"/>
              </a:rPr>
              <a:t>採</a:t>
            </a:r>
            <a:r>
              <a:rPr sz="2800" b="0" spc="-155" dirty="0">
                <a:latin typeface="Noto Sans CJK JP Medium"/>
                <a:cs typeface="Noto Sans CJK JP Medium"/>
              </a:rPr>
              <a:t>購項目之綠</a:t>
            </a:r>
            <a:r>
              <a:rPr sz="2800" b="0" spc="-165" dirty="0">
                <a:latin typeface="Noto Sans CJK JP Medium"/>
                <a:cs typeface="Noto Sans CJK JP Medium"/>
              </a:rPr>
              <a:t>色</a:t>
            </a:r>
            <a:r>
              <a:rPr sz="2800" b="0" spc="-155" dirty="0">
                <a:latin typeface="Noto Sans CJK JP Medium"/>
                <a:cs typeface="Noto Sans CJK JP Medium"/>
              </a:rPr>
              <a:t>產品一覽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r>
              <a:rPr sz="2800" b="0" spc="-135" dirty="0">
                <a:latin typeface="Noto Sans CJK JP Medium"/>
                <a:cs typeface="Noto Sans CJK JP Medium"/>
              </a:rPr>
              <a:t> </a:t>
            </a:r>
            <a:r>
              <a:rPr sz="3200" b="0" spc="-16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常見問題</a:t>
            </a:r>
            <a:endParaRPr sz="3200">
              <a:latin typeface="Noto Sans CJK JP Medium"/>
              <a:cs typeface="Noto Sans CJK JP Medium"/>
            </a:endParaRPr>
          </a:p>
          <a:p>
            <a:pPr marL="401320" marR="508634" indent="-361315">
              <a:lnSpc>
                <a:spcPct val="100000"/>
              </a:lnSpc>
              <a:spcBef>
                <a:spcPts val="2150"/>
              </a:spcBef>
            </a:pP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「第</a:t>
            </a:r>
            <a:r>
              <a:rPr sz="3200" b="0" spc="15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159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項</a:t>
            </a:r>
            <a:r>
              <a:rPr sz="3200" b="0" spc="26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以環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保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集點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綠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點作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為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宣導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品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或相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關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用途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時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認購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之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綠 點金額」介紹</a:t>
            </a:r>
            <a:endParaRPr sz="32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00" b="0" spc="-160" dirty="0">
                <a:latin typeface="Noto Sans CJK JP Medium"/>
                <a:cs typeface="Noto Sans CJK JP Medium"/>
              </a:rPr>
              <a:t>如機關有宣導品需求</a:t>
            </a:r>
            <a:r>
              <a:rPr sz="2400" b="0" spc="-150" dirty="0">
                <a:latin typeface="Noto Sans CJK JP Medium"/>
                <a:cs typeface="Noto Sans CJK JP Medium"/>
              </a:rPr>
              <a:t>，</a:t>
            </a:r>
            <a:r>
              <a:rPr sz="2400" b="0" spc="-160" dirty="0">
                <a:latin typeface="Noto Sans CJK JP Medium"/>
                <a:cs typeface="Noto Sans CJK JP Medium"/>
              </a:rPr>
              <a:t>可</a:t>
            </a:r>
            <a:r>
              <a:rPr sz="2400" b="0" spc="-150" dirty="0">
                <a:latin typeface="Noto Sans CJK JP Medium"/>
                <a:cs typeface="Noto Sans CJK JP Medium"/>
              </a:rPr>
              <a:t>認</a:t>
            </a:r>
            <a:r>
              <a:rPr sz="2400" b="0" spc="-160" dirty="0">
                <a:latin typeface="Noto Sans CJK JP Medium"/>
                <a:cs typeface="Noto Sans CJK JP Medium"/>
              </a:rPr>
              <a:t>購</a:t>
            </a:r>
            <a:r>
              <a:rPr sz="2400" b="0" spc="-150" dirty="0">
                <a:latin typeface="Noto Sans CJK JP Medium"/>
                <a:cs typeface="Noto Sans CJK JP Medium"/>
              </a:rPr>
              <a:t>環</a:t>
            </a:r>
            <a:r>
              <a:rPr sz="2400" b="0" spc="-160" dirty="0">
                <a:latin typeface="Noto Sans CJK JP Medium"/>
                <a:cs typeface="Noto Sans CJK JP Medium"/>
              </a:rPr>
              <a:t>保</a:t>
            </a:r>
            <a:r>
              <a:rPr sz="2400" b="0" spc="-150" dirty="0">
                <a:latin typeface="Noto Sans CJK JP Medium"/>
                <a:cs typeface="Noto Sans CJK JP Medium"/>
              </a:rPr>
              <a:t>集</a:t>
            </a:r>
            <a:r>
              <a:rPr sz="2400" b="0" spc="-160" dirty="0">
                <a:latin typeface="Noto Sans CJK JP Medium"/>
                <a:cs typeface="Noto Sans CJK JP Medium"/>
              </a:rPr>
              <a:t>點</a:t>
            </a:r>
            <a:r>
              <a:rPr sz="2400" b="0" spc="-150" dirty="0">
                <a:latin typeface="Noto Sans CJK JP Medium"/>
                <a:cs typeface="Noto Sans CJK JP Medium"/>
              </a:rPr>
              <a:t>綠</a:t>
            </a:r>
            <a:r>
              <a:rPr sz="2400" b="0" spc="-160" dirty="0">
                <a:latin typeface="Noto Sans CJK JP Medium"/>
                <a:cs typeface="Noto Sans CJK JP Medium"/>
              </a:rPr>
              <a:t>點</a:t>
            </a:r>
            <a:r>
              <a:rPr sz="2400" b="0" spc="-150" dirty="0">
                <a:latin typeface="Noto Sans CJK JP Medium"/>
                <a:cs typeface="Noto Sans CJK JP Medium"/>
              </a:rPr>
              <a:t>發</a:t>
            </a:r>
            <a:r>
              <a:rPr sz="2400" b="0" spc="-160" dirty="0">
                <a:latin typeface="Noto Sans CJK JP Medium"/>
                <a:cs typeface="Noto Sans CJK JP Medium"/>
              </a:rPr>
              <a:t>放</a:t>
            </a:r>
            <a:r>
              <a:rPr sz="2400" b="0" spc="-150" dirty="0">
                <a:latin typeface="Noto Sans CJK JP Medium"/>
                <a:cs typeface="Noto Sans CJK JP Medium"/>
              </a:rPr>
              <a:t>，</a:t>
            </a:r>
            <a:r>
              <a:rPr sz="2400" b="0" spc="-135" dirty="0">
                <a:latin typeface="Noto Sans CJK JP Medium"/>
                <a:cs typeface="Noto Sans CJK JP Medium"/>
              </a:rPr>
              <a:t>其</a:t>
            </a:r>
            <a:r>
              <a:rPr sz="2400" b="0" spc="-145" dirty="0">
                <a:latin typeface="Noto Sans CJK JP Medium"/>
                <a:cs typeface="Noto Sans CJK JP Medium"/>
              </a:rPr>
              <a:t>認</a:t>
            </a:r>
            <a:r>
              <a:rPr sz="2400" b="0" spc="-160" dirty="0">
                <a:latin typeface="Noto Sans CJK JP Medium"/>
                <a:cs typeface="Noto Sans CJK JP Medium"/>
              </a:rPr>
              <a:t>購</a:t>
            </a:r>
            <a:r>
              <a:rPr sz="2400" b="0" spc="-145" dirty="0">
                <a:latin typeface="Noto Sans CJK JP Medium"/>
                <a:cs typeface="Noto Sans CJK JP Medium"/>
              </a:rPr>
              <a:t>金</a:t>
            </a:r>
            <a:r>
              <a:rPr sz="2400" b="0" spc="-160" dirty="0">
                <a:latin typeface="Noto Sans CJK JP Medium"/>
                <a:cs typeface="Noto Sans CJK JP Medium"/>
              </a:rPr>
              <a:t>額</a:t>
            </a:r>
            <a:r>
              <a:rPr sz="2400" b="0" spc="-145" dirty="0">
                <a:latin typeface="Noto Sans CJK JP Medium"/>
                <a:cs typeface="Noto Sans CJK JP Medium"/>
              </a:rPr>
              <a:t>可</a:t>
            </a:r>
            <a:r>
              <a:rPr sz="2400" b="0" spc="-160" dirty="0">
                <a:latin typeface="Noto Sans CJK JP Medium"/>
                <a:cs typeface="Noto Sans CJK JP Medium"/>
              </a:rPr>
              <a:t>申</a:t>
            </a:r>
            <a:r>
              <a:rPr sz="2400" b="0" spc="-145" dirty="0">
                <a:latin typeface="Noto Sans CJK JP Medium"/>
                <a:cs typeface="Noto Sans CJK JP Medium"/>
              </a:rPr>
              <a:t>報</a:t>
            </a:r>
            <a:r>
              <a:rPr sz="2400" b="0" spc="-160" dirty="0">
                <a:latin typeface="Noto Sans CJK JP Medium"/>
                <a:cs typeface="Noto Sans CJK JP Medium"/>
              </a:rPr>
              <a:t>納</a:t>
            </a:r>
            <a:r>
              <a:rPr sz="2400" b="0" spc="-145" dirty="0">
                <a:latin typeface="Noto Sans CJK JP Medium"/>
                <a:cs typeface="Noto Sans CJK JP Medium"/>
              </a:rPr>
              <a:t>入</a:t>
            </a:r>
            <a:r>
              <a:rPr sz="2400" b="0" spc="-160" dirty="0">
                <a:latin typeface="Noto Sans CJK JP Medium"/>
                <a:cs typeface="Noto Sans CJK JP Medium"/>
              </a:rPr>
              <a:t>總</a:t>
            </a:r>
            <a:r>
              <a:rPr sz="2400" b="0" spc="-145" dirty="0">
                <a:latin typeface="Noto Sans CJK JP Medium"/>
                <a:cs typeface="Noto Sans CJK JP Medium"/>
              </a:rPr>
              <a:t>分</a:t>
            </a:r>
            <a:r>
              <a:rPr sz="2400" b="0" spc="-160" dirty="0">
                <a:latin typeface="Noto Sans CJK JP Medium"/>
                <a:cs typeface="Noto Sans CJK JP Medium"/>
              </a:rPr>
              <a:t>加</a:t>
            </a:r>
            <a:r>
              <a:rPr sz="2400" b="0" spc="-145" dirty="0">
                <a:latin typeface="Noto Sans CJK JP Medium"/>
                <a:cs typeface="Noto Sans CJK JP Medium"/>
              </a:rPr>
              <a:t>減</a:t>
            </a:r>
            <a:r>
              <a:rPr sz="2400" b="0" spc="-160" dirty="0">
                <a:latin typeface="Noto Sans CJK JP Medium"/>
                <a:cs typeface="Noto Sans CJK JP Medium"/>
              </a:rPr>
              <a:t>分</a:t>
            </a:r>
            <a:r>
              <a:rPr sz="2400" b="0" spc="-145" dirty="0">
                <a:latin typeface="Noto Sans CJK JP Medium"/>
                <a:cs typeface="Noto Sans CJK JP Medium"/>
              </a:rPr>
              <a:t>計</a:t>
            </a:r>
            <a:r>
              <a:rPr sz="2400" b="0" spc="-160" dirty="0">
                <a:latin typeface="Noto Sans CJK JP Medium"/>
                <a:cs typeface="Noto Sans CJK JP Medium"/>
              </a:rPr>
              <a:t>算</a:t>
            </a:r>
            <a:r>
              <a:rPr sz="2400" b="0" dirty="0">
                <a:latin typeface="Noto Sans CJK JP Medium"/>
                <a:cs typeface="Noto Sans CJK JP Medium"/>
              </a:rPr>
              <a:t>。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38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(32/52)</a:t>
            </a:r>
            <a:endParaRPr sz="2600"/>
          </a:p>
        </p:txBody>
      </p:sp>
      <p:grpSp>
        <p:nvGrpSpPr>
          <p:cNvPr id="82" name="object 82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83" name="object 83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39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9683" y="1240536"/>
            <a:ext cx="603885" cy="401320"/>
            <a:chOff x="519683" y="1240536"/>
            <a:chExt cx="603885" cy="401320"/>
          </a:xfrm>
        </p:grpSpPr>
        <p:sp>
          <p:nvSpPr>
            <p:cNvPr id="4" name="object 4"/>
            <p:cNvSpPr/>
            <p:nvPr/>
          </p:nvSpPr>
          <p:spPr>
            <a:xfrm>
              <a:off x="519683" y="12405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65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677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34112" y="1804416"/>
            <a:ext cx="9594850" cy="1672589"/>
            <a:chOff x="134112" y="1804416"/>
            <a:chExt cx="9594850" cy="1672589"/>
          </a:xfrm>
        </p:grpSpPr>
        <p:sp>
          <p:nvSpPr>
            <p:cNvPr id="8" name="object 8"/>
            <p:cNvSpPr/>
            <p:nvPr/>
          </p:nvSpPr>
          <p:spPr>
            <a:xfrm>
              <a:off x="134112" y="1804416"/>
              <a:ext cx="938022" cy="8968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020" y="1804416"/>
              <a:ext cx="938022" cy="896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7928" y="1804416"/>
              <a:ext cx="1285494" cy="8968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2308" y="1804416"/>
              <a:ext cx="938021" cy="896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09216" y="1804416"/>
              <a:ext cx="709421" cy="8968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7523" y="1804416"/>
              <a:ext cx="6221730" cy="8968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78140" y="1804416"/>
              <a:ext cx="936498" cy="8968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83523" y="1804416"/>
              <a:ext cx="1344929" cy="8968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9120" y="3154680"/>
              <a:ext cx="1300734" cy="3223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6844" y="2648712"/>
              <a:ext cx="876300" cy="757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93926" y="2839034"/>
            <a:ext cx="3281045" cy="1228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綠色旅遊符合要件</a:t>
            </a:r>
            <a:endParaRPr sz="3200">
              <a:latin typeface="Noto Sans CJK JP Medium"/>
              <a:cs typeface="Noto Sans CJK JP Medium"/>
            </a:endParaRPr>
          </a:p>
          <a:p>
            <a:pPr marL="175260">
              <a:lnSpc>
                <a:spcPct val="100000"/>
              </a:lnSpc>
              <a:spcBef>
                <a:spcPts val="2260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行程選綠色景點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01367" y="4093464"/>
            <a:ext cx="3517900" cy="368935"/>
          </a:xfrm>
          <a:prstGeom prst="rect">
            <a:avLst/>
          </a:prstGeom>
          <a:solidFill>
            <a:srgbClr val="D4EEE8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b="0" dirty="0">
                <a:latin typeface="Noto Sans CJK JP Medium"/>
                <a:cs typeface="Noto Sans CJK JP Medium"/>
              </a:rPr>
              <a:t>環境教育設施或生態遊憩場所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56994" y="4650994"/>
            <a:ext cx="251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用餐選綠色餐廳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01367" y="5149596"/>
            <a:ext cx="3517900" cy="368935"/>
          </a:xfrm>
          <a:prstGeom prst="rect">
            <a:avLst/>
          </a:prstGeom>
          <a:solidFill>
            <a:srgbClr val="D4EEE8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b="0" dirty="0">
                <a:latin typeface="Noto Sans CJK JP Medium"/>
                <a:cs typeface="Noto Sans CJK JP Medium"/>
              </a:rPr>
              <a:t>源頭減量</a:t>
            </a:r>
            <a:r>
              <a:rPr sz="1800" b="0" spc="85" dirty="0">
                <a:latin typeface="Noto Sans CJK JP Medium"/>
                <a:cs typeface="Noto Sans CJK JP Medium"/>
              </a:rPr>
              <a:t>/</a:t>
            </a:r>
            <a:r>
              <a:rPr sz="1800" b="0" dirty="0">
                <a:latin typeface="Noto Sans CJK JP Medium"/>
                <a:cs typeface="Noto Sans CJK JP Medium"/>
              </a:rPr>
              <a:t>在地食材</a:t>
            </a:r>
            <a:r>
              <a:rPr sz="1800" b="0" spc="85" dirty="0">
                <a:latin typeface="Noto Sans CJK JP Medium"/>
                <a:cs typeface="Noto Sans CJK JP Medium"/>
              </a:rPr>
              <a:t>/</a:t>
            </a:r>
            <a:r>
              <a:rPr sz="1800" b="0" dirty="0">
                <a:latin typeface="Noto Sans CJK JP Medium"/>
                <a:cs typeface="Noto Sans CJK JP Medium"/>
              </a:rPr>
              <a:t>惜食點餐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6994" y="5669381"/>
            <a:ext cx="251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住宿選環保旅館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1367" y="6163055"/>
            <a:ext cx="3432175" cy="368935"/>
          </a:xfrm>
          <a:prstGeom prst="rect">
            <a:avLst/>
          </a:prstGeom>
          <a:solidFill>
            <a:srgbClr val="D4EEE8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b="0" spc="-5" dirty="0">
                <a:latin typeface="Noto Sans CJK JP Medium"/>
                <a:cs typeface="Noto Sans CJK JP Medium"/>
              </a:rPr>
              <a:t>環保標章旅館或環保旅店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22603" y="3729228"/>
            <a:ext cx="609600" cy="611505"/>
          </a:xfrm>
          <a:custGeom>
            <a:avLst/>
            <a:gdLst/>
            <a:ahLst/>
            <a:cxnLst/>
            <a:rect l="l" t="t" r="r" b="b"/>
            <a:pathLst>
              <a:path w="609600" h="611504">
                <a:moveTo>
                  <a:pt x="304800" y="0"/>
                </a:moveTo>
                <a:lnTo>
                  <a:pt x="255362" y="3998"/>
                </a:lnTo>
                <a:lnTo>
                  <a:pt x="208463" y="15575"/>
                </a:lnTo>
                <a:lnTo>
                  <a:pt x="164731" y="34101"/>
                </a:lnTo>
                <a:lnTo>
                  <a:pt x="124793" y="58948"/>
                </a:lnTo>
                <a:lnTo>
                  <a:pt x="89277" y="89487"/>
                </a:lnTo>
                <a:lnTo>
                  <a:pt x="58811" y="125089"/>
                </a:lnTo>
                <a:lnTo>
                  <a:pt x="34023" y="165127"/>
                </a:lnTo>
                <a:lnTo>
                  <a:pt x="15539" y="208970"/>
                </a:lnTo>
                <a:lnTo>
                  <a:pt x="3989" y="255991"/>
                </a:lnTo>
                <a:lnTo>
                  <a:pt x="0" y="305562"/>
                </a:lnTo>
                <a:lnTo>
                  <a:pt x="3989" y="355132"/>
                </a:lnTo>
                <a:lnTo>
                  <a:pt x="15539" y="402153"/>
                </a:lnTo>
                <a:lnTo>
                  <a:pt x="34023" y="445996"/>
                </a:lnTo>
                <a:lnTo>
                  <a:pt x="58811" y="486034"/>
                </a:lnTo>
                <a:lnTo>
                  <a:pt x="89277" y="521636"/>
                </a:lnTo>
                <a:lnTo>
                  <a:pt x="124793" y="552175"/>
                </a:lnTo>
                <a:lnTo>
                  <a:pt x="164731" y="577022"/>
                </a:lnTo>
                <a:lnTo>
                  <a:pt x="208463" y="595548"/>
                </a:lnTo>
                <a:lnTo>
                  <a:pt x="255362" y="607125"/>
                </a:lnTo>
                <a:lnTo>
                  <a:pt x="304800" y="611124"/>
                </a:lnTo>
                <a:lnTo>
                  <a:pt x="354225" y="607125"/>
                </a:lnTo>
                <a:lnTo>
                  <a:pt x="401116" y="595548"/>
                </a:lnTo>
                <a:lnTo>
                  <a:pt x="444846" y="577022"/>
                </a:lnTo>
                <a:lnTo>
                  <a:pt x="484784" y="552175"/>
                </a:lnTo>
                <a:lnTo>
                  <a:pt x="520303" y="521636"/>
                </a:lnTo>
                <a:lnTo>
                  <a:pt x="550773" y="486034"/>
                </a:lnTo>
                <a:lnTo>
                  <a:pt x="558739" y="473170"/>
                </a:lnTo>
                <a:lnTo>
                  <a:pt x="255641" y="473170"/>
                </a:lnTo>
                <a:lnTo>
                  <a:pt x="248244" y="471717"/>
                </a:lnTo>
                <a:lnTo>
                  <a:pt x="241731" y="467360"/>
                </a:lnTo>
                <a:lnTo>
                  <a:pt x="113906" y="339217"/>
                </a:lnTo>
                <a:lnTo>
                  <a:pt x="109591" y="332726"/>
                </a:lnTo>
                <a:lnTo>
                  <a:pt x="108153" y="325294"/>
                </a:lnTo>
                <a:lnTo>
                  <a:pt x="109591" y="317839"/>
                </a:lnTo>
                <a:lnTo>
                  <a:pt x="113906" y="311277"/>
                </a:lnTo>
                <a:lnTo>
                  <a:pt x="141731" y="283464"/>
                </a:lnTo>
                <a:lnTo>
                  <a:pt x="148230" y="279106"/>
                </a:lnTo>
                <a:lnTo>
                  <a:pt x="155625" y="277653"/>
                </a:lnTo>
                <a:lnTo>
                  <a:pt x="347568" y="277653"/>
                </a:lnTo>
                <a:lnTo>
                  <a:pt x="440055" y="184912"/>
                </a:lnTo>
                <a:lnTo>
                  <a:pt x="446597" y="180554"/>
                </a:lnTo>
                <a:lnTo>
                  <a:pt x="454009" y="179101"/>
                </a:lnTo>
                <a:lnTo>
                  <a:pt x="581459" y="179101"/>
                </a:lnTo>
                <a:lnTo>
                  <a:pt x="575567" y="165127"/>
                </a:lnTo>
                <a:lnTo>
                  <a:pt x="550773" y="125089"/>
                </a:lnTo>
                <a:lnTo>
                  <a:pt x="520303" y="89487"/>
                </a:lnTo>
                <a:lnTo>
                  <a:pt x="484784" y="58948"/>
                </a:lnTo>
                <a:lnTo>
                  <a:pt x="444846" y="34101"/>
                </a:lnTo>
                <a:lnTo>
                  <a:pt x="401116" y="15575"/>
                </a:lnTo>
                <a:lnTo>
                  <a:pt x="354225" y="3998"/>
                </a:lnTo>
                <a:lnTo>
                  <a:pt x="304800" y="0"/>
                </a:lnTo>
                <a:close/>
              </a:path>
              <a:path w="609600" h="611504">
                <a:moveTo>
                  <a:pt x="581459" y="179101"/>
                </a:moveTo>
                <a:lnTo>
                  <a:pt x="454009" y="179101"/>
                </a:lnTo>
                <a:lnTo>
                  <a:pt x="461396" y="180554"/>
                </a:lnTo>
                <a:lnTo>
                  <a:pt x="467868" y="184912"/>
                </a:lnTo>
                <a:lnTo>
                  <a:pt x="495681" y="212725"/>
                </a:lnTo>
                <a:lnTo>
                  <a:pt x="499967" y="219269"/>
                </a:lnTo>
                <a:lnTo>
                  <a:pt x="501396" y="226695"/>
                </a:lnTo>
                <a:lnTo>
                  <a:pt x="499967" y="234120"/>
                </a:lnTo>
                <a:lnTo>
                  <a:pt x="495681" y="240665"/>
                </a:lnTo>
                <a:lnTo>
                  <a:pt x="269494" y="467360"/>
                </a:lnTo>
                <a:lnTo>
                  <a:pt x="263023" y="471717"/>
                </a:lnTo>
                <a:lnTo>
                  <a:pt x="255641" y="473170"/>
                </a:lnTo>
                <a:lnTo>
                  <a:pt x="558739" y="473170"/>
                </a:lnTo>
                <a:lnTo>
                  <a:pt x="575567" y="445996"/>
                </a:lnTo>
                <a:lnTo>
                  <a:pt x="594055" y="402153"/>
                </a:lnTo>
                <a:lnTo>
                  <a:pt x="605609" y="355132"/>
                </a:lnTo>
                <a:lnTo>
                  <a:pt x="609600" y="305562"/>
                </a:lnTo>
                <a:lnTo>
                  <a:pt x="605609" y="255991"/>
                </a:lnTo>
                <a:lnTo>
                  <a:pt x="594055" y="208970"/>
                </a:lnTo>
                <a:lnTo>
                  <a:pt x="581459" y="179101"/>
                </a:lnTo>
                <a:close/>
              </a:path>
              <a:path w="609600" h="611504">
                <a:moveTo>
                  <a:pt x="347568" y="277653"/>
                </a:moveTo>
                <a:lnTo>
                  <a:pt x="155625" y="277653"/>
                </a:lnTo>
                <a:lnTo>
                  <a:pt x="163031" y="279106"/>
                </a:lnTo>
                <a:lnTo>
                  <a:pt x="169557" y="283464"/>
                </a:lnTo>
                <a:lnTo>
                  <a:pt x="255651" y="369824"/>
                </a:lnTo>
                <a:lnTo>
                  <a:pt x="347568" y="277653"/>
                </a:lnTo>
                <a:close/>
              </a:path>
            </a:pathLst>
          </a:custGeom>
          <a:solidFill>
            <a:srgbClr val="3D9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2603" y="482498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62" y="3990"/>
                </a:lnTo>
                <a:lnTo>
                  <a:pt x="208463" y="15544"/>
                </a:lnTo>
                <a:lnTo>
                  <a:pt x="164731" y="34032"/>
                </a:lnTo>
                <a:lnTo>
                  <a:pt x="124793" y="58826"/>
                </a:lnTo>
                <a:lnTo>
                  <a:pt x="89277" y="89296"/>
                </a:lnTo>
                <a:lnTo>
                  <a:pt x="58811" y="124815"/>
                </a:lnTo>
                <a:lnTo>
                  <a:pt x="34023" y="164753"/>
                </a:lnTo>
                <a:lnTo>
                  <a:pt x="15539" y="208483"/>
                </a:lnTo>
                <a:lnTo>
                  <a:pt x="3989" y="255374"/>
                </a:lnTo>
                <a:lnTo>
                  <a:pt x="0" y="304800"/>
                </a:lnTo>
                <a:lnTo>
                  <a:pt x="3989" y="354225"/>
                </a:lnTo>
                <a:lnTo>
                  <a:pt x="15539" y="401116"/>
                </a:lnTo>
                <a:lnTo>
                  <a:pt x="34023" y="444846"/>
                </a:lnTo>
                <a:lnTo>
                  <a:pt x="58811" y="484784"/>
                </a:lnTo>
                <a:lnTo>
                  <a:pt x="89277" y="520303"/>
                </a:lnTo>
                <a:lnTo>
                  <a:pt x="124793" y="550773"/>
                </a:lnTo>
                <a:lnTo>
                  <a:pt x="164731" y="575567"/>
                </a:lnTo>
                <a:lnTo>
                  <a:pt x="208463" y="594055"/>
                </a:lnTo>
                <a:lnTo>
                  <a:pt x="255362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58752" y="471932"/>
                </a:lnTo>
                <a:lnTo>
                  <a:pt x="255641" y="471932"/>
                </a:lnTo>
                <a:lnTo>
                  <a:pt x="248244" y="470503"/>
                </a:lnTo>
                <a:lnTo>
                  <a:pt x="241731" y="466217"/>
                </a:lnTo>
                <a:lnTo>
                  <a:pt x="113906" y="338328"/>
                </a:lnTo>
                <a:lnTo>
                  <a:pt x="109591" y="331856"/>
                </a:lnTo>
                <a:lnTo>
                  <a:pt x="108153" y="324469"/>
                </a:lnTo>
                <a:lnTo>
                  <a:pt x="109591" y="317057"/>
                </a:lnTo>
                <a:lnTo>
                  <a:pt x="113906" y="310515"/>
                </a:lnTo>
                <a:lnTo>
                  <a:pt x="141731" y="282702"/>
                </a:lnTo>
                <a:lnTo>
                  <a:pt x="148230" y="278415"/>
                </a:lnTo>
                <a:lnTo>
                  <a:pt x="155625" y="276987"/>
                </a:lnTo>
                <a:lnTo>
                  <a:pt x="347472" y="276987"/>
                </a:lnTo>
                <a:lnTo>
                  <a:pt x="440055" y="184404"/>
                </a:lnTo>
                <a:lnTo>
                  <a:pt x="446597" y="180117"/>
                </a:lnTo>
                <a:lnTo>
                  <a:pt x="454009" y="178689"/>
                </a:lnTo>
                <a:lnTo>
                  <a:pt x="581458" y="178689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  <a:path w="609600" h="609600">
                <a:moveTo>
                  <a:pt x="581458" y="178689"/>
                </a:moveTo>
                <a:lnTo>
                  <a:pt x="454009" y="178689"/>
                </a:lnTo>
                <a:lnTo>
                  <a:pt x="461396" y="180117"/>
                </a:lnTo>
                <a:lnTo>
                  <a:pt x="467868" y="184404"/>
                </a:lnTo>
                <a:lnTo>
                  <a:pt x="495681" y="212217"/>
                </a:lnTo>
                <a:lnTo>
                  <a:pt x="499967" y="218705"/>
                </a:lnTo>
                <a:lnTo>
                  <a:pt x="501396" y="226123"/>
                </a:lnTo>
                <a:lnTo>
                  <a:pt x="499967" y="233541"/>
                </a:lnTo>
                <a:lnTo>
                  <a:pt x="495681" y="240030"/>
                </a:lnTo>
                <a:lnTo>
                  <a:pt x="269494" y="466217"/>
                </a:lnTo>
                <a:lnTo>
                  <a:pt x="263023" y="470503"/>
                </a:lnTo>
                <a:lnTo>
                  <a:pt x="255641" y="471932"/>
                </a:lnTo>
                <a:lnTo>
                  <a:pt x="558752" y="471932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81458" y="178689"/>
                </a:lnTo>
                <a:close/>
              </a:path>
              <a:path w="609600" h="609600">
                <a:moveTo>
                  <a:pt x="347472" y="276987"/>
                </a:moveTo>
                <a:lnTo>
                  <a:pt x="155625" y="276987"/>
                </a:lnTo>
                <a:lnTo>
                  <a:pt x="163031" y="278415"/>
                </a:lnTo>
                <a:lnTo>
                  <a:pt x="169557" y="282702"/>
                </a:lnTo>
                <a:lnTo>
                  <a:pt x="255651" y="368808"/>
                </a:lnTo>
                <a:lnTo>
                  <a:pt x="347472" y="276987"/>
                </a:lnTo>
                <a:close/>
              </a:path>
            </a:pathLst>
          </a:custGeom>
          <a:solidFill>
            <a:srgbClr val="3D9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2603" y="578510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62" y="3989"/>
                </a:lnTo>
                <a:lnTo>
                  <a:pt x="208463" y="15539"/>
                </a:lnTo>
                <a:lnTo>
                  <a:pt x="164731" y="34023"/>
                </a:lnTo>
                <a:lnTo>
                  <a:pt x="124793" y="58811"/>
                </a:lnTo>
                <a:lnTo>
                  <a:pt x="89277" y="89277"/>
                </a:lnTo>
                <a:lnTo>
                  <a:pt x="58811" y="124793"/>
                </a:lnTo>
                <a:lnTo>
                  <a:pt x="34023" y="164731"/>
                </a:lnTo>
                <a:lnTo>
                  <a:pt x="15539" y="208463"/>
                </a:lnTo>
                <a:lnTo>
                  <a:pt x="3989" y="255362"/>
                </a:lnTo>
                <a:lnTo>
                  <a:pt x="0" y="304800"/>
                </a:lnTo>
                <a:lnTo>
                  <a:pt x="3989" y="354237"/>
                </a:lnTo>
                <a:lnTo>
                  <a:pt x="15539" y="401136"/>
                </a:lnTo>
                <a:lnTo>
                  <a:pt x="34023" y="444868"/>
                </a:lnTo>
                <a:lnTo>
                  <a:pt x="58811" y="484806"/>
                </a:lnTo>
                <a:lnTo>
                  <a:pt x="89277" y="520322"/>
                </a:lnTo>
                <a:lnTo>
                  <a:pt x="124793" y="550788"/>
                </a:lnTo>
                <a:lnTo>
                  <a:pt x="164731" y="575576"/>
                </a:lnTo>
                <a:lnTo>
                  <a:pt x="208463" y="594060"/>
                </a:lnTo>
                <a:lnTo>
                  <a:pt x="255362" y="605610"/>
                </a:lnTo>
                <a:lnTo>
                  <a:pt x="304800" y="609600"/>
                </a:lnTo>
                <a:lnTo>
                  <a:pt x="354225" y="605610"/>
                </a:lnTo>
                <a:lnTo>
                  <a:pt x="401116" y="594060"/>
                </a:lnTo>
                <a:lnTo>
                  <a:pt x="444846" y="575576"/>
                </a:lnTo>
                <a:lnTo>
                  <a:pt x="484784" y="550788"/>
                </a:lnTo>
                <a:lnTo>
                  <a:pt x="520303" y="520322"/>
                </a:lnTo>
                <a:lnTo>
                  <a:pt x="550773" y="484806"/>
                </a:lnTo>
                <a:lnTo>
                  <a:pt x="558758" y="471944"/>
                </a:lnTo>
                <a:lnTo>
                  <a:pt x="255641" y="471944"/>
                </a:lnTo>
                <a:lnTo>
                  <a:pt x="248244" y="470506"/>
                </a:lnTo>
                <a:lnTo>
                  <a:pt x="241731" y="466191"/>
                </a:lnTo>
                <a:lnTo>
                  <a:pt x="113906" y="338378"/>
                </a:lnTo>
                <a:lnTo>
                  <a:pt x="109591" y="331873"/>
                </a:lnTo>
                <a:lnTo>
                  <a:pt x="108153" y="324465"/>
                </a:lnTo>
                <a:lnTo>
                  <a:pt x="109591" y="317058"/>
                </a:lnTo>
                <a:lnTo>
                  <a:pt x="113906" y="310553"/>
                </a:lnTo>
                <a:lnTo>
                  <a:pt x="141731" y="282727"/>
                </a:lnTo>
                <a:lnTo>
                  <a:pt x="148230" y="278412"/>
                </a:lnTo>
                <a:lnTo>
                  <a:pt x="155625" y="276974"/>
                </a:lnTo>
                <a:lnTo>
                  <a:pt x="347535" y="276974"/>
                </a:lnTo>
                <a:lnTo>
                  <a:pt x="440055" y="184454"/>
                </a:lnTo>
                <a:lnTo>
                  <a:pt x="446597" y="180111"/>
                </a:lnTo>
                <a:lnTo>
                  <a:pt x="454009" y="178663"/>
                </a:lnTo>
                <a:lnTo>
                  <a:pt x="581457" y="178663"/>
                </a:lnTo>
                <a:lnTo>
                  <a:pt x="575567" y="164731"/>
                </a:lnTo>
                <a:lnTo>
                  <a:pt x="550773" y="124793"/>
                </a:lnTo>
                <a:lnTo>
                  <a:pt x="520303" y="89277"/>
                </a:lnTo>
                <a:lnTo>
                  <a:pt x="484784" y="58811"/>
                </a:lnTo>
                <a:lnTo>
                  <a:pt x="444846" y="34023"/>
                </a:lnTo>
                <a:lnTo>
                  <a:pt x="401116" y="15539"/>
                </a:lnTo>
                <a:lnTo>
                  <a:pt x="354225" y="3989"/>
                </a:lnTo>
                <a:lnTo>
                  <a:pt x="304800" y="0"/>
                </a:lnTo>
                <a:close/>
              </a:path>
              <a:path w="609600" h="609600">
                <a:moveTo>
                  <a:pt x="581457" y="178663"/>
                </a:moveTo>
                <a:lnTo>
                  <a:pt x="454009" y="178663"/>
                </a:lnTo>
                <a:lnTo>
                  <a:pt x="461396" y="180111"/>
                </a:lnTo>
                <a:lnTo>
                  <a:pt x="467868" y="184454"/>
                </a:lnTo>
                <a:lnTo>
                  <a:pt x="495681" y="212229"/>
                </a:lnTo>
                <a:lnTo>
                  <a:pt x="499967" y="218734"/>
                </a:lnTo>
                <a:lnTo>
                  <a:pt x="501396" y="226142"/>
                </a:lnTo>
                <a:lnTo>
                  <a:pt x="499967" y="233550"/>
                </a:lnTo>
                <a:lnTo>
                  <a:pt x="495681" y="240055"/>
                </a:lnTo>
                <a:lnTo>
                  <a:pt x="269494" y="466191"/>
                </a:lnTo>
                <a:lnTo>
                  <a:pt x="263023" y="470506"/>
                </a:lnTo>
                <a:lnTo>
                  <a:pt x="255641" y="471944"/>
                </a:lnTo>
                <a:lnTo>
                  <a:pt x="558758" y="471944"/>
                </a:lnTo>
                <a:lnTo>
                  <a:pt x="575567" y="444868"/>
                </a:lnTo>
                <a:lnTo>
                  <a:pt x="594055" y="401136"/>
                </a:lnTo>
                <a:lnTo>
                  <a:pt x="605609" y="354237"/>
                </a:lnTo>
                <a:lnTo>
                  <a:pt x="609600" y="304800"/>
                </a:lnTo>
                <a:lnTo>
                  <a:pt x="605609" y="255362"/>
                </a:lnTo>
                <a:lnTo>
                  <a:pt x="594055" y="208463"/>
                </a:lnTo>
                <a:lnTo>
                  <a:pt x="581457" y="178663"/>
                </a:lnTo>
                <a:close/>
              </a:path>
              <a:path w="609600" h="609600">
                <a:moveTo>
                  <a:pt x="347535" y="276974"/>
                </a:moveTo>
                <a:lnTo>
                  <a:pt x="155625" y="276974"/>
                </a:lnTo>
                <a:lnTo>
                  <a:pt x="163031" y="278412"/>
                </a:lnTo>
                <a:lnTo>
                  <a:pt x="169557" y="282727"/>
                </a:lnTo>
                <a:lnTo>
                  <a:pt x="255651" y="368858"/>
                </a:lnTo>
                <a:lnTo>
                  <a:pt x="347535" y="276974"/>
                </a:lnTo>
                <a:close/>
              </a:path>
            </a:pathLst>
          </a:custGeom>
          <a:solidFill>
            <a:srgbClr val="3D9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27675" y="2845434"/>
            <a:ext cx="63982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5" dirty="0">
                <a:latin typeface="Noto Sans CJK JP Medium"/>
                <a:cs typeface="Noto Sans CJK JP Medium"/>
              </a:rPr>
              <a:t>環保</a:t>
            </a:r>
            <a:r>
              <a:rPr sz="2400" b="0" spc="20" dirty="0">
                <a:latin typeface="Noto Sans CJK JP Medium"/>
                <a:cs typeface="Noto Sans CJK JP Medium"/>
              </a:rPr>
              <a:t>署</a:t>
            </a:r>
            <a:r>
              <a:rPr sz="2400" b="0" spc="5" dirty="0">
                <a:latin typeface="Noto Sans CJK JP Medium"/>
                <a:cs typeface="Noto Sans CJK JP Medium"/>
              </a:rPr>
              <a:t>已</a:t>
            </a:r>
            <a:r>
              <a:rPr sz="2400" b="0" spc="20" dirty="0">
                <a:latin typeface="Noto Sans CJK JP Medium"/>
                <a:cs typeface="Noto Sans CJK JP Medium"/>
              </a:rPr>
              <a:t>認列</a:t>
            </a:r>
            <a:r>
              <a:rPr sz="2400" b="0" spc="60" dirty="0">
                <a:latin typeface="Noto Sans CJK JP Medium"/>
                <a:cs typeface="Noto Sans CJK JP Medium"/>
              </a:rPr>
              <a:t>463</a:t>
            </a:r>
            <a:r>
              <a:rPr sz="2400" b="0" spc="5" dirty="0">
                <a:latin typeface="Noto Sans CJK JP Medium"/>
                <a:cs typeface="Noto Sans CJK JP Medium"/>
              </a:rPr>
              <a:t>條</a:t>
            </a:r>
            <a:r>
              <a:rPr sz="2400" b="0" spc="20" dirty="0">
                <a:latin typeface="Noto Sans CJK JP Medium"/>
                <a:cs typeface="Noto Sans CJK JP Medium"/>
              </a:rPr>
              <a:t>綠</a:t>
            </a:r>
            <a:r>
              <a:rPr sz="2400" b="0" spc="5" dirty="0">
                <a:latin typeface="Noto Sans CJK JP Medium"/>
                <a:cs typeface="Noto Sans CJK JP Medium"/>
              </a:rPr>
              <a:t>色旅遊</a:t>
            </a:r>
            <a:r>
              <a:rPr sz="2400" b="0" spc="20" dirty="0">
                <a:latin typeface="Noto Sans CJK JP Medium"/>
                <a:cs typeface="Noto Sans CJK JP Medium"/>
              </a:rPr>
              <a:t>行</a:t>
            </a:r>
            <a:r>
              <a:rPr sz="2400" b="0" spc="40" dirty="0">
                <a:latin typeface="Noto Sans CJK JP Medium"/>
                <a:cs typeface="Noto Sans CJK JP Medium"/>
              </a:rPr>
              <a:t>程</a:t>
            </a:r>
            <a:r>
              <a:rPr sz="2400" b="0" spc="10" dirty="0">
                <a:latin typeface="Noto Sans CJK JP Medium"/>
                <a:cs typeface="Noto Sans CJK JP Medium"/>
              </a:rPr>
              <a:t>，凡機關參 </a:t>
            </a:r>
            <a:r>
              <a:rPr sz="2400" b="0" spc="114" dirty="0">
                <a:latin typeface="Noto Sans CJK JP Medium"/>
                <a:cs typeface="Noto Sans CJK JP Medium"/>
              </a:rPr>
              <a:t>與，</a:t>
            </a:r>
            <a:r>
              <a:rPr sz="2400" b="0" spc="100" dirty="0">
                <a:latin typeface="Noto Sans CJK JP Medium"/>
                <a:cs typeface="Noto Sans CJK JP Medium"/>
              </a:rPr>
              <a:t>可申</a:t>
            </a:r>
            <a:r>
              <a:rPr sz="2400" b="0" spc="114" dirty="0">
                <a:latin typeface="Noto Sans CJK JP Medium"/>
                <a:cs typeface="Noto Sans CJK JP Medium"/>
              </a:rPr>
              <a:t>報採</a:t>
            </a:r>
            <a:r>
              <a:rPr sz="2400" b="0" spc="100" dirty="0">
                <a:latin typeface="Noto Sans CJK JP Medium"/>
                <a:cs typeface="Noto Sans CJK JP Medium"/>
              </a:rPr>
              <a:t>購金</a:t>
            </a:r>
            <a:r>
              <a:rPr sz="2400" b="0" spc="130" dirty="0">
                <a:latin typeface="Noto Sans CJK JP Medium"/>
                <a:cs typeface="Noto Sans CJK JP Medium"/>
              </a:rPr>
              <a:t>額</a:t>
            </a:r>
            <a:r>
              <a:rPr sz="2400" b="0" spc="114" dirty="0">
                <a:latin typeface="Noto Sans CJK JP Medium"/>
                <a:cs typeface="Noto Sans CJK JP Medium"/>
              </a:rPr>
              <a:t>，</a:t>
            </a:r>
            <a:r>
              <a:rPr sz="2400" b="0" spc="100" dirty="0">
                <a:latin typeface="Noto Sans CJK JP Medium"/>
                <a:cs typeface="Noto Sans CJK JP Medium"/>
              </a:rPr>
              <a:t>納入</a:t>
            </a:r>
            <a:r>
              <a:rPr sz="2400" b="0" spc="114" dirty="0">
                <a:latin typeface="Noto Sans CJK JP Medium"/>
                <a:cs typeface="Noto Sans CJK JP Medium"/>
              </a:rPr>
              <a:t>總分</a:t>
            </a:r>
            <a:r>
              <a:rPr sz="2400" b="0" spc="100" dirty="0">
                <a:latin typeface="Noto Sans CJK JP Medium"/>
                <a:cs typeface="Noto Sans CJK JP Medium"/>
              </a:rPr>
              <a:t>加減</a:t>
            </a:r>
            <a:r>
              <a:rPr sz="2400" b="0" spc="114" dirty="0">
                <a:latin typeface="Noto Sans CJK JP Medium"/>
                <a:cs typeface="Noto Sans CJK JP Medium"/>
              </a:rPr>
              <a:t>分計</a:t>
            </a:r>
            <a:r>
              <a:rPr sz="2400" b="0" spc="125" dirty="0">
                <a:latin typeface="Noto Sans CJK JP Medium"/>
                <a:cs typeface="Noto Sans CJK JP Medium"/>
              </a:rPr>
              <a:t>算</a:t>
            </a:r>
            <a:r>
              <a:rPr sz="2400" b="0" dirty="0">
                <a:latin typeface="Noto Sans CJK JP Medium"/>
                <a:cs typeface="Noto Sans CJK JP Medium"/>
              </a:rPr>
              <a:t>。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46876" y="3764279"/>
            <a:ext cx="4590415" cy="830580"/>
          </a:xfrm>
          <a:prstGeom prst="rect">
            <a:avLst/>
          </a:prstGeom>
          <a:solidFill>
            <a:srgbClr val="3D9F84"/>
          </a:solidFill>
        </p:spPr>
        <p:txBody>
          <a:bodyPr vert="horz" wrap="square" lIns="0" tIns="37465" rIns="0" bIns="0" rtlCol="0">
            <a:spAutoFit/>
          </a:bodyPr>
          <a:lstStyle/>
          <a:p>
            <a:pPr marL="619760" marR="305435" indent="-304800">
              <a:lnSpc>
                <a:spcPct val="100000"/>
              </a:lnSpc>
              <a:spcBef>
                <a:spcPts val="295"/>
              </a:spcBef>
            </a:pP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環保署認列之綠色旅遊行程， 請至綠色生活資訊網查詢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742176" y="4636013"/>
            <a:ext cx="3855720" cy="2222500"/>
            <a:chOff x="6742176" y="4636013"/>
            <a:chExt cx="3855720" cy="2222500"/>
          </a:xfrm>
        </p:grpSpPr>
        <p:sp>
          <p:nvSpPr>
            <p:cNvPr id="30" name="object 30"/>
            <p:cNvSpPr/>
            <p:nvPr/>
          </p:nvSpPr>
          <p:spPr>
            <a:xfrm>
              <a:off x="6742176" y="4636013"/>
              <a:ext cx="3855720" cy="222198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37248" y="4831080"/>
              <a:ext cx="3285744" cy="17312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37248" y="4831080"/>
              <a:ext cx="3286125" cy="1731645"/>
            </a:xfrm>
            <a:custGeom>
              <a:avLst/>
              <a:gdLst/>
              <a:ahLst/>
              <a:cxnLst/>
              <a:rect l="l" t="t" r="r" b="b"/>
              <a:pathLst>
                <a:path w="3286125" h="1731645">
                  <a:moveTo>
                    <a:pt x="3285744" y="0"/>
                  </a:moveTo>
                  <a:lnTo>
                    <a:pt x="0" y="0"/>
                  </a:lnTo>
                  <a:lnTo>
                    <a:pt x="0" y="1731264"/>
                  </a:lnTo>
                  <a:lnTo>
                    <a:pt x="3285744" y="1731264"/>
                  </a:lnTo>
                  <a:lnTo>
                    <a:pt x="3285744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937247" y="4831079"/>
            <a:ext cx="3286125" cy="173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186815" marR="718820" indent="-457200">
              <a:lnSpc>
                <a:spcPct val="100000"/>
              </a:lnSpc>
              <a:spcBef>
                <a:spcPts val="5"/>
              </a:spcBef>
            </a:pPr>
            <a:r>
              <a:rPr sz="2400" b="0" u="heavy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14"/>
              </a:rPr>
              <a:t>綠色旅遊資訊</a:t>
            </a:r>
            <a:r>
              <a:rPr sz="2400" b="0" u="heavy" spc="-24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14"/>
              </a:rPr>
              <a:t>請 </a:t>
            </a:r>
            <a:r>
              <a:rPr sz="2400" b="0" u="heavy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14"/>
              </a:rPr>
              <a:t>點我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401311" y="1107947"/>
            <a:ext cx="6193155" cy="790575"/>
            <a:chOff x="4401311" y="1107947"/>
            <a:chExt cx="6193155" cy="790575"/>
          </a:xfrm>
        </p:grpSpPr>
        <p:sp>
          <p:nvSpPr>
            <p:cNvPr id="35" name="object 35"/>
            <p:cNvSpPr/>
            <p:nvPr/>
          </p:nvSpPr>
          <p:spPr>
            <a:xfrm>
              <a:off x="4401311" y="1107947"/>
              <a:ext cx="1143762" cy="79019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74919" y="1107947"/>
              <a:ext cx="669798" cy="79019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74563" y="1107947"/>
              <a:ext cx="607313" cy="7901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11723" y="1107947"/>
              <a:ext cx="5182362" cy="7901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72872" y="873353"/>
            <a:ext cx="11623675" cy="1546860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2245"/>
              </a:spcBef>
            </a:pPr>
            <a:r>
              <a:rPr sz="2800" b="0" spc="-150" dirty="0">
                <a:latin typeface="Noto Sans CJK JP Medium"/>
                <a:cs typeface="Noto Sans CJK JP Medium"/>
              </a:rPr>
              <a:t>總分加減分</a:t>
            </a:r>
            <a:r>
              <a:rPr sz="2800" b="0" spc="-45" dirty="0">
                <a:latin typeface="Noto Sans CJK JP Medium"/>
                <a:cs typeface="Noto Sans CJK JP Medium"/>
              </a:rPr>
              <a:t>(</a:t>
            </a:r>
            <a:r>
              <a:rPr sz="2800" b="0" spc="-150" dirty="0">
                <a:latin typeface="Noto Sans CJK JP Medium"/>
                <a:cs typeface="Noto Sans CJK JP Medium"/>
              </a:rPr>
              <a:t>加分項目</a:t>
            </a:r>
            <a:r>
              <a:rPr sz="2800" b="0" spc="5" dirty="0">
                <a:latin typeface="Noto Sans CJK JP Medium"/>
                <a:cs typeface="Noto Sans CJK JP Medium"/>
              </a:rPr>
              <a:t>)-</a:t>
            </a:r>
            <a:r>
              <a:rPr sz="2800" b="0" spc="-150" dirty="0">
                <a:latin typeface="Noto Sans CJK JP Medium"/>
                <a:cs typeface="Noto Sans CJK JP Medium"/>
              </a:rPr>
              <a:t>附表</a:t>
            </a:r>
            <a:r>
              <a:rPr sz="2800" b="0" spc="20" dirty="0">
                <a:latin typeface="Noto Sans CJK JP Medium"/>
                <a:cs typeface="Noto Sans CJK JP Medium"/>
              </a:rPr>
              <a:t>2-</a:t>
            </a:r>
            <a:r>
              <a:rPr sz="2800" b="0" spc="-155" dirty="0">
                <a:latin typeface="Noto Sans CJK JP Medium"/>
                <a:cs typeface="Noto Sans CJK JP Medium"/>
              </a:rPr>
              <a:t>加分</a:t>
            </a:r>
            <a:r>
              <a:rPr sz="2800" b="0" spc="-165" dirty="0">
                <a:latin typeface="Noto Sans CJK JP Medium"/>
                <a:cs typeface="Noto Sans CJK JP Medium"/>
              </a:rPr>
              <a:t>採</a:t>
            </a:r>
            <a:r>
              <a:rPr sz="2800" b="0" spc="-155" dirty="0">
                <a:latin typeface="Noto Sans CJK JP Medium"/>
                <a:cs typeface="Noto Sans CJK JP Medium"/>
              </a:rPr>
              <a:t>購項目之綠</a:t>
            </a:r>
            <a:r>
              <a:rPr sz="2800" b="0" spc="-165" dirty="0">
                <a:latin typeface="Noto Sans CJK JP Medium"/>
                <a:cs typeface="Noto Sans CJK JP Medium"/>
              </a:rPr>
              <a:t>色</a:t>
            </a:r>
            <a:r>
              <a:rPr sz="2800" b="0" spc="-155" dirty="0">
                <a:latin typeface="Noto Sans CJK JP Medium"/>
                <a:cs typeface="Noto Sans CJK JP Medium"/>
              </a:rPr>
              <a:t>產品一覽</a:t>
            </a:r>
            <a:r>
              <a:rPr sz="2800" b="0" spc="-5" dirty="0">
                <a:latin typeface="Noto Sans CJK JP Medium"/>
                <a:cs typeface="Noto Sans CJK JP Medium"/>
              </a:rPr>
              <a:t>表</a:t>
            </a:r>
            <a:r>
              <a:rPr sz="2800" b="0" spc="-135" dirty="0">
                <a:latin typeface="Noto Sans CJK JP Medium"/>
                <a:cs typeface="Noto Sans CJK JP Medium"/>
              </a:rPr>
              <a:t> </a:t>
            </a:r>
            <a:r>
              <a:rPr sz="3200" b="0" spc="-16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常見問題</a:t>
            </a:r>
            <a:endParaRPr sz="32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</a:pP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「第</a:t>
            </a:r>
            <a:r>
              <a:rPr sz="3200" b="0" spc="15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166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項</a:t>
            </a:r>
            <a:r>
              <a:rPr sz="3200" b="0" spc="26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參與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環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保署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認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列之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綠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色旅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遊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行</a:t>
            </a:r>
            <a:r>
              <a:rPr sz="3200" b="0" spc="1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程</a:t>
            </a:r>
            <a:r>
              <a:rPr sz="3200" b="0" spc="-1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」</a:t>
            </a:r>
            <a:r>
              <a:rPr sz="3200" b="0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介紹</a:t>
            </a:r>
            <a:endParaRPr sz="3200">
              <a:latin typeface="Noto Sans CJK JP Medium"/>
              <a:cs typeface="Noto Sans CJK JP 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(33/52)</a:t>
            </a:r>
            <a:endParaRPr sz="2600"/>
          </a:p>
        </p:txBody>
      </p:sp>
      <p:grpSp>
        <p:nvGrpSpPr>
          <p:cNvPr id="41" name="object 41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2" name="object 42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626" y="1319530"/>
            <a:ext cx="4845304" cy="4845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9994" y="3251073"/>
            <a:ext cx="2768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機關綠色採購 推動歷程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37357" y="1653539"/>
            <a:ext cx="3597910" cy="4504690"/>
            <a:chOff x="3237357" y="1653539"/>
            <a:chExt cx="3597910" cy="4504690"/>
          </a:xfrm>
        </p:grpSpPr>
        <p:sp>
          <p:nvSpPr>
            <p:cNvPr id="5" name="object 5"/>
            <p:cNvSpPr/>
            <p:nvPr/>
          </p:nvSpPr>
          <p:spPr>
            <a:xfrm>
              <a:off x="3237357" y="3464179"/>
              <a:ext cx="3548888" cy="2693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30852" y="1653539"/>
              <a:ext cx="2304288" cy="26502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66182" y="1976069"/>
            <a:ext cx="7778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445" dirty="0">
                <a:solidFill>
                  <a:srgbClr val="FFFFFF"/>
                </a:solidFill>
              </a:rPr>
              <a:t>1</a:t>
            </a:r>
            <a:endParaRPr sz="9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72022" y="134299"/>
            <a:ext cx="1701800" cy="365760"/>
            <a:chOff x="10372022" y="134299"/>
            <a:chExt cx="1701800" cy="36576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535" y="149887"/>
              <a:ext cx="289560" cy="284480"/>
            </a:xfrm>
            <a:custGeom>
              <a:avLst/>
              <a:gdLst/>
              <a:ahLst/>
              <a:cxnLst/>
              <a:rect l="l" t="t" r="r" b="b"/>
              <a:pathLst>
                <a:path w="289559" h="284480">
                  <a:moveTo>
                    <a:pt x="152782" y="0"/>
                  </a:moveTo>
                  <a:lnTo>
                    <a:pt x="145733" y="2542"/>
                  </a:lnTo>
                  <a:lnTo>
                    <a:pt x="140037" y="7492"/>
                  </a:lnTo>
                  <a:lnTo>
                    <a:pt x="136474" y="14082"/>
                  </a:lnTo>
                  <a:lnTo>
                    <a:pt x="127716" y="40087"/>
                  </a:lnTo>
                  <a:lnTo>
                    <a:pt x="115750" y="29946"/>
                  </a:lnTo>
                  <a:lnTo>
                    <a:pt x="112222" y="28197"/>
                  </a:lnTo>
                  <a:lnTo>
                    <a:pt x="108500" y="27434"/>
                  </a:lnTo>
                  <a:lnTo>
                    <a:pt x="106544" y="24319"/>
                  </a:lnTo>
                  <a:lnTo>
                    <a:pt x="85114" y="7724"/>
                  </a:lnTo>
                  <a:lnTo>
                    <a:pt x="78469" y="3852"/>
                  </a:lnTo>
                  <a:lnTo>
                    <a:pt x="71336" y="2264"/>
                  </a:lnTo>
                  <a:lnTo>
                    <a:pt x="64227" y="3405"/>
                  </a:lnTo>
                  <a:lnTo>
                    <a:pt x="17458" y="49945"/>
                  </a:lnTo>
                  <a:lnTo>
                    <a:pt x="0" y="90710"/>
                  </a:lnTo>
                  <a:lnTo>
                    <a:pt x="3027" y="100227"/>
                  </a:lnTo>
                  <a:lnTo>
                    <a:pt x="8634" y="108112"/>
                  </a:lnTo>
                  <a:lnTo>
                    <a:pt x="16271" y="114351"/>
                  </a:lnTo>
                  <a:lnTo>
                    <a:pt x="9882" y="124243"/>
                  </a:lnTo>
                  <a:lnTo>
                    <a:pt x="5432" y="134717"/>
                  </a:lnTo>
                  <a:lnTo>
                    <a:pt x="3708" y="145792"/>
                  </a:lnTo>
                  <a:lnTo>
                    <a:pt x="5493" y="157491"/>
                  </a:lnTo>
                  <a:lnTo>
                    <a:pt x="6776" y="161592"/>
                  </a:lnTo>
                  <a:lnTo>
                    <a:pt x="10850" y="167950"/>
                  </a:lnTo>
                  <a:lnTo>
                    <a:pt x="10048" y="172115"/>
                  </a:lnTo>
                  <a:lnTo>
                    <a:pt x="2445" y="240592"/>
                  </a:lnTo>
                  <a:lnTo>
                    <a:pt x="328" y="253245"/>
                  </a:lnTo>
                  <a:lnTo>
                    <a:pt x="35" y="260635"/>
                  </a:lnTo>
                  <a:lnTo>
                    <a:pt x="2289" y="267917"/>
                  </a:lnTo>
                  <a:lnTo>
                    <a:pt x="6955" y="273792"/>
                  </a:lnTo>
                  <a:lnTo>
                    <a:pt x="13898" y="276961"/>
                  </a:lnTo>
                  <a:lnTo>
                    <a:pt x="42480" y="281793"/>
                  </a:lnTo>
                  <a:lnTo>
                    <a:pt x="46426" y="281603"/>
                  </a:lnTo>
                  <a:lnTo>
                    <a:pt x="50083" y="280585"/>
                  </a:lnTo>
                  <a:lnTo>
                    <a:pt x="53195" y="282747"/>
                  </a:lnTo>
                  <a:lnTo>
                    <a:pt x="56980" y="284051"/>
                  </a:lnTo>
                  <a:lnTo>
                    <a:pt x="91915" y="284051"/>
                  </a:lnTo>
                  <a:lnTo>
                    <a:pt x="95444" y="282843"/>
                  </a:lnTo>
                  <a:lnTo>
                    <a:pt x="98492" y="280903"/>
                  </a:lnTo>
                  <a:lnTo>
                    <a:pt x="104843" y="281666"/>
                  </a:lnTo>
                  <a:lnTo>
                    <a:pt x="136089" y="275944"/>
                  </a:lnTo>
                  <a:lnTo>
                    <a:pt x="138463" y="278106"/>
                  </a:lnTo>
                  <a:lnTo>
                    <a:pt x="141254" y="279663"/>
                  </a:lnTo>
                  <a:lnTo>
                    <a:pt x="162887" y="283133"/>
                  </a:lnTo>
                  <a:lnTo>
                    <a:pt x="182011" y="283844"/>
                  </a:lnTo>
                  <a:lnTo>
                    <a:pt x="200100" y="279954"/>
                  </a:lnTo>
                  <a:lnTo>
                    <a:pt x="215903" y="269077"/>
                  </a:lnTo>
                  <a:lnTo>
                    <a:pt x="220426" y="264213"/>
                  </a:lnTo>
                  <a:lnTo>
                    <a:pt x="223345" y="258650"/>
                  </a:lnTo>
                  <a:lnTo>
                    <a:pt x="225399" y="252737"/>
                  </a:lnTo>
                  <a:lnTo>
                    <a:pt x="238295" y="264817"/>
                  </a:lnTo>
                  <a:lnTo>
                    <a:pt x="244684" y="268724"/>
                  </a:lnTo>
                  <a:lnTo>
                    <a:pt x="252141" y="270373"/>
                  </a:lnTo>
                  <a:lnTo>
                    <a:pt x="259556" y="269243"/>
                  </a:lnTo>
                  <a:lnTo>
                    <a:pt x="265819" y="264817"/>
                  </a:lnTo>
                  <a:lnTo>
                    <a:pt x="283527" y="244026"/>
                  </a:lnTo>
                  <a:lnTo>
                    <a:pt x="287369" y="237636"/>
                  </a:lnTo>
                  <a:lnTo>
                    <a:pt x="289029" y="230320"/>
                  </a:lnTo>
                  <a:lnTo>
                    <a:pt x="287921" y="223045"/>
                  </a:lnTo>
                  <a:lnTo>
                    <a:pt x="283463" y="216781"/>
                  </a:lnTo>
                  <a:lnTo>
                    <a:pt x="256099" y="192079"/>
                  </a:lnTo>
                  <a:lnTo>
                    <a:pt x="280191" y="165311"/>
                  </a:lnTo>
                  <a:lnTo>
                    <a:pt x="281538" y="158826"/>
                  </a:lnTo>
                  <a:lnTo>
                    <a:pt x="279838" y="152849"/>
                  </a:lnTo>
                  <a:lnTo>
                    <a:pt x="283719" y="149289"/>
                  </a:lnTo>
                  <a:lnTo>
                    <a:pt x="286222" y="144298"/>
                  </a:lnTo>
                  <a:lnTo>
                    <a:pt x="286222" y="114859"/>
                  </a:lnTo>
                  <a:lnTo>
                    <a:pt x="284663" y="107450"/>
                  </a:lnTo>
                  <a:lnTo>
                    <a:pt x="280443" y="101316"/>
                  </a:lnTo>
                  <a:lnTo>
                    <a:pt x="274244" y="97138"/>
                  </a:lnTo>
                  <a:lnTo>
                    <a:pt x="266749" y="95594"/>
                  </a:lnTo>
                  <a:lnTo>
                    <a:pt x="258120" y="95594"/>
                  </a:lnTo>
                  <a:lnTo>
                    <a:pt x="267118" y="66302"/>
                  </a:lnTo>
                  <a:lnTo>
                    <a:pt x="269006" y="58528"/>
                  </a:lnTo>
                  <a:lnTo>
                    <a:pt x="270118" y="50673"/>
                  </a:lnTo>
                  <a:lnTo>
                    <a:pt x="268867" y="36140"/>
                  </a:lnTo>
                  <a:lnTo>
                    <a:pt x="263120" y="24227"/>
                  </a:lnTo>
                  <a:lnTo>
                    <a:pt x="253566" y="15324"/>
                  </a:lnTo>
                  <a:lnTo>
                    <a:pt x="238551" y="8805"/>
                  </a:lnTo>
                  <a:lnTo>
                    <a:pt x="236017" y="8201"/>
                  </a:lnTo>
                  <a:lnTo>
                    <a:pt x="189117" y="10394"/>
                  </a:lnTo>
                  <a:lnTo>
                    <a:pt x="160405" y="634"/>
                  </a:lnTo>
                  <a:lnTo>
                    <a:pt x="15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501" y="169113"/>
              <a:ext cx="250670" cy="2454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50640" y="240506"/>
              <a:ext cx="183522" cy="190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2352" y="248998"/>
              <a:ext cx="136659" cy="18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72022" y="134299"/>
              <a:ext cx="358775" cy="355600"/>
            </a:xfrm>
            <a:custGeom>
              <a:avLst/>
              <a:gdLst/>
              <a:ahLst/>
              <a:cxnLst/>
              <a:rect l="l" t="t" r="r" b="b"/>
              <a:pathLst>
                <a:path w="358775" h="355600">
                  <a:moveTo>
                    <a:pt x="179261" y="0"/>
                  </a:moveTo>
                  <a:lnTo>
                    <a:pt x="131619" y="6343"/>
                  </a:lnTo>
                  <a:lnTo>
                    <a:pt x="88801" y="24248"/>
                  </a:lnTo>
                  <a:lnTo>
                    <a:pt x="52518" y="52021"/>
                  </a:lnTo>
                  <a:lnTo>
                    <a:pt x="24482" y="87973"/>
                  </a:lnTo>
                  <a:lnTo>
                    <a:pt x="6405" y="130412"/>
                  </a:lnTo>
                  <a:lnTo>
                    <a:pt x="0" y="177647"/>
                  </a:lnTo>
                  <a:lnTo>
                    <a:pt x="6405" y="224885"/>
                  </a:lnTo>
                  <a:lnTo>
                    <a:pt x="24482" y="267328"/>
                  </a:lnTo>
                  <a:lnTo>
                    <a:pt x="52518" y="303285"/>
                  </a:lnTo>
                  <a:lnTo>
                    <a:pt x="88801" y="331061"/>
                  </a:lnTo>
                  <a:lnTo>
                    <a:pt x="131619" y="348962"/>
                  </a:lnTo>
                  <a:lnTo>
                    <a:pt x="179261" y="355295"/>
                  </a:lnTo>
                  <a:lnTo>
                    <a:pt x="226929" y="348951"/>
                  </a:lnTo>
                  <a:lnTo>
                    <a:pt x="269766" y="331047"/>
                  </a:lnTo>
                  <a:lnTo>
                    <a:pt x="306059" y="303273"/>
                  </a:lnTo>
                  <a:lnTo>
                    <a:pt x="334101" y="267321"/>
                  </a:lnTo>
                  <a:lnTo>
                    <a:pt x="352179" y="224882"/>
                  </a:lnTo>
                  <a:lnTo>
                    <a:pt x="358586" y="177647"/>
                  </a:lnTo>
                  <a:lnTo>
                    <a:pt x="352179" y="130412"/>
                  </a:lnTo>
                  <a:lnTo>
                    <a:pt x="334101" y="87973"/>
                  </a:lnTo>
                  <a:lnTo>
                    <a:pt x="306059" y="52021"/>
                  </a:lnTo>
                  <a:lnTo>
                    <a:pt x="269766" y="24248"/>
                  </a:lnTo>
                  <a:lnTo>
                    <a:pt x="226929" y="6343"/>
                  </a:lnTo>
                  <a:lnTo>
                    <a:pt x="17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620" y="150627"/>
              <a:ext cx="325755" cy="224154"/>
            </a:xfrm>
            <a:custGeom>
              <a:avLst/>
              <a:gdLst/>
              <a:ahLst/>
              <a:cxnLst/>
              <a:rect l="l" t="t" r="r" b="b"/>
              <a:pathLst>
                <a:path w="325754" h="224154">
                  <a:moveTo>
                    <a:pt x="162707" y="0"/>
                  </a:moveTo>
                  <a:lnTo>
                    <a:pt x="119533" y="5777"/>
                  </a:lnTo>
                  <a:lnTo>
                    <a:pt x="80688" y="22072"/>
                  </a:lnTo>
                  <a:lnTo>
                    <a:pt x="47742" y="47324"/>
                  </a:lnTo>
                  <a:lnTo>
                    <a:pt x="22265" y="79976"/>
                  </a:lnTo>
                  <a:lnTo>
                    <a:pt x="5828" y="118469"/>
                  </a:lnTo>
                  <a:lnTo>
                    <a:pt x="0" y="161243"/>
                  </a:lnTo>
                  <a:lnTo>
                    <a:pt x="1452" y="182621"/>
                  </a:lnTo>
                  <a:lnTo>
                    <a:pt x="4001" y="196603"/>
                  </a:lnTo>
                  <a:lnTo>
                    <a:pt x="7766" y="210287"/>
                  </a:lnTo>
                  <a:lnTo>
                    <a:pt x="12703" y="223553"/>
                  </a:lnTo>
                  <a:lnTo>
                    <a:pt x="162707" y="161243"/>
                  </a:lnTo>
                  <a:lnTo>
                    <a:pt x="320924" y="197739"/>
                  </a:lnTo>
                  <a:lnTo>
                    <a:pt x="324132" y="179742"/>
                  </a:lnTo>
                  <a:lnTo>
                    <a:pt x="325415" y="161243"/>
                  </a:lnTo>
                  <a:lnTo>
                    <a:pt x="319585" y="118469"/>
                  </a:lnTo>
                  <a:lnTo>
                    <a:pt x="303143" y="79976"/>
                  </a:lnTo>
                  <a:lnTo>
                    <a:pt x="277661" y="47324"/>
                  </a:lnTo>
                  <a:lnTo>
                    <a:pt x="244713" y="22072"/>
                  </a:lnTo>
                  <a:lnTo>
                    <a:pt x="205870" y="5777"/>
                  </a:lnTo>
                  <a:lnTo>
                    <a:pt x="162707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744" y="288892"/>
              <a:ext cx="314960" cy="184785"/>
            </a:xfrm>
            <a:custGeom>
              <a:avLst/>
              <a:gdLst/>
              <a:ahLst/>
              <a:cxnLst/>
              <a:rect l="l" t="t" r="r" b="b"/>
              <a:pathLst>
                <a:path w="314959" h="184784">
                  <a:moveTo>
                    <a:pt x="181923" y="0"/>
                  </a:moveTo>
                  <a:lnTo>
                    <a:pt x="131879" y="73659"/>
                  </a:lnTo>
                  <a:lnTo>
                    <a:pt x="0" y="70067"/>
                  </a:lnTo>
                  <a:lnTo>
                    <a:pt x="22924" y="116292"/>
                  </a:lnTo>
                  <a:lnTo>
                    <a:pt x="58842" y="152461"/>
                  </a:lnTo>
                  <a:lnTo>
                    <a:pt x="104298" y="176029"/>
                  </a:lnTo>
                  <a:lnTo>
                    <a:pt x="155842" y="184451"/>
                  </a:lnTo>
                  <a:lnTo>
                    <a:pt x="199854" y="178372"/>
                  </a:lnTo>
                  <a:lnTo>
                    <a:pt x="239751" y="161185"/>
                  </a:lnTo>
                  <a:lnTo>
                    <a:pt x="273544" y="134460"/>
                  </a:lnTo>
                  <a:lnTo>
                    <a:pt x="299244" y="99770"/>
                  </a:lnTo>
                  <a:lnTo>
                    <a:pt x="314861" y="58686"/>
                  </a:lnTo>
                  <a:lnTo>
                    <a:pt x="239795" y="74390"/>
                  </a:lnTo>
                  <a:lnTo>
                    <a:pt x="181923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8749" y="219769"/>
              <a:ext cx="146539" cy="111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2900" y="234199"/>
              <a:ext cx="314960" cy="125730"/>
            </a:xfrm>
            <a:custGeom>
              <a:avLst/>
              <a:gdLst/>
              <a:ahLst/>
              <a:cxnLst/>
              <a:rect l="l" t="t" r="r" b="b"/>
              <a:pathLst>
                <a:path w="314959" h="125729">
                  <a:moveTo>
                    <a:pt x="187120" y="0"/>
                  </a:moveTo>
                  <a:lnTo>
                    <a:pt x="107274" y="117531"/>
                  </a:lnTo>
                  <a:lnTo>
                    <a:pt x="0" y="117531"/>
                  </a:lnTo>
                  <a:lnTo>
                    <a:pt x="1988" y="124747"/>
                  </a:lnTo>
                  <a:lnTo>
                    <a:pt x="113946" y="125478"/>
                  </a:lnTo>
                  <a:lnTo>
                    <a:pt x="187152" y="19964"/>
                  </a:lnTo>
                  <a:lnTo>
                    <a:pt x="259716" y="123889"/>
                  </a:lnTo>
                  <a:lnTo>
                    <a:pt x="312199" y="123889"/>
                  </a:lnTo>
                  <a:lnTo>
                    <a:pt x="314605" y="117531"/>
                  </a:lnTo>
                  <a:lnTo>
                    <a:pt x="269436" y="117531"/>
                  </a:lnTo>
                  <a:lnTo>
                    <a:pt x="187120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1102" y="192976"/>
              <a:ext cx="320675" cy="177800"/>
            </a:xfrm>
            <a:custGeom>
              <a:avLst/>
              <a:gdLst/>
              <a:ahLst/>
              <a:cxnLst/>
              <a:rect l="l" t="t" r="r" b="b"/>
              <a:pathLst>
                <a:path w="320675" h="177800">
                  <a:moveTo>
                    <a:pt x="315785" y="165239"/>
                  </a:moveTo>
                  <a:lnTo>
                    <a:pt x="261988" y="165239"/>
                  </a:lnTo>
                  <a:lnTo>
                    <a:pt x="189166" y="60896"/>
                  </a:lnTo>
                  <a:lnTo>
                    <a:pt x="115455" y="165430"/>
                  </a:lnTo>
                  <a:lnTo>
                    <a:pt x="3619" y="165976"/>
                  </a:lnTo>
                  <a:lnTo>
                    <a:pt x="6959" y="175920"/>
                  </a:lnTo>
                  <a:lnTo>
                    <a:pt x="141249" y="175831"/>
                  </a:lnTo>
                  <a:lnTo>
                    <a:pt x="186220" y="105727"/>
                  </a:lnTo>
                  <a:lnTo>
                    <a:pt x="237388" y="177444"/>
                  </a:lnTo>
                  <a:lnTo>
                    <a:pt x="311238" y="177444"/>
                  </a:lnTo>
                  <a:lnTo>
                    <a:pt x="315785" y="165239"/>
                  </a:lnTo>
                  <a:close/>
                </a:path>
                <a:path w="320675" h="177800">
                  <a:moveTo>
                    <a:pt x="320370" y="148018"/>
                  </a:moveTo>
                  <a:lnTo>
                    <a:pt x="296506" y="148018"/>
                  </a:lnTo>
                  <a:lnTo>
                    <a:pt x="196392" y="4673"/>
                  </a:lnTo>
                  <a:lnTo>
                    <a:pt x="193078" y="1231"/>
                  </a:lnTo>
                  <a:lnTo>
                    <a:pt x="184099" y="0"/>
                  </a:lnTo>
                  <a:lnTo>
                    <a:pt x="180314" y="3276"/>
                  </a:lnTo>
                  <a:lnTo>
                    <a:pt x="83985" y="146646"/>
                  </a:lnTo>
                  <a:lnTo>
                    <a:pt x="0" y="146304"/>
                  </a:lnTo>
                  <a:lnTo>
                    <a:pt x="1790" y="158762"/>
                  </a:lnTo>
                  <a:lnTo>
                    <a:pt x="109613" y="159359"/>
                  </a:lnTo>
                  <a:lnTo>
                    <a:pt x="188341" y="42595"/>
                  </a:lnTo>
                  <a:lnTo>
                    <a:pt x="271360" y="158534"/>
                  </a:lnTo>
                  <a:lnTo>
                    <a:pt x="317842" y="158762"/>
                  </a:lnTo>
                  <a:lnTo>
                    <a:pt x="320370" y="148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40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859" y="1243583"/>
            <a:ext cx="3968750" cy="5260975"/>
            <a:chOff x="22859" y="1243583"/>
            <a:chExt cx="3968750" cy="5260975"/>
          </a:xfrm>
        </p:grpSpPr>
        <p:sp>
          <p:nvSpPr>
            <p:cNvPr id="22" name="object 22"/>
            <p:cNvSpPr/>
            <p:nvPr/>
          </p:nvSpPr>
          <p:spPr>
            <a:xfrm>
              <a:off x="22860" y="2430182"/>
              <a:ext cx="2106930" cy="4074795"/>
            </a:xfrm>
            <a:custGeom>
              <a:avLst/>
              <a:gdLst/>
              <a:ahLst/>
              <a:cxnLst/>
              <a:rect l="l" t="t" r="r" b="b"/>
              <a:pathLst>
                <a:path w="2106930" h="4074795">
                  <a:moveTo>
                    <a:pt x="1712976" y="3913467"/>
                  </a:moveTo>
                  <a:lnTo>
                    <a:pt x="1685455" y="3872890"/>
                  </a:lnTo>
                  <a:lnTo>
                    <a:pt x="1638668" y="3847871"/>
                  </a:lnTo>
                  <a:lnTo>
                    <a:pt x="1571536" y="3824935"/>
                  </a:lnTo>
                  <a:lnTo>
                    <a:pt x="1530972" y="3814368"/>
                  </a:lnTo>
                  <a:lnTo>
                    <a:pt x="1486103" y="3804462"/>
                  </a:lnTo>
                  <a:lnTo>
                    <a:pt x="1437170" y="3795280"/>
                  </a:lnTo>
                  <a:lnTo>
                    <a:pt x="1384439" y="3786860"/>
                  </a:lnTo>
                  <a:lnTo>
                    <a:pt x="1328153" y="3779240"/>
                  </a:lnTo>
                  <a:lnTo>
                    <a:pt x="1268577" y="3772484"/>
                  </a:lnTo>
                  <a:lnTo>
                    <a:pt x="1205979" y="3766642"/>
                  </a:lnTo>
                  <a:lnTo>
                    <a:pt x="1140599" y="3761752"/>
                  </a:lnTo>
                  <a:lnTo>
                    <a:pt x="1072705" y="3757853"/>
                  </a:lnTo>
                  <a:lnTo>
                    <a:pt x="1002550" y="3755021"/>
                  </a:lnTo>
                  <a:lnTo>
                    <a:pt x="930389" y="3753281"/>
                  </a:lnTo>
                  <a:lnTo>
                    <a:pt x="856488" y="3752685"/>
                  </a:lnTo>
                  <a:lnTo>
                    <a:pt x="782586" y="3753281"/>
                  </a:lnTo>
                  <a:lnTo>
                    <a:pt x="710425" y="3755021"/>
                  </a:lnTo>
                  <a:lnTo>
                    <a:pt x="640270" y="3757853"/>
                  </a:lnTo>
                  <a:lnTo>
                    <a:pt x="572376" y="3761752"/>
                  </a:lnTo>
                  <a:lnTo>
                    <a:pt x="507009" y="3766642"/>
                  </a:lnTo>
                  <a:lnTo>
                    <a:pt x="444398" y="3772484"/>
                  </a:lnTo>
                  <a:lnTo>
                    <a:pt x="384835" y="3779240"/>
                  </a:lnTo>
                  <a:lnTo>
                    <a:pt x="328549" y="3786860"/>
                  </a:lnTo>
                  <a:lnTo>
                    <a:pt x="275818" y="3795280"/>
                  </a:lnTo>
                  <a:lnTo>
                    <a:pt x="226872" y="3804462"/>
                  </a:lnTo>
                  <a:lnTo>
                    <a:pt x="182003" y="3814368"/>
                  </a:lnTo>
                  <a:lnTo>
                    <a:pt x="141439" y="3824935"/>
                  </a:lnTo>
                  <a:lnTo>
                    <a:pt x="74307" y="3847871"/>
                  </a:lnTo>
                  <a:lnTo>
                    <a:pt x="27520" y="3872890"/>
                  </a:lnTo>
                  <a:lnTo>
                    <a:pt x="0" y="3913467"/>
                  </a:lnTo>
                  <a:lnTo>
                    <a:pt x="3136" y="3927348"/>
                  </a:lnTo>
                  <a:lnTo>
                    <a:pt x="48234" y="3966807"/>
                  </a:lnTo>
                  <a:lnTo>
                    <a:pt x="105460" y="3990835"/>
                  </a:lnTo>
                  <a:lnTo>
                    <a:pt x="182003" y="4012577"/>
                  </a:lnTo>
                  <a:lnTo>
                    <a:pt x="226872" y="4022483"/>
                  </a:lnTo>
                  <a:lnTo>
                    <a:pt x="275818" y="4031665"/>
                  </a:lnTo>
                  <a:lnTo>
                    <a:pt x="328549" y="4040086"/>
                  </a:lnTo>
                  <a:lnTo>
                    <a:pt x="384835" y="4047706"/>
                  </a:lnTo>
                  <a:lnTo>
                    <a:pt x="444398" y="4054462"/>
                  </a:lnTo>
                  <a:lnTo>
                    <a:pt x="507009" y="4060304"/>
                  </a:lnTo>
                  <a:lnTo>
                    <a:pt x="572376" y="4065193"/>
                  </a:lnTo>
                  <a:lnTo>
                    <a:pt x="640270" y="4069092"/>
                  </a:lnTo>
                  <a:lnTo>
                    <a:pt x="710425" y="4071924"/>
                  </a:lnTo>
                  <a:lnTo>
                    <a:pt x="782586" y="4073664"/>
                  </a:lnTo>
                  <a:lnTo>
                    <a:pt x="856488" y="4074249"/>
                  </a:lnTo>
                  <a:lnTo>
                    <a:pt x="930389" y="4073664"/>
                  </a:lnTo>
                  <a:lnTo>
                    <a:pt x="1002550" y="4071924"/>
                  </a:lnTo>
                  <a:lnTo>
                    <a:pt x="1072705" y="4069092"/>
                  </a:lnTo>
                  <a:lnTo>
                    <a:pt x="1140599" y="4065193"/>
                  </a:lnTo>
                  <a:lnTo>
                    <a:pt x="1205979" y="4060304"/>
                  </a:lnTo>
                  <a:lnTo>
                    <a:pt x="1268577" y="4054462"/>
                  </a:lnTo>
                  <a:lnTo>
                    <a:pt x="1328153" y="4047706"/>
                  </a:lnTo>
                  <a:lnTo>
                    <a:pt x="1384439" y="4040086"/>
                  </a:lnTo>
                  <a:lnTo>
                    <a:pt x="1437170" y="4031665"/>
                  </a:lnTo>
                  <a:lnTo>
                    <a:pt x="1486103" y="4022483"/>
                  </a:lnTo>
                  <a:lnTo>
                    <a:pt x="1530972" y="4012577"/>
                  </a:lnTo>
                  <a:lnTo>
                    <a:pt x="1571536" y="4002011"/>
                  </a:lnTo>
                  <a:lnTo>
                    <a:pt x="1638668" y="3979075"/>
                  </a:lnTo>
                  <a:lnTo>
                    <a:pt x="1685455" y="3954056"/>
                  </a:lnTo>
                  <a:lnTo>
                    <a:pt x="1712976" y="3913467"/>
                  </a:lnTo>
                  <a:close/>
                </a:path>
                <a:path w="2106930" h="4074795">
                  <a:moveTo>
                    <a:pt x="2106384" y="152311"/>
                  </a:moveTo>
                  <a:lnTo>
                    <a:pt x="2097265" y="110045"/>
                  </a:lnTo>
                  <a:lnTo>
                    <a:pt x="2076704" y="70319"/>
                  </a:lnTo>
                  <a:lnTo>
                    <a:pt x="2046338" y="37503"/>
                  </a:lnTo>
                  <a:lnTo>
                    <a:pt x="2009711" y="14579"/>
                  </a:lnTo>
                  <a:lnTo>
                    <a:pt x="1969008" y="1955"/>
                  </a:lnTo>
                  <a:lnTo>
                    <a:pt x="1926437" y="0"/>
                  </a:lnTo>
                  <a:lnTo>
                    <a:pt x="1884210" y="9118"/>
                  </a:lnTo>
                  <a:lnTo>
                    <a:pt x="1844548" y="29679"/>
                  </a:lnTo>
                  <a:lnTo>
                    <a:pt x="785507" y="773010"/>
                  </a:lnTo>
                  <a:lnTo>
                    <a:pt x="752652" y="803325"/>
                  </a:lnTo>
                  <a:lnTo>
                    <a:pt x="729716" y="839952"/>
                  </a:lnTo>
                  <a:lnTo>
                    <a:pt x="717080" y="880668"/>
                  </a:lnTo>
                  <a:lnTo>
                    <a:pt x="715124" y="923251"/>
                  </a:lnTo>
                  <a:lnTo>
                    <a:pt x="724242" y="965492"/>
                  </a:lnTo>
                  <a:lnTo>
                    <a:pt x="744842" y="1005166"/>
                  </a:lnTo>
                  <a:lnTo>
                    <a:pt x="775169" y="1038059"/>
                  </a:lnTo>
                  <a:lnTo>
                    <a:pt x="811796" y="1061008"/>
                  </a:lnTo>
                  <a:lnTo>
                    <a:pt x="852512" y="1073658"/>
                  </a:lnTo>
                  <a:lnTo>
                    <a:pt x="895096" y="1075613"/>
                  </a:lnTo>
                  <a:lnTo>
                    <a:pt x="937336" y="1066507"/>
                  </a:lnTo>
                  <a:lnTo>
                    <a:pt x="977036" y="1045933"/>
                  </a:lnTo>
                  <a:lnTo>
                    <a:pt x="2036064" y="302602"/>
                  </a:lnTo>
                  <a:lnTo>
                    <a:pt x="2068880" y="272249"/>
                  </a:lnTo>
                  <a:lnTo>
                    <a:pt x="2091804" y="235610"/>
                  </a:lnTo>
                  <a:lnTo>
                    <a:pt x="2104428" y="194894"/>
                  </a:lnTo>
                  <a:lnTo>
                    <a:pt x="2106384" y="152311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7596" y="2286012"/>
              <a:ext cx="903719" cy="9037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0268" y="2305811"/>
              <a:ext cx="1864360" cy="3982720"/>
            </a:xfrm>
            <a:custGeom>
              <a:avLst/>
              <a:gdLst/>
              <a:ahLst/>
              <a:cxnLst/>
              <a:rect l="l" t="t" r="r" b="b"/>
              <a:pathLst>
                <a:path w="1864360" h="3982720">
                  <a:moveTo>
                    <a:pt x="822960" y="411480"/>
                  </a:moveTo>
                  <a:lnTo>
                    <a:pt x="820191" y="363512"/>
                  </a:lnTo>
                  <a:lnTo>
                    <a:pt x="812088" y="317157"/>
                  </a:lnTo>
                  <a:lnTo>
                    <a:pt x="798969" y="272732"/>
                  </a:lnTo>
                  <a:lnTo>
                    <a:pt x="781126" y="230555"/>
                  </a:lnTo>
                  <a:lnTo>
                    <a:pt x="758888" y="190919"/>
                  </a:lnTo>
                  <a:lnTo>
                    <a:pt x="732561" y="154152"/>
                  </a:lnTo>
                  <a:lnTo>
                    <a:pt x="702437" y="120548"/>
                  </a:lnTo>
                  <a:lnTo>
                    <a:pt x="668832" y="90424"/>
                  </a:lnTo>
                  <a:lnTo>
                    <a:pt x="632066" y="64084"/>
                  </a:lnTo>
                  <a:lnTo>
                    <a:pt x="592429" y="41833"/>
                  </a:lnTo>
                  <a:lnTo>
                    <a:pt x="550252" y="24003"/>
                  </a:lnTo>
                  <a:lnTo>
                    <a:pt x="505828" y="10871"/>
                  </a:lnTo>
                  <a:lnTo>
                    <a:pt x="459460" y="2781"/>
                  </a:lnTo>
                  <a:lnTo>
                    <a:pt x="411480" y="0"/>
                  </a:lnTo>
                  <a:lnTo>
                    <a:pt x="363486" y="2781"/>
                  </a:lnTo>
                  <a:lnTo>
                    <a:pt x="317119" y="10871"/>
                  </a:lnTo>
                  <a:lnTo>
                    <a:pt x="272694" y="24003"/>
                  </a:lnTo>
                  <a:lnTo>
                    <a:pt x="230517" y="41833"/>
                  </a:lnTo>
                  <a:lnTo>
                    <a:pt x="190881" y="64084"/>
                  </a:lnTo>
                  <a:lnTo>
                    <a:pt x="154114" y="90424"/>
                  </a:lnTo>
                  <a:lnTo>
                    <a:pt x="120510" y="120548"/>
                  </a:lnTo>
                  <a:lnTo>
                    <a:pt x="90385" y="154152"/>
                  </a:lnTo>
                  <a:lnTo>
                    <a:pt x="64058" y="190919"/>
                  </a:lnTo>
                  <a:lnTo>
                    <a:pt x="41821" y="230555"/>
                  </a:lnTo>
                  <a:lnTo>
                    <a:pt x="23977" y="272732"/>
                  </a:lnTo>
                  <a:lnTo>
                    <a:pt x="10858" y="317157"/>
                  </a:lnTo>
                  <a:lnTo>
                    <a:pt x="2755" y="363512"/>
                  </a:lnTo>
                  <a:lnTo>
                    <a:pt x="0" y="411480"/>
                  </a:lnTo>
                  <a:lnTo>
                    <a:pt x="2755" y="459460"/>
                  </a:lnTo>
                  <a:lnTo>
                    <a:pt x="10858" y="505815"/>
                  </a:lnTo>
                  <a:lnTo>
                    <a:pt x="23977" y="550240"/>
                  </a:lnTo>
                  <a:lnTo>
                    <a:pt x="41821" y="592416"/>
                  </a:lnTo>
                  <a:lnTo>
                    <a:pt x="64058" y="632053"/>
                  </a:lnTo>
                  <a:lnTo>
                    <a:pt x="90385" y="668820"/>
                  </a:lnTo>
                  <a:lnTo>
                    <a:pt x="120510" y="702424"/>
                  </a:lnTo>
                  <a:lnTo>
                    <a:pt x="154114" y="732548"/>
                  </a:lnTo>
                  <a:lnTo>
                    <a:pt x="190881" y="758888"/>
                  </a:lnTo>
                  <a:lnTo>
                    <a:pt x="230517" y="781138"/>
                  </a:lnTo>
                  <a:lnTo>
                    <a:pt x="272694" y="798969"/>
                  </a:lnTo>
                  <a:lnTo>
                    <a:pt x="317119" y="812101"/>
                  </a:lnTo>
                  <a:lnTo>
                    <a:pt x="363486" y="820191"/>
                  </a:lnTo>
                  <a:lnTo>
                    <a:pt x="411480" y="822960"/>
                  </a:lnTo>
                  <a:lnTo>
                    <a:pt x="459460" y="820191"/>
                  </a:lnTo>
                  <a:lnTo>
                    <a:pt x="505828" y="812101"/>
                  </a:lnTo>
                  <a:lnTo>
                    <a:pt x="550252" y="798969"/>
                  </a:lnTo>
                  <a:lnTo>
                    <a:pt x="592429" y="781138"/>
                  </a:lnTo>
                  <a:lnTo>
                    <a:pt x="632066" y="758888"/>
                  </a:lnTo>
                  <a:lnTo>
                    <a:pt x="668832" y="732548"/>
                  </a:lnTo>
                  <a:lnTo>
                    <a:pt x="702437" y="702424"/>
                  </a:lnTo>
                  <a:lnTo>
                    <a:pt x="732561" y="668820"/>
                  </a:lnTo>
                  <a:lnTo>
                    <a:pt x="758888" y="632053"/>
                  </a:lnTo>
                  <a:lnTo>
                    <a:pt x="781126" y="592416"/>
                  </a:lnTo>
                  <a:lnTo>
                    <a:pt x="798969" y="550240"/>
                  </a:lnTo>
                  <a:lnTo>
                    <a:pt x="812088" y="505815"/>
                  </a:lnTo>
                  <a:lnTo>
                    <a:pt x="820191" y="459460"/>
                  </a:lnTo>
                  <a:lnTo>
                    <a:pt x="822960" y="411480"/>
                  </a:lnTo>
                  <a:close/>
                </a:path>
                <a:path w="1864360" h="3982720">
                  <a:moveTo>
                    <a:pt x="1863826" y="643115"/>
                  </a:moveTo>
                  <a:lnTo>
                    <a:pt x="1859699" y="597814"/>
                  </a:lnTo>
                  <a:lnTo>
                    <a:pt x="1843278" y="553720"/>
                  </a:lnTo>
                  <a:lnTo>
                    <a:pt x="1815744" y="515543"/>
                  </a:lnTo>
                  <a:lnTo>
                    <a:pt x="1780374" y="486905"/>
                  </a:lnTo>
                  <a:lnTo>
                    <a:pt x="1739430" y="468503"/>
                  </a:lnTo>
                  <a:lnTo>
                    <a:pt x="1695183" y="461035"/>
                  </a:lnTo>
                  <a:lnTo>
                    <a:pt x="1649869" y="465162"/>
                  </a:lnTo>
                  <a:lnTo>
                    <a:pt x="1605788" y="481584"/>
                  </a:lnTo>
                  <a:lnTo>
                    <a:pt x="709777" y="960107"/>
                  </a:lnTo>
                  <a:lnTo>
                    <a:pt x="705497" y="953363"/>
                  </a:lnTo>
                  <a:lnTo>
                    <a:pt x="674268" y="922134"/>
                  </a:lnTo>
                  <a:lnTo>
                    <a:pt x="636816" y="898334"/>
                  </a:lnTo>
                  <a:lnTo>
                    <a:pt x="594372" y="883158"/>
                  </a:lnTo>
                  <a:lnTo>
                    <a:pt x="548144" y="877824"/>
                  </a:lnTo>
                  <a:lnTo>
                    <a:pt x="276339" y="877824"/>
                  </a:lnTo>
                  <a:lnTo>
                    <a:pt x="230098" y="883158"/>
                  </a:lnTo>
                  <a:lnTo>
                    <a:pt x="187642" y="898334"/>
                  </a:lnTo>
                  <a:lnTo>
                    <a:pt x="150202" y="922134"/>
                  </a:lnTo>
                  <a:lnTo>
                    <a:pt x="118973" y="953363"/>
                  </a:lnTo>
                  <a:lnTo>
                    <a:pt x="95161" y="990815"/>
                  </a:lnTo>
                  <a:lnTo>
                    <a:pt x="79997" y="1033259"/>
                  </a:lnTo>
                  <a:lnTo>
                    <a:pt x="74676" y="1079500"/>
                  </a:lnTo>
                  <a:lnTo>
                    <a:pt x="74676" y="2084324"/>
                  </a:lnTo>
                  <a:lnTo>
                    <a:pt x="79844" y="2129345"/>
                  </a:lnTo>
                  <a:lnTo>
                    <a:pt x="74676" y="2167890"/>
                  </a:lnTo>
                  <a:lnTo>
                    <a:pt x="74676" y="3795522"/>
                  </a:lnTo>
                  <a:lnTo>
                    <a:pt x="81343" y="3845153"/>
                  </a:lnTo>
                  <a:lnTo>
                    <a:pt x="100152" y="3889756"/>
                  </a:lnTo>
                  <a:lnTo>
                    <a:pt x="129349" y="3927538"/>
                  </a:lnTo>
                  <a:lnTo>
                    <a:pt x="167132" y="3956735"/>
                  </a:lnTo>
                  <a:lnTo>
                    <a:pt x="211734" y="3975544"/>
                  </a:lnTo>
                  <a:lnTo>
                    <a:pt x="261366" y="3982212"/>
                  </a:lnTo>
                  <a:lnTo>
                    <a:pt x="310984" y="3975544"/>
                  </a:lnTo>
                  <a:lnTo>
                    <a:pt x="355587" y="3956735"/>
                  </a:lnTo>
                  <a:lnTo>
                    <a:pt x="393369" y="3927538"/>
                  </a:lnTo>
                  <a:lnTo>
                    <a:pt x="422567" y="3889756"/>
                  </a:lnTo>
                  <a:lnTo>
                    <a:pt x="441375" y="3845153"/>
                  </a:lnTo>
                  <a:lnTo>
                    <a:pt x="448056" y="3795522"/>
                  </a:lnTo>
                  <a:lnTo>
                    <a:pt x="448056" y="2427059"/>
                  </a:lnTo>
                  <a:lnTo>
                    <a:pt x="533400" y="2673146"/>
                  </a:lnTo>
                  <a:lnTo>
                    <a:pt x="533400" y="3755110"/>
                  </a:lnTo>
                  <a:lnTo>
                    <a:pt x="541477" y="3805224"/>
                  </a:lnTo>
                  <a:lnTo>
                    <a:pt x="563981" y="3848735"/>
                  </a:lnTo>
                  <a:lnTo>
                    <a:pt x="598284" y="3883050"/>
                  </a:lnTo>
                  <a:lnTo>
                    <a:pt x="641794" y="3905554"/>
                  </a:lnTo>
                  <a:lnTo>
                    <a:pt x="691896" y="3913632"/>
                  </a:lnTo>
                  <a:lnTo>
                    <a:pt x="748284" y="3913632"/>
                  </a:lnTo>
                  <a:lnTo>
                    <a:pt x="798360" y="3905554"/>
                  </a:lnTo>
                  <a:lnTo>
                    <a:pt x="841870" y="3883050"/>
                  </a:lnTo>
                  <a:lnTo>
                    <a:pt x="876185" y="3848735"/>
                  </a:lnTo>
                  <a:lnTo>
                    <a:pt x="898690" y="3805224"/>
                  </a:lnTo>
                  <a:lnTo>
                    <a:pt x="906780" y="3755110"/>
                  </a:lnTo>
                  <a:lnTo>
                    <a:pt x="906780" y="2647188"/>
                  </a:lnTo>
                  <a:lnTo>
                    <a:pt x="898690" y="2597112"/>
                  </a:lnTo>
                  <a:lnTo>
                    <a:pt x="889520" y="2579408"/>
                  </a:lnTo>
                  <a:lnTo>
                    <a:pt x="884809" y="2552446"/>
                  </a:lnTo>
                  <a:lnTo>
                    <a:pt x="741387" y="2139200"/>
                  </a:lnTo>
                  <a:lnTo>
                    <a:pt x="744474" y="2130577"/>
                  </a:lnTo>
                  <a:lnTo>
                    <a:pt x="749808" y="2084324"/>
                  </a:lnTo>
                  <a:lnTo>
                    <a:pt x="749808" y="1335519"/>
                  </a:lnTo>
                  <a:lnTo>
                    <a:pt x="755904" y="1333246"/>
                  </a:lnTo>
                  <a:lnTo>
                    <a:pt x="1771142" y="791083"/>
                  </a:lnTo>
                  <a:lnTo>
                    <a:pt x="1809318" y="763612"/>
                  </a:lnTo>
                  <a:lnTo>
                    <a:pt x="1837956" y="728281"/>
                  </a:lnTo>
                  <a:lnTo>
                    <a:pt x="1856359" y="687362"/>
                  </a:lnTo>
                  <a:lnTo>
                    <a:pt x="1863826" y="643115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8420" y="2289047"/>
              <a:ext cx="1274063" cy="12039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41092" y="2308859"/>
              <a:ext cx="1193800" cy="1123315"/>
            </a:xfrm>
            <a:custGeom>
              <a:avLst/>
              <a:gdLst/>
              <a:ahLst/>
              <a:cxnLst/>
              <a:rect l="l" t="t" r="r" b="b"/>
              <a:pathLst>
                <a:path w="1193800" h="1123314">
                  <a:moveTo>
                    <a:pt x="1088009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3"/>
                  </a:lnTo>
                  <a:lnTo>
                    <a:pt x="0" y="1017905"/>
                  </a:lnTo>
                  <a:lnTo>
                    <a:pt x="8270" y="1058894"/>
                  </a:lnTo>
                  <a:lnTo>
                    <a:pt x="30829" y="1092358"/>
                  </a:lnTo>
                  <a:lnTo>
                    <a:pt x="64293" y="1114917"/>
                  </a:lnTo>
                  <a:lnTo>
                    <a:pt x="105282" y="1123188"/>
                  </a:lnTo>
                  <a:lnTo>
                    <a:pt x="1088009" y="1123188"/>
                  </a:lnTo>
                  <a:lnTo>
                    <a:pt x="1128998" y="1114917"/>
                  </a:lnTo>
                  <a:lnTo>
                    <a:pt x="1162462" y="1092358"/>
                  </a:lnTo>
                  <a:lnTo>
                    <a:pt x="1185021" y="1058894"/>
                  </a:lnTo>
                  <a:lnTo>
                    <a:pt x="1193292" y="1017905"/>
                  </a:lnTo>
                  <a:lnTo>
                    <a:pt x="1193292" y="105283"/>
                  </a:lnTo>
                  <a:lnTo>
                    <a:pt x="1185021" y="64293"/>
                  </a:lnTo>
                  <a:lnTo>
                    <a:pt x="1162462" y="30829"/>
                  </a:lnTo>
                  <a:lnTo>
                    <a:pt x="1128998" y="8270"/>
                  </a:lnTo>
                  <a:lnTo>
                    <a:pt x="10880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72411" y="1243583"/>
              <a:ext cx="1478280" cy="14295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5937" y="1264122"/>
              <a:ext cx="1397000" cy="1347470"/>
            </a:xfrm>
            <a:custGeom>
              <a:avLst/>
              <a:gdLst/>
              <a:ahLst/>
              <a:cxnLst/>
              <a:rect l="l" t="t" r="r" b="b"/>
              <a:pathLst>
                <a:path w="1397000" h="1347470">
                  <a:moveTo>
                    <a:pt x="1065885" y="0"/>
                  </a:moveTo>
                  <a:lnTo>
                    <a:pt x="1024163" y="2829"/>
                  </a:lnTo>
                  <a:lnTo>
                    <a:pt x="76616" y="261401"/>
                  </a:lnTo>
                  <a:lnTo>
                    <a:pt x="39298" y="280136"/>
                  </a:lnTo>
                  <a:lnTo>
                    <a:pt x="12957" y="310693"/>
                  </a:lnTo>
                  <a:lnTo>
                    <a:pt x="0" y="348894"/>
                  </a:lnTo>
                  <a:lnTo>
                    <a:pt x="2829" y="390560"/>
                  </a:lnTo>
                  <a:lnTo>
                    <a:pt x="242986" y="1270543"/>
                  </a:lnTo>
                  <a:lnTo>
                    <a:pt x="261721" y="1307915"/>
                  </a:lnTo>
                  <a:lnTo>
                    <a:pt x="292278" y="1334250"/>
                  </a:lnTo>
                  <a:lnTo>
                    <a:pt x="330479" y="1347178"/>
                  </a:lnTo>
                  <a:lnTo>
                    <a:pt x="372145" y="1344330"/>
                  </a:lnTo>
                  <a:lnTo>
                    <a:pt x="1319692" y="1085758"/>
                  </a:lnTo>
                  <a:lnTo>
                    <a:pt x="1357066" y="1067024"/>
                  </a:lnTo>
                  <a:lnTo>
                    <a:pt x="1383414" y="1036466"/>
                  </a:lnTo>
                  <a:lnTo>
                    <a:pt x="1396380" y="998265"/>
                  </a:lnTo>
                  <a:lnTo>
                    <a:pt x="1393606" y="956599"/>
                  </a:lnTo>
                  <a:lnTo>
                    <a:pt x="1153449" y="76616"/>
                  </a:lnTo>
                  <a:lnTo>
                    <a:pt x="1134659" y="39298"/>
                  </a:lnTo>
                  <a:lnTo>
                    <a:pt x="1104094" y="12957"/>
                  </a:lnTo>
                  <a:lnTo>
                    <a:pt x="10658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60519" y="1562005"/>
              <a:ext cx="742950" cy="742315"/>
            </a:xfrm>
            <a:custGeom>
              <a:avLst/>
              <a:gdLst/>
              <a:ahLst/>
              <a:cxnLst/>
              <a:rect l="l" t="t" r="r" b="b"/>
              <a:pathLst>
                <a:path w="742950" h="742314">
                  <a:moveTo>
                    <a:pt x="370458" y="0"/>
                  </a:moveTo>
                  <a:lnTo>
                    <a:pt x="322298" y="3849"/>
                  </a:lnTo>
                  <a:lnTo>
                    <a:pt x="273308" y="14191"/>
                  </a:lnTo>
                  <a:lnTo>
                    <a:pt x="225925" y="30234"/>
                  </a:lnTo>
                  <a:lnTo>
                    <a:pt x="182578" y="51434"/>
                  </a:lnTo>
                  <a:lnTo>
                    <a:pt x="143260" y="77786"/>
                  </a:lnTo>
                  <a:lnTo>
                    <a:pt x="107964" y="109281"/>
                  </a:lnTo>
                  <a:lnTo>
                    <a:pt x="76682" y="145912"/>
                  </a:lnTo>
                  <a:lnTo>
                    <a:pt x="49407" y="187673"/>
                  </a:lnTo>
                  <a:lnTo>
                    <a:pt x="27363" y="232418"/>
                  </a:lnTo>
                  <a:lnTo>
                    <a:pt x="11778" y="278007"/>
                  </a:lnTo>
                  <a:lnTo>
                    <a:pt x="2655" y="324436"/>
                  </a:lnTo>
                  <a:lnTo>
                    <a:pt x="0" y="371700"/>
                  </a:lnTo>
                  <a:lnTo>
                    <a:pt x="3814" y="419797"/>
                  </a:lnTo>
                  <a:lnTo>
                    <a:pt x="14101" y="468724"/>
                  </a:lnTo>
                  <a:lnTo>
                    <a:pt x="30197" y="516116"/>
                  </a:lnTo>
                  <a:lnTo>
                    <a:pt x="51430" y="559486"/>
                  </a:lnTo>
                  <a:lnTo>
                    <a:pt x="77792" y="598835"/>
                  </a:lnTo>
                  <a:lnTo>
                    <a:pt x="109276" y="634162"/>
                  </a:lnTo>
                  <a:lnTo>
                    <a:pt x="145875" y="665468"/>
                  </a:lnTo>
                  <a:lnTo>
                    <a:pt x="187583" y="692752"/>
                  </a:lnTo>
                  <a:lnTo>
                    <a:pt x="232321" y="714787"/>
                  </a:lnTo>
                  <a:lnTo>
                    <a:pt x="277894" y="730348"/>
                  </a:lnTo>
                  <a:lnTo>
                    <a:pt x="324315" y="739440"/>
                  </a:lnTo>
                  <a:lnTo>
                    <a:pt x="371592" y="742065"/>
                  </a:lnTo>
                  <a:lnTo>
                    <a:pt x="419737" y="738228"/>
                  </a:lnTo>
                  <a:lnTo>
                    <a:pt x="468761" y="727931"/>
                  </a:lnTo>
                  <a:lnTo>
                    <a:pt x="516216" y="711789"/>
                  </a:lnTo>
                  <a:lnTo>
                    <a:pt x="559646" y="690536"/>
                  </a:lnTo>
                  <a:lnTo>
                    <a:pt x="584890" y="673638"/>
                  </a:lnTo>
                  <a:lnTo>
                    <a:pt x="356090" y="673638"/>
                  </a:lnTo>
                  <a:lnTo>
                    <a:pt x="310313" y="667903"/>
                  </a:lnTo>
                  <a:lnTo>
                    <a:pt x="265530" y="654592"/>
                  </a:lnTo>
                  <a:lnTo>
                    <a:pt x="221746" y="633697"/>
                  </a:lnTo>
                  <a:lnTo>
                    <a:pt x="181405" y="606583"/>
                  </a:lnTo>
                  <a:lnTo>
                    <a:pt x="147093" y="574762"/>
                  </a:lnTo>
                  <a:lnTo>
                    <a:pt x="118803" y="538224"/>
                  </a:lnTo>
                  <a:lnTo>
                    <a:pt x="96530" y="496955"/>
                  </a:lnTo>
                  <a:lnTo>
                    <a:pt x="80268" y="450944"/>
                  </a:lnTo>
                  <a:lnTo>
                    <a:pt x="70804" y="403057"/>
                  </a:lnTo>
                  <a:lnTo>
                    <a:pt x="68930" y="356165"/>
                  </a:lnTo>
                  <a:lnTo>
                    <a:pt x="74645" y="310254"/>
                  </a:lnTo>
                  <a:lnTo>
                    <a:pt x="87949" y="265312"/>
                  </a:lnTo>
                  <a:lnTo>
                    <a:pt x="108843" y="221328"/>
                  </a:lnTo>
                  <a:lnTo>
                    <a:pt x="135940" y="180912"/>
                  </a:lnTo>
                  <a:lnTo>
                    <a:pt x="167700" y="146538"/>
                  </a:lnTo>
                  <a:lnTo>
                    <a:pt x="204124" y="118211"/>
                  </a:lnTo>
                  <a:lnTo>
                    <a:pt x="245211" y="95937"/>
                  </a:lnTo>
                  <a:lnTo>
                    <a:pt x="290961" y="79723"/>
                  </a:lnTo>
                  <a:lnTo>
                    <a:pt x="338737" y="70336"/>
                  </a:lnTo>
                  <a:lnTo>
                    <a:pt x="385585" y="68545"/>
                  </a:lnTo>
                  <a:lnTo>
                    <a:pt x="584081" y="68545"/>
                  </a:lnTo>
                  <a:lnTo>
                    <a:pt x="554740" y="49370"/>
                  </a:lnTo>
                  <a:lnTo>
                    <a:pt x="509931" y="27326"/>
                  </a:lnTo>
                  <a:lnTo>
                    <a:pt x="464279" y="11745"/>
                  </a:lnTo>
                  <a:lnTo>
                    <a:pt x="417787" y="2634"/>
                  </a:lnTo>
                  <a:lnTo>
                    <a:pt x="370458" y="0"/>
                  </a:lnTo>
                  <a:close/>
                </a:path>
                <a:path w="742950" h="742314">
                  <a:moveTo>
                    <a:pt x="584081" y="68545"/>
                  </a:moveTo>
                  <a:lnTo>
                    <a:pt x="385585" y="68545"/>
                  </a:lnTo>
                  <a:lnTo>
                    <a:pt x="431495" y="74355"/>
                  </a:lnTo>
                  <a:lnTo>
                    <a:pt x="476454" y="87773"/>
                  </a:lnTo>
                  <a:lnTo>
                    <a:pt x="520450" y="108806"/>
                  </a:lnTo>
                  <a:lnTo>
                    <a:pt x="560991" y="135992"/>
                  </a:lnTo>
                  <a:lnTo>
                    <a:pt x="595447" y="167860"/>
                  </a:lnTo>
                  <a:lnTo>
                    <a:pt x="623832" y="204397"/>
                  </a:lnTo>
                  <a:lnTo>
                    <a:pt x="646158" y="245592"/>
                  </a:lnTo>
                  <a:lnTo>
                    <a:pt x="662436" y="291432"/>
                  </a:lnTo>
                  <a:lnTo>
                    <a:pt x="671823" y="339255"/>
                  </a:lnTo>
                  <a:lnTo>
                    <a:pt x="673614" y="386102"/>
                  </a:lnTo>
                  <a:lnTo>
                    <a:pt x="667804" y="431975"/>
                  </a:lnTo>
                  <a:lnTo>
                    <a:pt x="654385" y="476872"/>
                  </a:lnTo>
                  <a:lnTo>
                    <a:pt x="633353" y="520794"/>
                  </a:lnTo>
                  <a:lnTo>
                    <a:pt x="606166" y="561197"/>
                  </a:lnTo>
                  <a:lnTo>
                    <a:pt x="574291" y="595547"/>
                  </a:lnTo>
                  <a:lnTo>
                    <a:pt x="537734" y="623856"/>
                  </a:lnTo>
                  <a:lnTo>
                    <a:pt x="496502" y="646135"/>
                  </a:lnTo>
                  <a:lnTo>
                    <a:pt x="450600" y="662399"/>
                  </a:lnTo>
                  <a:lnTo>
                    <a:pt x="402854" y="671801"/>
                  </a:lnTo>
                  <a:lnTo>
                    <a:pt x="356090" y="673638"/>
                  </a:lnTo>
                  <a:lnTo>
                    <a:pt x="584890" y="673638"/>
                  </a:lnTo>
                  <a:lnTo>
                    <a:pt x="634416" y="632652"/>
                  </a:lnTo>
                  <a:lnTo>
                    <a:pt x="665749" y="596001"/>
                  </a:lnTo>
                  <a:lnTo>
                    <a:pt x="693043" y="554195"/>
                  </a:lnTo>
                  <a:lnTo>
                    <a:pt x="715088" y="509449"/>
                  </a:lnTo>
                  <a:lnTo>
                    <a:pt x="730673" y="463860"/>
                  </a:lnTo>
                  <a:lnTo>
                    <a:pt x="739795" y="417431"/>
                  </a:lnTo>
                  <a:lnTo>
                    <a:pt x="742451" y="370167"/>
                  </a:lnTo>
                  <a:lnTo>
                    <a:pt x="738637" y="322070"/>
                  </a:lnTo>
                  <a:lnTo>
                    <a:pt x="728349" y="273144"/>
                  </a:lnTo>
                  <a:lnTo>
                    <a:pt x="712305" y="225867"/>
                  </a:lnTo>
                  <a:lnTo>
                    <a:pt x="691101" y="182588"/>
                  </a:lnTo>
                  <a:lnTo>
                    <a:pt x="664738" y="143302"/>
                  </a:lnTo>
                  <a:lnTo>
                    <a:pt x="633221" y="108006"/>
                  </a:lnTo>
                  <a:lnTo>
                    <a:pt x="596554" y="76696"/>
                  </a:lnTo>
                  <a:lnTo>
                    <a:pt x="584081" y="68545"/>
                  </a:lnTo>
                  <a:close/>
                </a:path>
                <a:path w="742950" h="742314">
                  <a:moveTo>
                    <a:pt x="377670" y="215994"/>
                  </a:moveTo>
                  <a:lnTo>
                    <a:pt x="293374" y="215994"/>
                  </a:lnTo>
                  <a:lnTo>
                    <a:pt x="401070" y="609567"/>
                  </a:lnTo>
                  <a:lnTo>
                    <a:pt x="479556" y="588104"/>
                  </a:lnTo>
                  <a:lnTo>
                    <a:pt x="377670" y="215994"/>
                  </a:lnTo>
                  <a:close/>
                </a:path>
                <a:path w="742950" h="742314">
                  <a:moveTo>
                    <a:pt x="353572" y="127983"/>
                  </a:moveTo>
                  <a:lnTo>
                    <a:pt x="208919" y="180434"/>
                  </a:lnTo>
                  <a:lnTo>
                    <a:pt x="223905" y="235044"/>
                  </a:lnTo>
                  <a:lnTo>
                    <a:pt x="293374" y="215994"/>
                  </a:lnTo>
                  <a:lnTo>
                    <a:pt x="377670" y="215994"/>
                  </a:lnTo>
                  <a:lnTo>
                    <a:pt x="353572" y="127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18815" y="4523219"/>
              <a:ext cx="1272540" cy="12039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61487" y="4543043"/>
              <a:ext cx="1191895" cy="1123315"/>
            </a:xfrm>
            <a:custGeom>
              <a:avLst/>
              <a:gdLst/>
              <a:ahLst/>
              <a:cxnLst/>
              <a:rect l="l" t="t" r="r" b="b"/>
              <a:pathLst>
                <a:path w="1191895" h="1123314">
                  <a:moveTo>
                    <a:pt x="1086485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2"/>
                  </a:lnTo>
                  <a:lnTo>
                    <a:pt x="0" y="1017904"/>
                  </a:lnTo>
                  <a:lnTo>
                    <a:pt x="8270" y="1058883"/>
                  </a:lnTo>
                  <a:lnTo>
                    <a:pt x="30829" y="1092349"/>
                  </a:lnTo>
                  <a:lnTo>
                    <a:pt x="64293" y="1114913"/>
                  </a:lnTo>
                  <a:lnTo>
                    <a:pt x="105282" y="1123187"/>
                  </a:lnTo>
                  <a:lnTo>
                    <a:pt x="1086485" y="1123187"/>
                  </a:lnTo>
                  <a:lnTo>
                    <a:pt x="1127474" y="1114913"/>
                  </a:lnTo>
                  <a:lnTo>
                    <a:pt x="1160938" y="1092349"/>
                  </a:lnTo>
                  <a:lnTo>
                    <a:pt x="1183497" y="1058883"/>
                  </a:lnTo>
                  <a:lnTo>
                    <a:pt x="1191768" y="1017904"/>
                  </a:lnTo>
                  <a:lnTo>
                    <a:pt x="1191768" y="105282"/>
                  </a:lnTo>
                  <a:lnTo>
                    <a:pt x="1183497" y="64293"/>
                  </a:lnTo>
                  <a:lnTo>
                    <a:pt x="1160938" y="30829"/>
                  </a:lnTo>
                  <a:lnTo>
                    <a:pt x="1127474" y="8270"/>
                  </a:lnTo>
                  <a:lnTo>
                    <a:pt x="10864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313301" y="3794505"/>
            <a:ext cx="278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總分加減分</a:t>
            </a:r>
            <a:r>
              <a:rPr sz="4000" b="0" spc="315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-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10077" y="4394453"/>
            <a:ext cx="585533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0" spc="17302" baseline="-4861" dirty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12000" spc="1072" baseline="-48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評分等第級</a:t>
            </a:r>
            <a:r>
              <a:rPr sz="4000" b="0" spc="-37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距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及獎勵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924555" y="5647937"/>
            <a:ext cx="1187450" cy="1122045"/>
            <a:chOff x="2924555" y="5647937"/>
            <a:chExt cx="1187450" cy="1122045"/>
          </a:xfrm>
        </p:grpSpPr>
        <p:sp>
          <p:nvSpPr>
            <p:cNvPr id="35" name="object 35"/>
            <p:cNvSpPr/>
            <p:nvPr/>
          </p:nvSpPr>
          <p:spPr>
            <a:xfrm>
              <a:off x="2924555" y="5647937"/>
              <a:ext cx="1187183" cy="11216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67227" y="5667756"/>
              <a:ext cx="1106805" cy="1041400"/>
            </a:xfrm>
            <a:custGeom>
              <a:avLst/>
              <a:gdLst/>
              <a:ahLst/>
              <a:cxnLst/>
              <a:rect l="l" t="t" r="r" b="b"/>
              <a:pathLst>
                <a:path w="1106804" h="1041400">
                  <a:moveTo>
                    <a:pt x="1008888" y="0"/>
                  </a:moveTo>
                  <a:lnTo>
                    <a:pt x="97536" y="0"/>
                  </a:lnTo>
                  <a:lnTo>
                    <a:pt x="59578" y="7668"/>
                  </a:lnTo>
                  <a:lnTo>
                    <a:pt x="28575" y="28581"/>
                  </a:lnTo>
                  <a:lnTo>
                    <a:pt x="7667" y="59600"/>
                  </a:lnTo>
                  <a:lnTo>
                    <a:pt x="0" y="97586"/>
                  </a:lnTo>
                  <a:lnTo>
                    <a:pt x="0" y="943305"/>
                  </a:lnTo>
                  <a:lnTo>
                    <a:pt x="7667" y="981291"/>
                  </a:lnTo>
                  <a:lnTo>
                    <a:pt x="28574" y="1012310"/>
                  </a:lnTo>
                  <a:lnTo>
                    <a:pt x="59578" y="1033223"/>
                  </a:lnTo>
                  <a:lnTo>
                    <a:pt x="97536" y="1040892"/>
                  </a:lnTo>
                  <a:lnTo>
                    <a:pt x="1008888" y="1040892"/>
                  </a:lnTo>
                  <a:lnTo>
                    <a:pt x="1046845" y="1033223"/>
                  </a:lnTo>
                  <a:lnTo>
                    <a:pt x="1077849" y="1012310"/>
                  </a:lnTo>
                  <a:lnTo>
                    <a:pt x="1098756" y="981291"/>
                  </a:lnTo>
                  <a:lnTo>
                    <a:pt x="1106424" y="943305"/>
                  </a:lnTo>
                  <a:lnTo>
                    <a:pt x="1106424" y="97586"/>
                  </a:lnTo>
                  <a:lnTo>
                    <a:pt x="1098756" y="59600"/>
                  </a:lnTo>
                  <a:lnTo>
                    <a:pt x="1077849" y="28581"/>
                  </a:lnTo>
                  <a:lnTo>
                    <a:pt x="1046845" y="7668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347720" y="5782767"/>
            <a:ext cx="347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839211" y="3401567"/>
            <a:ext cx="1272540" cy="3176270"/>
            <a:chOff x="2839211" y="3401567"/>
            <a:chExt cx="1272540" cy="3176270"/>
          </a:xfrm>
        </p:grpSpPr>
        <p:sp>
          <p:nvSpPr>
            <p:cNvPr id="39" name="object 39"/>
            <p:cNvSpPr/>
            <p:nvPr/>
          </p:nvSpPr>
          <p:spPr>
            <a:xfrm>
              <a:off x="3174491" y="5858255"/>
              <a:ext cx="670560" cy="681355"/>
            </a:xfrm>
            <a:custGeom>
              <a:avLst/>
              <a:gdLst/>
              <a:ahLst/>
              <a:cxnLst/>
              <a:rect l="l" t="t" r="r" b="b"/>
              <a:pathLst>
                <a:path w="670560" h="681354">
                  <a:moveTo>
                    <a:pt x="0" y="340614"/>
                  </a:moveTo>
                  <a:lnTo>
                    <a:pt x="3060" y="294395"/>
                  </a:lnTo>
                  <a:lnTo>
                    <a:pt x="11976" y="250066"/>
                  </a:lnTo>
                  <a:lnTo>
                    <a:pt x="26348" y="208033"/>
                  </a:lnTo>
                  <a:lnTo>
                    <a:pt x="45776" y="168701"/>
                  </a:lnTo>
                  <a:lnTo>
                    <a:pt x="69861" y="132476"/>
                  </a:lnTo>
                  <a:lnTo>
                    <a:pt x="98202" y="99764"/>
                  </a:lnTo>
                  <a:lnTo>
                    <a:pt x="130402" y="70972"/>
                  </a:lnTo>
                  <a:lnTo>
                    <a:pt x="166059" y="46504"/>
                  </a:lnTo>
                  <a:lnTo>
                    <a:pt x="204775" y="26767"/>
                  </a:lnTo>
                  <a:lnTo>
                    <a:pt x="246150" y="12167"/>
                  </a:lnTo>
                  <a:lnTo>
                    <a:pt x="289785" y="3109"/>
                  </a:lnTo>
                  <a:lnTo>
                    <a:pt x="335280" y="0"/>
                  </a:lnTo>
                  <a:lnTo>
                    <a:pt x="380774" y="3109"/>
                  </a:lnTo>
                  <a:lnTo>
                    <a:pt x="424409" y="12167"/>
                  </a:lnTo>
                  <a:lnTo>
                    <a:pt x="465784" y="26767"/>
                  </a:lnTo>
                  <a:lnTo>
                    <a:pt x="504500" y="46504"/>
                  </a:lnTo>
                  <a:lnTo>
                    <a:pt x="540157" y="70972"/>
                  </a:lnTo>
                  <a:lnTo>
                    <a:pt x="572357" y="99764"/>
                  </a:lnTo>
                  <a:lnTo>
                    <a:pt x="600698" y="132476"/>
                  </a:lnTo>
                  <a:lnTo>
                    <a:pt x="624783" y="168701"/>
                  </a:lnTo>
                  <a:lnTo>
                    <a:pt x="644211" y="208033"/>
                  </a:lnTo>
                  <a:lnTo>
                    <a:pt x="658583" y="250066"/>
                  </a:lnTo>
                  <a:lnTo>
                    <a:pt x="667499" y="294395"/>
                  </a:lnTo>
                  <a:lnTo>
                    <a:pt x="670560" y="340614"/>
                  </a:lnTo>
                  <a:lnTo>
                    <a:pt x="667499" y="386832"/>
                  </a:lnTo>
                  <a:lnTo>
                    <a:pt x="658583" y="431161"/>
                  </a:lnTo>
                  <a:lnTo>
                    <a:pt x="644211" y="473194"/>
                  </a:lnTo>
                  <a:lnTo>
                    <a:pt x="624783" y="512526"/>
                  </a:lnTo>
                  <a:lnTo>
                    <a:pt x="600698" y="548751"/>
                  </a:lnTo>
                  <a:lnTo>
                    <a:pt x="572357" y="581463"/>
                  </a:lnTo>
                  <a:lnTo>
                    <a:pt x="540157" y="610255"/>
                  </a:lnTo>
                  <a:lnTo>
                    <a:pt x="504500" y="634723"/>
                  </a:lnTo>
                  <a:lnTo>
                    <a:pt x="465784" y="654460"/>
                  </a:lnTo>
                  <a:lnTo>
                    <a:pt x="424409" y="669060"/>
                  </a:lnTo>
                  <a:lnTo>
                    <a:pt x="380774" y="678118"/>
                  </a:lnTo>
                  <a:lnTo>
                    <a:pt x="335280" y="681228"/>
                  </a:lnTo>
                  <a:lnTo>
                    <a:pt x="289785" y="678118"/>
                  </a:lnTo>
                  <a:lnTo>
                    <a:pt x="246150" y="669060"/>
                  </a:lnTo>
                  <a:lnTo>
                    <a:pt x="204775" y="654460"/>
                  </a:lnTo>
                  <a:lnTo>
                    <a:pt x="166059" y="634723"/>
                  </a:lnTo>
                  <a:lnTo>
                    <a:pt x="130402" y="610255"/>
                  </a:lnTo>
                  <a:lnTo>
                    <a:pt x="98202" y="581463"/>
                  </a:lnTo>
                  <a:lnTo>
                    <a:pt x="69861" y="548751"/>
                  </a:lnTo>
                  <a:lnTo>
                    <a:pt x="45776" y="512526"/>
                  </a:lnTo>
                  <a:lnTo>
                    <a:pt x="26348" y="473194"/>
                  </a:lnTo>
                  <a:lnTo>
                    <a:pt x="11976" y="431161"/>
                  </a:lnTo>
                  <a:lnTo>
                    <a:pt x="3060" y="386832"/>
                  </a:lnTo>
                  <a:lnTo>
                    <a:pt x="0" y="34061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39211" y="3401567"/>
              <a:ext cx="1272539" cy="12024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81883" y="3421379"/>
              <a:ext cx="1191895" cy="1122045"/>
            </a:xfrm>
            <a:custGeom>
              <a:avLst/>
              <a:gdLst/>
              <a:ahLst/>
              <a:cxnLst/>
              <a:rect l="l" t="t" r="r" b="b"/>
              <a:pathLst>
                <a:path w="1191895" h="1122045">
                  <a:moveTo>
                    <a:pt x="1086612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16507"/>
                  </a:lnTo>
                  <a:lnTo>
                    <a:pt x="8268" y="1057423"/>
                  </a:lnTo>
                  <a:lnTo>
                    <a:pt x="30813" y="1090850"/>
                  </a:lnTo>
                  <a:lnTo>
                    <a:pt x="64240" y="1113395"/>
                  </a:lnTo>
                  <a:lnTo>
                    <a:pt x="105155" y="1121663"/>
                  </a:lnTo>
                  <a:lnTo>
                    <a:pt x="1086612" y="1121663"/>
                  </a:lnTo>
                  <a:lnTo>
                    <a:pt x="1127527" y="1113395"/>
                  </a:lnTo>
                  <a:lnTo>
                    <a:pt x="1160954" y="1090850"/>
                  </a:lnTo>
                  <a:lnTo>
                    <a:pt x="1183499" y="1057423"/>
                  </a:lnTo>
                  <a:lnTo>
                    <a:pt x="1191768" y="1016507"/>
                  </a:lnTo>
                  <a:lnTo>
                    <a:pt x="1191768" y="105155"/>
                  </a:lnTo>
                  <a:lnTo>
                    <a:pt x="1183499" y="64240"/>
                  </a:lnTo>
                  <a:lnTo>
                    <a:pt x="1160954" y="30813"/>
                  </a:lnTo>
                  <a:lnTo>
                    <a:pt x="1127527" y="8268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2D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388611" y="5885484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申報期限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74950" y="2262962"/>
            <a:ext cx="1160145" cy="230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965"/>
              </a:lnSpc>
              <a:spcBef>
                <a:spcPts val="105"/>
              </a:spcBef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endParaRPr sz="8000">
              <a:latin typeface="Wingdings"/>
              <a:cs typeface="Wingdings"/>
            </a:endParaRPr>
          </a:p>
          <a:p>
            <a:pPr marL="240665">
              <a:lnSpc>
                <a:spcPts val="8965"/>
              </a:lnSpc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endParaRPr sz="8000">
              <a:latin typeface="Wingdings"/>
              <a:cs typeface="Wingding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44294" y="290525"/>
            <a:ext cx="9460230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114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110</a:t>
            </a:r>
            <a:r>
              <a:rPr sz="4400" b="0" spc="5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年機關綠色採購績效評核</a:t>
            </a:r>
            <a:r>
              <a:rPr sz="4400" b="0" spc="-2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方法</a:t>
            </a:r>
            <a:r>
              <a:rPr sz="2600" b="0" spc="5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(34/52)</a:t>
            </a:r>
            <a:endParaRPr sz="2600">
              <a:latin typeface="Noto Sans CJK JP Medium"/>
              <a:cs typeface="Noto Sans CJK JP Medium"/>
            </a:endParaRPr>
          </a:p>
          <a:p>
            <a:pPr marL="2137410">
              <a:lnSpc>
                <a:spcPct val="100000"/>
              </a:lnSpc>
              <a:spcBef>
                <a:spcPts val="4850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計分架構說明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6" name="object 46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11244" y="2632405"/>
            <a:ext cx="7796530" cy="1318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3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原始分</a:t>
            </a:r>
            <a:r>
              <a:rPr sz="40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數</a:t>
            </a:r>
            <a:r>
              <a:rPr sz="4000" b="0" spc="30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附表</a:t>
            </a:r>
            <a:r>
              <a:rPr sz="3200" b="0" spc="15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1</a:t>
            </a:r>
            <a:r>
              <a:rPr sz="3200" b="0" spc="229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指定採購項目一覽表</a:t>
            </a:r>
            <a:endParaRPr sz="3200">
              <a:latin typeface="Noto Sans CJK JP Medium"/>
              <a:cs typeface="Noto Sans CJK JP Medium"/>
            </a:endParaRPr>
          </a:p>
          <a:p>
            <a:pPr marL="3072765">
              <a:lnSpc>
                <a:spcPts val="2690"/>
              </a:lnSpc>
            </a:pPr>
            <a:r>
              <a:rPr sz="2300" b="0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加分項目</a:t>
            </a:r>
            <a:endParaRPr sz="2300">
              <a:latin typeface="Noto Sans CJK JP Medium"/>
              <a:cs typeface="Noto Sans CJK JP Medium"/>
            </a:endParaRPr>
          </a:p>
          <a:p>
            <a:pPr marL="3072765">
              <a:lnSpc>
                <a:spcPct val="100000"/>
              </a:lnSpc>
            </a:pPr>
            <a:r>
              <a:rPr sz="2300" b="0" spc="35" dirty="0">
                <a:latin typeface="Noto Sans CJK JP Medium"/>
                <a:cs typeface="Noto Sans CJK JP Medium"/>
              </a:rPr>
              <a:t>1.</a:t>
            </a:r>
            <a:r>
              <a:rPr sz="2300" b="0" spc="-70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加分採購項目之綠色產</a:t>
            </a:r>
            <a:r>
              <a:rPr sz="2300" b="0" spc="-15" dirty="0">
                <a:latin typeface="Noto Sans CJK JP Medium"/>
                <a:cs typeface="Noto Sans CJK JP Medium"/>
              </a:rPr>
              <a:t>品</a:t>
            </a:r>
            <a:r>
              <a:rPr sz="2300" b="0" dirty="0">
                <a:latin typeface="Noto Sans CJK JP Medium"/>
                <a:cs typeface="Noto Sans CJK JP Medium"/>
              </a:rPr>
              <a:t>採購</a:t>
            </a:r>
            <a:r>
              <a:rPr sz="2300" b="0" spc="-15" dirty="0">
                <a:latin typeface="Noto Sans CJK JP Medium"/>
                <a:cs typeface="Noto Sans CJK JP Medium"/>
              </a:rPr>
              <a:t>比</a:t>
            </a:r>
            <a:r>
              <a:rPr sz="2300" b="0" dirty="0">
                <a:latin typeface="Noto Sans CJK JP Medium"/>
                <a:cs typeface="Noto Sans CJK JP Medium"/>
              </a:rPr>
              <a:t>率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71435" y="3924427"/>
            <a:ext cx="415290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2.</a:t>
            </a:r>
            <a:r>
              <a:rPr sz="2300" b="0" spc="-7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 </a:t>
            </a:r>
            <a:r>
              <a:rPr sz="23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工程及勞務採購實施綠</a:t>
            </a:r>
            <a:r>
              <a:rPr sz="23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色</a:t>
            </a:r>
            <a:r>
              <a:rPr sz="23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採購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71435" y="4274642"/>
            <a:ext cx="356933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0" spc="35" dirty="0">
                <a:latin typeface="Noto Sans CJK JP Medium"/>
                <a:cs typeface="Noto Sans CJK JP Medium"/>
              </a:rPr>
              <a:t>3.</a:t>
            </a:r>
            <a:r>
              <a:rPr sz="2300" b="0" spc="-105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機關綠色採購熟悉度測驗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71435" y="4625721"/>
            <a:ext cx="327660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35" dirty="0">
                <a:latin typeface="Noto Sans CJK JP Medium"/>
                <a:cs typeface="Noto Sans CJK JP Medium"/>
              </a:rPr>
              <a:t>4.</a:t>
            </a:r>
            <a:r>
              <a:rPr sz="2300" b="0" spc="-85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參加機關綠色辦公響應</a:t>
            </a:r>
            <a:endParaRPr sz="23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9557" y="6252768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41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9683" y="1240536"/>
            <a:ext cx="603885" cy="401320"/>
            <a:chOff x="519683" y="1240536"/>
            <a:chExt cx="603885" cy="401320"/>
          </a:xfrm>
        </p:grpSpPr>
        <p:sp>
          <p:nvSpPr>
            <p:cNvPr id="4" name="object 4"/>
            <p:cNvSpPr/>
            <p:nvPr/>
          </p:nvSpPr>
          <p:spPr>
            <a:xfrm>
              <a:off x="519683" y="12405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65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6779" y="12405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622291" y="1109472"/>
            <a:ext cx="508635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2232" y="1198829"/>
            <a:ext cx="8273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總分加減</a:t>
            </a:r>
            <a:r>
              <a:rPr sz="2800" b="0" spc="-5" dirty="0">
                <a:latin typeface="Noto Sans CJK JP Medium"/>
                <a:cs typeface="Noto Sans CJK JP Medium"/>
              </a:rPr>
              <a:t>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10" dirty="0">
                <a:latin typeface="Noto Sans CJK JP Medium"/>
                <a:cs typeface="Noto Sans CJK JP Medium"/>
              </a:rPr>
              <a:t>加分項目</a:t>
            </a:r>
            <a:r>
              <a:rPr sz="2800" b="0" spc="155" dirty="0">
                <a:latin typeface="Noto Sans CJK JP Medium"/>
                <a:cs typeface="Noto Sans CJK JP Medium"/>
              </a:rPr>
              <a:t>)-</a:t>
            </a:r>
            <a:r>
              <a:rPr sz="2800" b="0" spc="-10" dirty="0">
                <a:latin typeface="Noto Sans CJK JP Medium"/>
                <a:cs typeface="Noto Sans CJK JP Medium"/>
              </a:rPr>
              <a:t>工程及勞務採購實</a:t>
            </a:r>
            <a:r>
              <a:rPr sz="2800" b="0" dirty="0">
                <a:latin typeface="Noto Sans CJK JP Medium"/>
                <a:cs typeface="Noto Sans CJK JP Medium"/>
              </a:rPr>
              <a:t>施</a:t>
            </a:r>
            <a:r>
              <a:rPr sz="2800" b="0" spc="-10" dirty="0">
                <a:latin typeface="Noto Sans CJK JP Medium"/>
                <a:cs typeface="Noto Sans CJK JP Medium"/>
              </a:rPr>
              <a:t>綠色</a:t>
            </a:r>
            <a:r>
              <a:rPr sz="2800" b="0" dirty="0">
                <a:latin typeface="Noto Sans CJK JP Medium"/>
                <a:cs typeface="Noto Sans CJK JP Medium"/>
              </a:rPr>
              <a:t>採</a:t>
            </a:r>
            <a:r>
              <a:rPr sz="2800" b="0" spc="-5" dirty="0">
                <a:latin typeface="Noto Sans CJK JP Medium"/>
                <a:cs typeface="Noto Sans CJK JP Medium"/>
              </a:rPr>
              <a:t>購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26591" y="2264664"/>
            <a:ext cx="1209675" cy="1261110"/>
            <a:chOff x="926591" y="2264664"/>
            <a:chExt cx="1209675" cy="1261110"/>
          </a:xfrm>
        </p:grpSpPr>
        <p:sp>
          <p:nvSpPr>
            <p:cNvPr id="10" name="object 10"/>
            <p:cNvSpPr/>
            <p:nvPr/>
          </p:nvSpPr>
          <p:spPr>
            <a:xfrm>
              <a:off x="926591" y="2264664"/>
              <a:ext cx="1185672" cy="1187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8595" y="2311908"/>
              <a:ext cx="1177290" cy="787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8595" y="2738628"/>
              <a:ext cx="1177290" cy="787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67180" y="2402586"/>
            <a:ext cx="7359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申報 </a:t>
            </a:r>
            <a:r>
              <a:rPr sz="28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單位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05255" y="4235196"/>
            <a:ext cx="1209675" cy="1261110"/>
            <a:chOff x="905255" y="4235196"/>
            <a:chExt cx="1209675" cy="1261110"/>
          </a:xfrm>
        </p:grpSpPr>
        <p:sp>
          <p:nvSpPr>
            <p:cNvPr id="15" name="object 15"/>
            <p:cNvSpPr/>
            <p:nvPr/>
          </p:nvSpPr>
          <p:spPr>
            <a:xfrm>
              <a:off x="905255" y="4235196"/>
              <a:ext cx="1185671" cy="11871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7259" y="4282440"/>
              <a:ext cx="1177290" cy="7871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59" y="4709160"/>
              <a:ext cx="1177290" cy="7871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45844" y="4372483"/>
            <a:ext cx="7359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申報 內容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58255" y="4235196"/>
            <a:ext cx="1194435" cy="1187450"/>
            <a:chOff x="5858255" y="4235196"/>
            <a:chExt cx="1194435" cy="1187450"/>
          </a:xfrm>
        </p:grpSpPr>
        <p:sp>
          <p:nvSpPr>
            <p:cNvPr id="20" name="object 20"/>
            <p:cNvSpPr/>
            <p:nvPr/>
          </p:nvSpPr>
          <p:spPr>
            <a:xfrm>
              <a:off x="5858255" y="4235196"/>
              <a:ext cx="1184148" cy="11871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75019" y="4497324"/>
              <a:ext cx="1177290" cy="7871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083553" y="4588002"/>
            <a:ext cx="736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得分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94247" y="2339339"/>
            <a:ext cx="1194435" cy="1261110"/>
            <a:chOff x="5794247" y="2339339"/>
            <a:chExt cx="1194435" cy="1261110"/>
          </a:xfrm>
        </p:grpSpPr>
        <p:sp>
          <p:nvSpPr>
            <p:cNvPr id="24" name="object 24"/>
            <p:cNvSpPr/>
            <p:nvPr/>
          </p:nvSpPr>
          <p:spPr>
            <a:xfrm>
              <a:off x="5794247" y="2339339"/>
              <a:ext cx="1184148" cy="11871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11011" y="2386583"/>
              <a:ext cx="1177289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11011" y="2813303"/>
              <a:ext cx="1177289" cy="78714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255011" y="2430272"/>
            <a:ext cx="2875915" cy="760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由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工程</a:t>
            </a:r>
            <a:r>
              <a:rPr sz="2800" b="0" spc="1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/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勞</a:t>
            </a:r>
            <a:r>
              <a:rPr sz="28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務</a:t>
            </a:r>
            <a:r>
              <a:rPr sz="2000" b="0" dirty="0">
                <a:latin typeface="Noto Sans CJK JP Medium"/>
                <a:cs typeface="Noto Sans CJK JP Medium"/>
              </a:rPr>
              <a:t>採購承攬</a:t>
            </a:r>
            <a:endParaRPr sz="20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廠商辦理申報作業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94527" y="2140060"/>
            <a:ext cx="5445125" cy="12160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  <a:tabLst>
                <a:tab pos="1158875" algn="l"/>
              </a:tabLst>
            </a:pPr>
            <a:r>
              <a:rPr sz="4200" b="0" spc="-15" baseline="-40674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申</a:t>
            </a:r>
            <a:r>
              <a:rPr sz="4200" b="0" spc="-7" baseline="-40674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報	</a:t>
            </a:r>
            <a:r>
              <a:rPr sz="2000" b="0" dirty="0">
                <a:latin typeface="Noto Sans CJK JP Medium"/>
                <a:cs typeface="Noto Sans CJK JP Medium"/>
              </a:rPr>
              <a:t>民間企業及團體綠色採</a:t>
            </a:r>
            <a:r>
              <a:rPr sz="2000" b="0" spc="-15" dirty="0">
                <a:latin typeface="Noto Sans CJK JP Medium"/>
                <a:cs typeface="Noto Sans CJK JP Medium"/>
              </a:rPr>
              <a:t>購</a:t>
            </a:r>
            <a:r>
              <a:rPr sz="2000" b="0" dirty="0">
                <a:latin typeface="Noto Sans CJK JP Medium"/>
                <a:cs typeface="Noto Sans CJK JP Medium"/>
              </a:rPr>
              <a:t>申報</a:t>
            </a:r>
            <a:r>
              <a:rPr sz="2000" b="0" spc="-15" dirty="0">
                <a:latin typeface="Noto Sans CJK JP Medium"/>
                <a:cs typeface="Noto Sans CJK JP Medium"/>
              </a:rPr>
              <a:t>平</a:t>
            </a:r>
            <a:r>
              <a:rPr sz="2000" b="0" dirty="0">
                <a:latin typeface="Noto Sans CJK JP Medium"/>
                <a:cs typeface="Noto Sans CJK JP Medium"/>
              </a:rPr>
              <a:t>臺</a:t>
            </a:r>
            <a:endParaRPr sz="2000">
              <a:latin typeface="Noto Sans CJK JP Medium"/>
              <a:cs typeface="Noto Sans CJK JP Medium"/>
            </a:endParaRPr>
          </a:p>
          <a:p>
            <a:pPr marL="1140460">
              <a:lnSpc>
                <a:spcPct val="100000"/>
              </a:lnSpc>
              <a:spcBef>
                <a:spcPts val="260"/>
              </a:spcBef>
            </a:pPr>
            <a:r>
              <a:rPr sz="1200" b="1" spc="-5" dirty="0">
                <a:latin typeface="Times New Roman"/>
                <a:cs typeface="Times New Roman"/>
              </a:rPr>
              <a:t>https://greenliving.epa.gov.tw/GreenLife/PurChaseRpt/login.aspx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平臺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28214" y="3885946"/>
            <a:ext cx="335407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0" spc="95" dirty="0">
                <a:latin typeface="Noto Sans CJK JP Medium"/>
                <a:cs typeface="Noto Sans CJK JP Medium"/>
              </a:rPr>
              <a:t>110</a:t>
            </a:r>
            <a:r>
              <a:rPr sz="2000" b="0" spc="155" dirty="0">
                <a:latin typeface="Noto Sans CJK JP Medium"/>
                <a:cs typeface="Noto Sans CJK JP Medium"/>
              </a:rPr>
              <a:t>年工程</a:t>
            </a:r>
            <a:r>
              <a:rPr sz="2000" b="0" spc="254" dirty="0">
                <a:latin typeface="Noto Sans CJK JP Medium"/>
                <a:cs typeface="Noto Sans CJK JP Medium"/>
              </a:rPr>
              <a:t>/</a:t>
            </a:r>
            <a:r>
              <a:rPr sz="2000" b="0" spc="150" dirty="0">
                <a:latin typeface="Noto Sans CJK JP Medium"/>
                <a:cs typeface="Noto Sans CJK JP Medium"/>
              </a:rPr>
              <a:t>勞務採購</a:t>
            </a:r>
            <a:r>
              <a:rPr sz="2000" b="0" spc="140" dirty="0">
                <a:latin typeface="Noto Sans CJK JP Medium"/>
                <a:cs typeface="Noto Sans CJK JP Medium"/>
              </a:rPr>
              <a:t>案</a:t>
            </a:r>
            <a:r>
              <a:rPr sz="2000" b="0" spc="150" dirty="0">
                <a:latin typeface="Noto Sans CJK JP Medium"/>
                <a:cs typeface="Noto Sans CJK JP Medium"/>
              </a:rPr>
              <a:t>執</a:t>
            </a:r>
            <a:r>
              <a:rPr sz="2000" b="0" dirty="0">
                <a:latin typeface="Noto Sans CJK JP Medium"/>
                <a:cs typeface="Noto Sans CJK JP Medium"/>
              </a:rPr>
              <a:t>行 </a:t>
            </a:r>
            <a:r>
              <a:rPr sz="2000" b="0" spc="10" dirty="0">
                <a:latin typeface="Noto Sans CJK JP Medium"/>
                <a:cs typeface="Noto Sans CJK JP Medium"/>
              </a:rPr>
              <a:t>過程所發生之綠色採購金額</a:t>
            </a:r>
            <a:r>
              <a:rPr sz="2000" b="0" dirty="0">
                <a:latin typeface="Noto Sans CJK JP Medium"/>
                <a:cs typeface="Noto Sans CJK JP Medium"/>
              </a:rPr>
              <a:t>， </a:t>
            </a:r>
            <a:r>
              <a:rPr sz="2000" b="0" spc="10" dirty="0">
                <a:latin typeface="Noto Sans CJK JP Medium"/>
                <a:cs typeface="Noto Sans CJK JP Medium"/>
              </a:rPr>
              <a:t>包含</a:t>
            </a:r>
            <a:r>
              <a:rPr sz="2000" b="0" spc="1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環保標章、第二類環保標 章、節能標章、省水標章、</a:t>
            </a:r>
            <a:r>
              <a:rPr sz="2000" b="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綠 </a:t>
            </a:r>
            <a:r>
              <a:rPr sz="2000" b="0" spc="1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建材標章、減碳標籤、台灣木 </a:t>
            </a:r>
            <a:r>
              <a:rPr sz="2000" b="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材標章、國外標章</a:t>
            </a:r>
            <a:r>
              <a:rPr sz="2000" b="0" dirty="0">
                <a:latin typeface="Noto Sans CJK JP Medium"/>
                <a:cs typeface="Noto Sans CJK JP Medium"/>
              </a:rPr>
              <a:t>等產品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97597" y="4183760"/>
            <a:ext cx="42462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工程</a:t>
            </a:r>
            <a:r>
              <a:rPr sz="2000" b="0" spc="100" dirty="0">
                <a:latin typeface="Noto Sans CJK JP Medium"/>
                <a:cs typeface="Noto Sans CJK JP Medium"/>
              </a:rPr>
              <a:t>/</a:t>
            </a:r>
            <a:r>
              <a:rPr sz="2000" b="0" dirty="0">
                <a:latin typeface="Noto Sans CJK JP Medium"/>
                <a:cs typeface="Noto Sans CJK JP Medium"/>
              </a:rPr>
              <a:t>勞務採購實施綠色</a:t>
            </a:r>
            <a:r>
              <a:rPr sz="2000" b="0" spc="-15" dirty="0">
                <a:latin typeface="Noto Sans CJK JP Medium"/>
                <a:cs typeface="Noto Sans CJK JP Medium"/>
              </a:rPr>
              <a:t>採</a:t>
            </a:r>
            <a:r>
              <a:rPr sz="2000" b="0" dirty="0">
                <a:latin typeface="Noto Sans CJK JP Medium"/>
                <a:cs typeface="Noto Sans CJK JP Medium"/>
              </a:rPr>
              <a:t>購金</a:t>
            </a:r>
            <a:r>
              <a:rPr sz="2000" b="0" spc="-15" dirty="0">
                <a:latin typeface="Noto Sans CJK JP Medium"/>
                <a:cs typeface="Noto Sans CJK JP Medium"/>
              </a:rPr>
              <a:t>額</a:t>
            </a:r>
            <a:r>
              <a:rPr sz="2000" b="0" dirty="0">
                <a:latin typeface="Noto Sans CJK JP Medium"/>
                <a:cs typeface="Noto Sans CJK JP Medium"/>
              </a:rPr>
              <a:t>達目 標即可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加</a:t>
            </a:r>
            <a:r>
              <a:rPr sz="2000" b="0" spc="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5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</a:t>
            </a:r>
            <a:r>
              <a:rPr sz="2000" b="0" dirty="0">
                <a:latin typeface="Noto Sans CJK JP Medium"/>
                <a:cs typeface="Noto Sans CJK JP Medium"/>
              </a:rPr>
              <a:t>，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未達目標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則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依比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例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加分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56806" y="5796788"/>
            <a:ext cx="4422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35" dirty="0">
                <a:latin typeface="Noto Sans CJK JP Medium"/>
                <a:cs typeface="Noto Sans CJK JP Medium"/>
              </a:rPr>
              <a:t>*</a:t>
            </a:r>
            <a:r>
              <a:rPr sz="1200" b="0" dirty="0">
                <a:latin typeface="Noto Sans CJK JP Medium"/>
                <a:cs typeface="Noto Sans CJK JP Medium"/>
              </a:rPr>
              <a:t>各機關目標值詳見「</a:t>
            </a:r>
            <a:r>
              <a:rPr sz="1200" b="0" spc="35" dirty="0">
                <a:latin typeface="Noto Sans CJK JP Medium"/>
                <a:cs typeface="Noto Sans CJK JP Medium"/>
              </a:rPr>
              <a:t>110</a:t>
            </a:r>
            <a:r>
              <a:rPr sz="1200" b="0" dirty="0">
                <a:latin typeface="Noto Sans CJK JP Medium"/>
                <a:cs typeface="Noto Sans CJK JP Medium"/>
              </a:rPr>
              <a:t>年機關綠色採購績</a:t>
            </a:r>
            <a:r>
              <a:rPr sz="1200" b="0" spc="-15" dirty="0">
                <a:latin typeface="Noto Sans CJK JP Medium"/>
                <a:cs typeface="Noto Sans CJK JP Medium"/>
              </a:rPr>
              <a:t>效</a:t>
            </a:r>
            <a:r>
              <a:rPr sz="1200" b="0" dirty="0">
                <a:latin typeface="Noto Sans CJK JP Medium"/>
                <a:cs typeface="Noto Sans CJK JP Medium"/>
              </a:rPr>
              <a:t>評分方法」附表</a:t>
            </a:r>
            <a:r>
              <a:rPr sz="1200" b="0" spc="35" dirty="0">
                <a:latin typeface="Noto Sans CJK JP Medium"/>
                <a:cs typeface="Noto Sans CJK JP Medium"/>
              </a:rPr>
              <a:t>4</a:t>
            </a:r>
            <a:r>
              <a:rPr sz="1200" b="0" dirty="0">
                <a:latin typeface="Noto Sans CJK JP Medium"/>
                <a:cs typeface="Noto Sans CJK JP Medium"/>
              </a:rPr>
              <a:t>。</a:t>
            </a:r>
            <a:endParaRPr sz="1200">
              <a:latin typeface="Noto Sans CJK JP Medium"/>
              <a:cs typeface="Noto Sans CJK JP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79280" y="4852415"/>
            <a:ext cx="1751330" cy="937260"/>
          </a:xfrm>
          <a:custGeom>
            <a:avLst/>
            <a:gdLst/>
            <a:ahLst/>
            <a:cxnLst/>
            <a:rect l="l" t="t" r="r" b="b"/>
            <a:pathLst>
              <a:path w="1751329" h="937260">
                <a:moveTo>
                  <a:pt x="1664462" y="0"/>
                </a:moveTo>
                <a:lnTo>
                  <a:pt x="86614" y="0"/>
                </a:lnTo>
                <a:lnTo>
                  <a:pt x="52935" y="6818"/>
                </a:lnTo>
                <a:lnTo>
                  <a:pt x="25400" y="25399"/>
                </a:lnTo>
                <a:lnTo>
                  <a:pt x="6818" y="52935"/>
                </a:lnTo>
                <a:lnTo>
                  <a:pt x="0" y="86613"/>
                </a:lnTo>
                <a:lnTo>
                  <a:pt x="0" y="850595"/>
                </a:lnTo>
                <a:lnTo>
                  <a:pt x="6818" y="884330"/>
                </a:lnTo>
                <a:lnTo>
                  <a:pt x="25399" y="911877"/>
                </a:lnTo>
                <a:lnTo>
                  <a:pt x="52935" y="930449"/>
                </a:lnTo>
                <a:lnTo>
                  <a:pt x="86614" y="937259"/>
                </a:lnTo>
                <a:lnTo>
                  <a:pt x="1664462" y="937259"/>
                </a:lnTo>
                <a:lnTo>
                  <a:pt x="1698140" y="930449"/>
                </a:lnTo>
                <a:lnTo>
                  <a:pt x="1725676" y="911877"/>
                </a:lnTo>
                <a:lnTo>
                  <a:pt x="1744257" y="884330"/>
                </a:lnTo>
                <a:lnTo>
                  <a:pt x="1751076" y="850595"/>
                </a:lnTo>
                <a:lnTo>
                  <a:pt x="1751076" y="86613"/>
                </a:lnTo>
                <a:lnTo>
                  <a:pt x="1744257" y="52935"/>
                </a:lnTo>
                <a:lnTo>
                  <a:pt x="1725676" y="25399"/>
                </a:lnTo>
                <a:lnTo>
                  <a:pt x="1698140" y="6818"/>
                </a:lnTo>
                <a:lnTo>
                  <a:pt x="1664462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581133" y="4904689"/>
            <a:ext cx="1549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勞務達目標</a:t>
            </a:r>
            <a:endParaRPr sz="24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0" spc="28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+5</a:t>
            </a: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分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420356" y="4834128"/>
            <a:ext cx="1771014" cy="937260"/>
          </a:xfrm>
          <a:custGeom>
            <a:avLst/>
            <a:gdLst/>
            <a:ahLst/>
            <a:cxnLst/>
            <a:rect l="l" t="t" r="r" b="b"/>
            <a:pathLst>
              <a:path w="1771015" h="937260">
                <a:moveTo>
                  <a:pt x="1684274" y="0"/>
                </a:moveTo>
                <a:lnTo>
                  <a:pt x="86614" y="0"/>
                </a:lnTo>
                <a:lnTo>
                  <a:pt x="52935" y="6818"/>
                </a:lnTo>
                <a:lnTo>
                  <a:pt x="25400" y="25400"/>
                </a:lnTo>
                <a:lnTo>
                  <a:pt x="6818" y="52935"/>
                </a:lnTo>
                <a:lnTo>
                  <a:pt x="0" y="86614"/>
                </a:lnTo>
                <a:lnTo>
                  <a:pt x="0" y="850595"/>
                </a:lnTo>
                <a:lnTo>
                  <a:pt x="6818" y="884330"/>
                </a:lnTo>
                <a:lnTo>
                  <a:pt x="25399" y="911877"/>
                </a:lnTo>
                <a:lnTo>
                  <a:pt x="52935" y="930449"/>
                </a:lnTo>
                <a:lnTo>
                  <a:pt x="86614" y="937260"/>
                </a:lnTo>
                <a:lnTo>
                  <a:pt x="1684274" y="937260"/>
                </a:lnTo>
                <a:lnTo>
                  <a:pt x="1717952" y="930449"/>
                </a:lnTo>
                <a:lnTo>
                  <a:pt x="1745488" y="911877"/>
                </a:lnTo>
                <a:lnTo>
                  <a:pt x="1764069" y="884330"/>
                </a:lnTo>
                <a:lnTo>
                  <a:pt x="1770888" y="850595"/>
                </a:lnTo>
                <a:lnTo>
                  <a:pt x="1770888" y="86614"/>
                </a:lnTo>
                <a:lnTo>
                  <a:pt x="1764069" y="52935"/>
                </a:lnTo>
                <a:lnTo>
                  <a:pt x="1745488" y="25400"/>
                </a:lnTo>
                <a:lnTo>
                  <a:pt x="1717952" y="6818"/>
                </a:lnTo>
                <a:lnTo>
                  <a:pt x="1684274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80554" y="4897882"/>
            <a:ext cx="1619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工程達</a:t>
            </a:r>
            <a:r>
              <a:rPr sz="2400" b="0" spc="10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10</a:t>
            </a: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件</a:t>
            </a:r>
            <a:endParaRPr sz="2400">
              <a:latin typeface="Noto Sans CJK JP Medium"/>
              <a:cs typeface="Noto Sans CJK JP Medium"/>
            </a:endParaRPr>
          </a:p>
          <a:p>
            <a:pPr marL="1270" algn="ctr">
              <a:lnSpc>
                <a:spcPct val="100000"/>
              </a:lnSpc>
            </a:pPr>
            <a:r>
              <a:rPr sz="2400" b="0" spc="28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+5</a:t>
            </a: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分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148639" y="2953067"/>
            <a:ext cx="4091304" cy="639445"/>
            <a:chOff x="7148639" y="2953067"/>
            <a:chExt cx="4091304" cy="639445"/>
          </a:xfrm>
        </p:grpSpPr>
        <p:sp>
          <p:nvSpPr>
            <p:cNvPr id="37" name="object 37"/>
            <p:cNvSpPr/>
            <p:nvPr/>
          </p:nvSpPr>
          <p:spPr>
            <a:xfrm>
              <a:off x="7158228" y="2962655"/>
              <a:ext cx="4072128" cy="6202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53402" y="2957829"/>
              <a:ext cx="4081779" cy="629920"/>
            </a:xfrm>
            <a:custGeom>
              <a:avLst/>
              <a:gdLst/>
              <a:ahLst/>
              <a:cxnLst/>
              <a:rect l="l" t="t" r="r" b="b"/>
              <a:pathLst>
                <a:path w="4081779" h="629920">
                  <a:moveTo>
                    <a:pt x="0" y="629793"/>
                  </a:moveTo>
                  <a:lnTo>
                    <a:pt x="4081653" y="629793"/>
                  </a:lnTo>
                  <a:lnTo>
                    <a:pt x="4081653" y="0"/>
                  </a:lnTo>
                  <a:lnTo>
                    <a:pt x="0" y="0"/>
                  </a:lnTo>
                  <a:lnTo>
                    <a:pt x="0" y="62979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(35/52)</a:t>
            </a:r>
            <a:endParaRPr sz="2600"/>
          </a:p>
        </p:txBody>
      </p:sp>
      <p:grpSp>
        <p:nvGrpSpPr>
          <p:cNvPr id="40" name="object 40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1" name="object 41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9683" y="1176527"/>
            <a:ext cx="603885" cy="401320"/>
            <a:chOff x="519683" y="1176527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519683" y="117652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8659" y="11765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6779" y="117652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22291" y="1045463"/>
            <a:ext cx="508635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2232" y="1135761"/>
            <a:ext cx="8273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加分項目</a:t>
            </a:r>
            <a:r>
              <a:rPr sz="2800" b="0" spc="155" dirty="0">
                <a:latin typeface="Noto Sans CJK JP Medium"/>
                <a:cs typeface="Noto Sans CJK JP Medium"/>
              </a:rPr>
              <a:t>)-</a:t>
            </a:r>
            <a:r>
              <a:rPr sz="2800" b="0" spc="-5" dirty="0">
                <a:latin typeface="Noto Sans CJK JP Medium"/>
                <a:cs typeface="Noto Sans CJK JP Medium"/>
              </a:rPr>
              <a:t>工程及勞務採購實</a:t>
            </a:r>
            <a:r>
              <a:rPr sz="2800" b="0" dirty="0">
                <a:latin typeface="Noto Sans CJK JP Medium"/>
                <a:cs typeface="Noto Sans CJK JP Medium"/>
              </a:rPr>
              <a:t>施</a:t>
            </a:r>
            <a:r>
              <a:rPr sz="2800" b="0" spc="-5" dirty="0">
                <a:latin typeface="Noto Sans CJK JP Medium"/>
                <a:cs typeface="Noto Sans CJK JP Medium"/>
              </a:rPr>
              <a:t>綠色</a:t>
            </a:r>
            <a:r>
              <a:rPr sz="2800" b="0" dirty="0">
                <a:latin typeface="Noto Sans CJK JP Medium"/>
                <a:cs typeface="Noto Sans CJK JP Medium"/>
              </a:rPr>
              <a:t>採</a:t>
            </a:r>
            <a:r>
              <a:rPr sz="2800" b="0" spc="-5" dirty="0">
                <a:latin typeface="Noto Sans CJK JP Medium"/>
                <a:cs typeface="Noto Sans CJK JP Medium"/>
              </a:rPr>
              <a:t>購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54879" y="2520695"/>
            <a:ext cx="3310254" cy="1713230"/>
          </a:xfrm>
          <a:custGeom>
            <a:avLst/>
            <a:gdLst/>
            <a:ahLst/>
            <a:cxnLst/>
            <a:rect l="l" t="t" r="r" b="b"/>
            <a:pathLst>
              <a:path w="3310254" h="1713229">
                <a:moveTo>
                  <a:pt x="3310128" y="0"/>
                </a:moveTo>
                <a:lnTo>
                  <a:pt x="0" y="0"/>
                </a:lnTo>
                <a:lnTo>
                  <a:pt x="0" y="1712976"/>
                </a:lnTo>
                <a:lnTo>
                  <a:pt x="3310128" y="1712976"/>
                </a:lnTo>
                <a:lnTo>
                  <a:pt x="3310128" y="0"/>
                </a:lnTo>
                <a:close/>
              </a:path>
            </a:pathLst>
          </a:custGeom>
          <a:solidFill>
            <a:srgbClr val="C7E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94131" y="2520695"/>
          <a:ext cx="655320" cy="3477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101">
                <a:tc>
                  <a:txBody>
                    <a:bodyPr/>
                    <a:lstStyle/>
                    <a:p>
                      <a:pPr marL="175260">
                        <a:lnSpc>
                          <a:spcPts val="2785"/>
                        </a:lnSpc>
                        <a:spcBef>
                          <a:spcPts val="830"/>
                        </a:spcBef>
                      </a:pP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契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05410" marB="0">
                    <a:solidFill>
                      <a:srgbClr val="445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175260">
                        <a:lnSpc>
                          <a:spcPts val="2780"/>
                        </a:lnSpc>
                      </a:pP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約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solidFill>
                      <a:srgbClr val="445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98">
                <a:tc>
                  <a:txBody>
                    <a:bodyPr/>
                    <a:lstStyle/>
                    <a:p>
                      <a:pPr marL="175260">
                        <a:lnSpc>
                          <a:spcPts val="2780"/>
                        </a:lnSpc>
                      </a:pP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範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solidFill>
                      <a:srgbClr val="445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423">
                <a:tc>
                  <a:txBody>
                    <a:bodyPr/>
                    <a:lstStyle/>
                    <a:p>
                      <a:pPr marL="175260">
                        <a:lnSpc>
                          <a:spcPts val="2875"/>
                        </a:lnSpc>
                      </a:pP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本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8883">
                <a:tc>
                  <a:txBody>
                    <a:bodyPr/>
                    <a:lstStyle/>
                    <a:p>
                      <a:pPr marL="175260" marR="167005" algn="just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4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評 分 範 本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3208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445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153667" y="1969007"/>
            <a:ext cx="3308985" cy="494030"/>
          </a:xfrm>
          <a:prstGeom prst="rect">
            <a:avLst/>
          </a:prstGeom>
          <a:solidFill>
            <a:srgbClr val="DF791F"/>
          </a:solidFill>
        </p:spPr>
        <p:txBody>
          <a:bodyPr vert="horz" wrap="square" lIns="0" tIns="34290" rIns="0" bIns="0" rtlCol="0">
            <a:spAutoFit/>
          </a:bodyPr>
          <a:lstStyle/>
          <a:p>
            <a:pPr marL="1050290">
              <a:lnSpc>
                <a:spcPct val="100000"/>
              </a:lnSpc>
              <a:spcBef>
                <a:spcPts val="270"/>
              </a:spcBef>
            </a:pP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納入文件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4879" y="1969007"/>
            <a:ext cx="3310254" cy="494030"/>
          </a:xfrm>
          <a:prstGeom prst="rect">
            <a:avLst/>
          </a:prstGeom>
          <a:solidFill>
            <a:srgbClr val="206E8A"/>
          </a:solidFill>
        </p:spPr>
        <p:txBody>
          <a:bodyPr vert="horz" wrap="square" lIns="0" tIns="34290" rIns="0" bIns="0" rtlCol="0">
            <a:spAutoFit/>
          </a:bodyPr>
          <a:lstStyle/>
          <a:p>
            <a:pPr marL="1045210">
              <a:lnSpc>
                <a:spcPct val="100000"/>
              </a:lnSpc>
              <a:spcBef>
                <a:spcPts val="270"/>
              </a:spcBef>
            </a:pP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納入內容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7616" y="1969007"/>
            <a:ext cx="3308985" cy="494030"/>
          </a:xfrm>
          <a:prstGeom prst="rect">
            <a:avLst/>
          </a:prstGeom>
          <a:solidFill>
            <a:srgbClr val="3D9F84"/>
          </a:solidFill>
        </p:spPr>
        <p:txBody>
          <a:bodyPr vert="horz" wrap="square" lIns="0" tIns="48894" rIns="0" bIns="0" rtlCol="0">
            <a:spAutoFit/>
          </a:bodyPr>
          <a:lstStyle/>
          <a:p>
            <a:pPr marL="1038225">
              <a:lnSpc>
                <a:spcPct val="100000"/>
              </a:lnSpc>
              <a:spcBef>
                <a:spcPts val="384"/>
              </a:spcBef>
            </a:pP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實施時間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3667" y="4293108"/>
            <a:ext cx="3385185" cy="1713230"/>
          </a:xfrm>
          <a:prstGeom prst="rect">
            <a:avLst/>
          </a:prstGeom>
          <a:solidFill>
            <a:srgbClr val="F8E3D2"/>
          </a:solidFill>
        </p:spPr>
        <p:txBody>
          <a:bodyPr vert="horz" wrap="square" lIns="0" tIns="81280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640"/>
              </a:spcBef>
            </a:pPr>
            <a:r>
              <a:rPr sz="2000" b="0" spc="95" dirty="0">
                <a:latin typeface="Noto Sans CJK JP Medium"/>
                <a:cs typeface="Noto Sans CJK JP Medium"/>
              </a:rPr>
              <a:t>增列</a:t>
            </a:r>
            <a:r>
              <a:rPr sz="2000" b="0" spc="9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「</a:t>
            </a:r>
            <a:r>
              <a:rPr sz="2000" b="0" spc="9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辦</a:t>
            </a:r>
            <a:r>
              <a:rPr sz="2000" b="0" spc="8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理</a:t>
            </a:r>
            <a:r>
              <a:rPr sz="2000" b="0" spc="9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綠色採購</a:t>
            </a:r>
            <a:r>
              <a:rPr sz="2000" b="0" spc="8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指</a:t>
            </a:r>
            <a:r>
              <a:rPr sz="2000" b="0" spc="1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標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」 </a:t>
            </a:r>
            <a:r>
              <a:rPr sz="2000" b="0" spc="35" dirty="0">
                <a:latin typeface="Noto Sans CJK JP Medium"/>
                <a:cs typeface="Noto Sans CJK JP Medium"/>
              </a:rPr>
              <a:t>納</a:t>
            </a:r>
            <a:r>
              <a:rPr sz="2000" b="0" spc="20" dirty="0">
                <a:latin typeface="Noto Sans CJK JP Medium"/>
                <a:cs typeface="Noto Sans CJK JP Medium"/>
              </a:rPr>
              <a:t>入</a:t>
            </a:r>
            <a:r>
              <a:rPr sz="2000" b="0" spc="35" dirty="0">
                <a:latin typeface="Noto Sans CJK JP Medium"/>
                <a:cs typeface="Noto Sans CJK JP Medium"/>
              </a:rPr>
              <a:t>「</a:t>
            </a:r>
            <a:r>
              <a:rPr sz="2000" b="0" spc="20" dirty="0">
                <a:latin typeface="Noto Sans CJK JP Medium"/>
                <a:cs typeface="Noto Sans CJK JP Medium"/>
              </a:rPr>
              <a:t>採購評</a:t>
            </a:r>
            <a:r>
              <a:rPr sz="2000" b="0" spc="30" dirty="0">
                <a:latin typeface="Noto Sans CJK JP Medium"/>
                <a:cs typeface="Noto Sans CJK JP Medium"/>
              </a:rPr>
              <a:t>選</a:t>
            </a:r>
            <a:r>
              <a:rPr sz="2000" b="0" spc="20" dirty="0">
                <a:latin typeface="Noto Sans CJK JP Medium"/>
                <a:cs typeface="Noto Sans CJK JP Medium"/>
              </a:rPr>
              <a:t>委</a:t>
            </a:r>
            <a:r>
              <a:rPr sz="2000" b="0" spc="30" dirty="0">
                <a:latin typeface="Noto Sans CJK JP Medium"/>
                <a:cs typeface="Noto Sans CJK JP Medium"/>
              </a:rPr>
              <a:t>員</a:t>
            </a:r>
            <a:r>
              <a:rPr sz="2000" b="0" spc="35" dirty="0">
                <a:latin typeface="Noto Sans CJK JP Medium"/>
                <a:cs typeface="Noto Sans CJK JP Medium"/>
              </a:rPr>
              <a:t>會</a:t>
            </a:r>
            <a:r>
              <a:rPr sz="2000" b="0" spc="15" dirty="0">
                <a:latin typeface="Noto Sans CJK JP Medium"/>
                <a:cs typeface="Noto Sans CJK JP Medium"/>
              </a:rPr>
              <a:t>(</a:t>
            </a:r>
            <a:r>
              <a:rPr sz="2000" b="0" dirty="0">
                <a:latin typeface="Noto Sans CJK JP Medium"/>
                <a:cs typeface="Noto Sans CJK JP Medium"/>
              </a:rPr>
              <a:t>評 </a:t>
            </a:r>
            <a:r>
              <a:rPr sz="2000" b="0" spc="80" dirty="0">
                <a:latin typeface="Noto Sans CJK JP Medium"/>
                <a:cs typeface="Noto Sans CJK JP Medium"/>
              </a:rPr>
              <a:t>審</a:t>
            </a:r>
            <a:r>
              <a:rPr sz="2000" b="0" spc="70" dirty="0">
                <a:latin typeface="Noto Sans CJK JP Medium"/>
                <a:cs typeface="Noto Sans CJK JP Medium"/>
              </a:rPr>
              <a:t>小</a:t>
            </a:r>
            <a:r>
              <a:rPr sz="2000" b="0" spc="75" dirty="0">
                <a:latin typeface="Noto Sans CJK JP Medium"/>
                <a:cs typeface="Noto Sans CJK JP Medium"/>
              </a:rPr>
              <a:t>組)</a:t>
            </a:r>
            <a:r>
              <a:rPr sz="2000" b="0" spc="70" dirty="0">
                <a:latin typeface="Noto Sans CJK JP Medium"/>
                <a:cs typeface="Noto Sans CJK JP Medium"/>
              </a:rPr>
              <a:t>評選</a:t>
            </a:r>
            <a:r>
              <a:rPr sz="2000" b="0" spc="65" dirty="0">
                <a:latin typeface="Noto Sans CJK JP Medium"/>
                <a:cs typeface="Noto Sans CJK JP Medium"/>
              </a:rPr>
              <a:t>(</a:t>
            </a:r>
            <a:r>
              <a:rPr sz="2000" b="0" spc="70" dirty="0">
                <a:latin typeface="Noto Sans CJK JP Medium"/>
                <a:cs typeface="Noto Sans CJK JP Medium"/>
              </a:rPr>
              <a:t>審</a:t>
            </a:r>
            <a:r>
              <a:rPr sz="2000" b="0" spc="75" dirty="0">
                <a:latin typeface="Noto Sans CJK JP Medium"/>
                <a:cs typeface="Noto Sans CJK JP Medium"/>
              </a:rPr>
              <a:t>)</a:t>
            </a:r>
            <a:r>
              <a:rPr sz="2000" b="0" spc="70" dirty="0">
                <a:latin typeface="Noto Sans CJK JP Medium"/>
                <a:cs typeface="Noto Sans CJK JP Medium"/>
              </a:rPr>
              <a:t>委員</a:t>
            </a:r>
            <a:r>
              <a:rPr sz="2000" b="0" spc="80" dirty="0">
                <a:latin typeface="Noto Sans CJK JP Medium"/>
                <a:cs typeface="Noto Sans CJK JP Medium"/>
              </a:rPr>
              <a:t>評</a:t>
            </a:r>
            <a:r>
              <a:rPr sz="2000" b="0" dirty="0">
                <a:latin typeface="Noto Sans CJK JP Medium"/>
                <a:cs typeface="Noto Sans CJK JP Medium"/>
              </a:rPr>
              <a:t>分 </a:t>
            </a:r>
            <a:r>
              <a:rPr sz="2000" b="0" spc="20" dirty="0">
                <a:latin typeface="Noto Sans CJK JP Medium"/>
                <a:cs typeface="Noto Sans CJK JP Medium"/>
              </a:rPr>
              <a:t>表</a:t>
            </a:r>
            <a:r>
              <a:rPr sz="2000" b="0" spc="30" dirty="0">
                <a:latin typeface="Noto Sans CJK JP Medium"/>
                <a:cs typeface="Noto Sans CJK JP Medium"/>
              </a:rPr>
              <a:t>(</a:t>
            </a:r>
            <a:r>
              <a:rPr sz="2000" b="0" spc="20" dirty="0">
                <a:latin typeface="Noto Sans CJK JP Medium"/>
                <a:cs typeface="Noto Sans CJK JP Medium"/>
              </a:rPr>
              <a:t>評</a:t>
            </a:r>
            <a:r>
              <a:rPr sz="2000" b="0" spc="30" dirty="0">
                <a:latin typeface="Noto Sans CJK JP Medium"/>
                <a:cs typeface="Noto Sans CJK JP Medium"/>
              </a:rPr>
              <a:t>選</a:t>
            </a:r>
            <a:r>
              <a:rPr sz="2000" b="0" spc="20" dirty="0">
                <a:latin typeface="Noto Sans CJK JP Medium"/>
                <a:cs typeface="Noto Sans CJK JP Medium"/>
              </a:rPr>
              <a:t>項目</a:t>
            </a:r>
            <a:r>
              <a:rPr sz="2000" b="0" spc="30" dirty="0">
                <a:latin typeface="Noto Sans CJK JP Medium"/>
                <a:cs typeface="Noto Sans CJK JP Medium"/>
              </a:rPr>
              <a:t>含</a:t>
            </a:r>
            <a:r>
              <a:rPr sz="2000" b="0" spc="20" dirty="0">
                <a:latin typeface="Noto Sans CJK JP Medium"/>
                <a:cs typeface="Noto Sans CJK JP Medium"/>
              </a:rPr>
              <a:t>廠</a:t>
            </a:r>
            <a:r>
              <a:rPr sz="2000" b="0" spc="30" dirty="0">
                <a:latin typeface="Noto Sans CJK JP Medium"/>
                <a:cs typeface="Noto Sans CJK JP Medium"/>
              </a:rPr>
              <a:t>商</a:t>
            </a:r>
            <a:r>
              <a:rPr sz="2000" b="0" spc="20" dirty="0">
                <a:latin typeface="Noto Sans CJK JP Medium"/>
                <a:cs typeface="Noto Sans CJK JP Medium"/>
              </a:rPr>
              <a:t>企</a:t>
            </a:r>
            <a:r>
              <a:rPr sz="2000" b="0" spc="30" dirty="0">
                <a:latin typeface="Noto Sans CJK JP Medium"/>
                <a:cs typeface="Noto Sans CJK JP Medium"/>
              </a:rPr>
              <a:t>業</a:t>
            </a:r>
            <a:r>
              <a:rPr sz="2000" b="0" dirty="0">
                <a:latin typeface="Noto Sans CJK JP Medium"/>
                <a:cs typeface="Noto Sans CJK JP Medium"/>
              </a:rPr>
              <a:t>社 會責任指</a:t>
            </a:r>
            <a:r>
              <a:rPr sz="2000" b="0" spc="5" dirty="0">
                <a:latin typeface="Noto Sans CJK JP Medium"/>
                <a:cs typeface="Noto Sans CJK JP Medium"/>
              </a:rPr>
              <a:t>標</a:t>
            </a:r>
            <a:r>
              <a:rPr sz="2000" b="0" spc="-10" dirty="0">
                <a:latin typeface="Noto Sans CJK JP Medium"/>
                <a:cs typeface="Noto Sans CJK JP Medium"/>
              </a:rPr>
              <a:t>)</a:t>
            </a:r>
            <a:r>
              <a:rPr sz="2000" b="0" dirty="0">
                <a:latin typeface="Noto Sans CJK JP Medium"/>
                <a:cs typeface="Noto Sans CJK JP Medium"/>
              </a:rPr>
              <a:t>範本」</a:t>
            </a:r>
            <a:r>
              <a:rPr sz="2000" b="0" spc="5" dirty="0">
                <a:latin typeface="Noto Sans CJK JP Medium"/>
                <a:cs typeface="Noto Sans CJK JP Medium"/>
              </a:rPr>
              <a:t>。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57616" y="4285488"/>
            <a:ext cx="3308985" cy="1713230"/>
          </a:xfrm>
          <a:prstGeom prst="rect">
            <a:avLst/>
          </a:prstGeom>
          <a:solidFill>
            <a:srgbClr val="D4EEE8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Times New Roman"/>
              <a:cs typeface="Times New Roman"/>
            </a:endParaRPr>
          </a:p>
          <a:p>
            <a:pPr marL="1038225" marR="588010" indent="-452755">
              <a:lnSpc>
                <a:spcPct val="100000"/>
              </a:lnSpc>
            </a:pPr>
            <a:r>
              <a:rPr sz="2400" b="0" spc="55" dirty="0">
                <a:latin typeface="Noto Sans CJK JP Medium"/>
                <a:cs typeface="Noto Sans CJK JP Medium"/>
              </a:rPr>
              <a:t>11</a:t>
            </a:r>
            <a:r>
              <a:rPr sz="2400" b="0" spc="60" dirty="0">
                <a:latin typeface="Noto Sans CJK JP Medium"/>
                <a:cs typeface="Noto Sans CJK JP Medium"/>
              </a:rPr>
              <a:t>0</a:t>
            </a:r>
            <a:r>
              <a:rPr sz="2400" b="0" dirty="0">
                <a:latin typeface="Noto Sans CJK JP Medium"/>
                <a:cs typeface="Noto Sans CJK JP Medium"/>
              </a:rPr>
              <a:t>年</a:t>
            </a:r>
            <a:r>
              <a:rPr sz="2400" b="0" spc="55" dirty="0">
                <a:latin typeface="Noto Sans CJK JP Medium"/>
                <a:cs typeface="Noto Sans CJK JP Medium"/>
              </a:rPr>
              <a:t>3</a:t>
            </a:r>
            <a:r>
              <a:rPr sz="2400" b="0" dirty="0">
                <a:latin typeface="Noto Sans CJK JP Medium"/>
                <a:cs typeface="Noto Sans CJK JP Medium"/>
              </a:rPr>
              <a:t>月</a:t>
            </a:r>
            <a:r>
              <a:rPr sz="2400" b="0" spc="55" dirty="0">
                <a:latin typeface="Noto Sans CJK JP Medium"/>
                <a:cs typeface="Noto Sans CJK JP Medium"/>
              </a:rPr>
              <a:t>1</a:t>
            </a:r>
            <a:r>
              <a:rPr sz="2400" b="0" dirty="0">
                <a:latin typeface="Noto Sans CJK JP Medium"/>
                <a:cs typeface="Noto Sans CJK JP Medium"/>
              </a:rPr>
              <a:t>日起 正式實施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3667" y="2520695"/>
            <a:ext cx="3308985" cy="1713230"/>
          </a:xfrm>
          <a:prstGeom prst="rect">
            <a:avLst/>
          </a:prstGeom>
          <a:solidFill>
            <a:srgbClr val="F8E3D2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Times New Roman"/>
              <a:cs typeface="Times New Roman"/>
            </a:endParaRPr>
          </a:p>
          <a:p>
            <a:pPr marL="400685" marR="354330">
              <a:lnSpc>
                <a:spcPct val="100000"/>
              </a:lnSpc>
            </a:pPr>
            <a:r>
              <a:rPr sz="2000" b="0" dirty="0">
                <a:latin typeface="Noto Sans CJK JP Medium"/>
                <a:cs typeface="Noto Sans CJK JP Medium"/>
              </a:rPr>
              <a:t>綠色採購規範納入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勞務 及工程採購契約範本</a:t>
            </a:r>
            <a:r>
              <a:rPr sz="2000" b="0" dirty="0">
                <a:latin typeface="Noto Sans CJK JP Medium"/>
                <a:cs typeface="Noto Sans CJK JP Medium"/>
              </a:rPr>
              <a:t>中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57616" y="2520695"/>
            <a:ext cx="3308985" cy="1713230"/>
          </a:xfrm>
          <a:prstGeom prst="rect">
            <a:avLst/>
          </a:prstGeom>
          <a:solidFill>
            <a:srgbClr val="D4EEE8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imes New Roman"/>
              <a:cs typeface="Times New Roman"/>
            </a:endParaRPr>
          </a:p>
          <a:p>
            <a:pPr marL="1038225" marR="498475" indent="-544195">
              <a:lnSpc>
                <a:spcPct val="100000"/>
              </a:lnSpc>
            </a:pPr>
            <a:r>
              <a:rPr sz="2400" b="0" spc="55" dirty="0">
                <a:latin typeface="Noto Sans CJK JP Medium"/>
                <a:cs typeface="Noto Sans CJK JP Medium"/>
              </a:rPr>
              <a:t>109</a:t>
            </a:r>
            <a:r>
              <a:rPr sz="2400" b="0" dirty="0">
                <a:latin typeface="Noto Sans CJK JP Medium"/>
                <a:cs typeface="Noto Sans CJK JP Medium"/>
              </a:rPr>
              <a:t>年</a:t>
            </a:r>
            <a:r>
              <a:rPr sz="2400" b="0" spc="55" dirty="0">
                <a:latin typeface="Noto Sans CJK JP Medium"/>
                <a:cs typeface="Noto Sans CJK JP Medium"/>
              </a:rPr>
              <a:t>6</a:t>
            </a:r>
            <a:r>
              <a:rPr sz="2400" b="0" dirty="0">
                <a:latin typeface="Noto Sans CJK JP Medium"/>
                <a:cs typeface="Noto Sans CJK JP Medium"/>
              </a:rPr>
              <a:t>月</a:t>
            </a:r>
            <a:r>
              <a:rPr sz="2400" b="0" spc="55" dirty="0">
                <a:latin typeface="Noto Sans CJK JP Medium"/>
                <a:cs typeface="Noto Sans CJK JP Medium"/>
              </a:rPr>
              <a:t>30</a:t>
            </a:r>
            <a:r>
              <a:rPr sz="2400" b="0" dirty="0">
                <a:latin typeface="Noto Sans CJK JP Medium"/>
                <a:cs typeface="Noto Sans CJK JP Medium"/>
              </a:rPr>
              <a:t>日起 正式實施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4509" y="2605277"/>
            <a:ext cx="3328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承攬廠</a:t>
            </a:r>
            <a:r>
              <a:rPr sz="2000" b="0" spc="-15" dirty="0">
                <a:latin typeface="Noto Sans CJK JP Medium"/>
                <a:cs typeface="Noto Sans CJK JP Medium"/>
              </a:rPr>
              <a:t>商</a:t>
            </a:r>
            <a:r>
              <a:rPr sz="2000" b="0" dirty="0">
                <a:latin typeface="Noto Sans CJK JP Medium"/>
                <a:cs typeface="Noto Sans CJK JP Medium"/>
              </a:rPr>
              <a:t>須</a:t>
            </a:r>
            <a:r>
              <a:rPr sz="2000" b="0" spc="-15" dirty="0">
                <a:latin typeface="Noto Sans CJK JP Medium"/>
                <a:cs typeface="Noto Sans CJK JP Medium"/>
              </a:rPr>
              <a:t>依</a:t>
            </a:r>
            <a:r>
              <a:rPr sz="2000" b="0" dirty="0">
                <a:latin typeface="Noto Sans CJK JP Medium"/>
                <a:cs typeface="Noto Sans CJK JP Medium"/>
              </a:rPr>
              <a:t>契約提</a:t>
            </a:r>
            <a:r>
              <a:rPr sz="2000" b="0" spc="-15" dirty="0">
                <a:latin typeface="Noto Sans CJK JP Medium"/>
                <a:cs typeface="Noto Sans CJK JP Medium"/>
              </a:rPr>
              <a:t>供</a:t>
            </a:r>
            <a:r>
              <a:rPr sz="2000" b="0" dirty="0">
                <a:latin typeface="Noto Sans CJK JP Medium"/>
                <a:cs typeface="Noto Sans CJK JP Medium"/>
              </a:rPr>
              <a:t>環</a:t>
            </a:r>
            <a:r>
              <a:rPr sz="2000" b="0" spc="-15" dirty="0">
                <a:latin typeface="Noto Sans CJK JP Medium"/>
                <a:cs typeface="Noto Sans CJK JP Medium"/>
              </a:rPr>
              <a:t>保</a:t>
            </a:r>
            <a:r>
              <a:rPr sz="2000" b="0" dirty="0">
                <a:latin typeface="Noto Sans CJK JP Medium"/>
                <a:cs typeface="Noto Sans CJK JP Medium"/>
              </a:rPr>
              <a:t>、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34509" y="2909773"/>
            <a:ext cx="30784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節能、省水或綠建材等</a:t>
            </a:r>
            <a:r>
              <a:rPr sz="2000" b="0" spc="-10" dirty="0">
                <a:latin typeface="Noto Sans CJK JP Medium"/>
                <a:cs typeface="Noto Sans CJK JP Medium"/>
              </a:rPr>
              <a:t>綠</a:t>
            </a:r>
            <a:r>
              <a:rPr sz="2000" b="0" spc="5" dirty="0">
                <a:latin typeface="Noto Sans CJK JP Medium"/>
                <a:cs typeface="Noto Sans CJK JP Medium"/>
              </a:rPr>
              <a:t>色</a:t>
            </a:r>
            <a:endParaRPr sz="20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</a:pPr>
            <a:r>
              <a:rPr sz="2000" b="0" dirty="0">
                <a:latin typeface="Noto Sans CJK JP Medium"/>
                <a:cs typeface="Noto Sans CJK JP Medium"/>
              </a:rPr>
              <a:t>產品，並應至行政院環</a:t>
            </a:r>
            <a:r>
              <a:rPr sz="2000" b="0" spc="-15" dirty="0">
                <a:latin typeface="Noto Sans CJK JP Medium"/>
                <a:cs typeface="Noto Sans CJK JP Medium"/>
              </a:rPr>
              <a:t>境</a:t>
            </a:r>
            <a:r>
              <a:rPr sz="2000" b="0" dirty="0">
                <a:latin typeface="Noto Sans CJK JP Medium"/>
                <a:cs typeface="Noto Sans CJK JP Medium"/>
              </a:rPr>
              <a:t>保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4509" y="3519932"/>
            <a:ext cx="3078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護署設置之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「民間企業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及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團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34509" y="3824732"/>
            <a:ext cx="3328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體綠色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採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購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申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報平臺</a:t>
            </a:r>
            <a:r>
              <a:rPr sz="20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」</a:t>
            </a:r>
            <a:r>
              <a:rPr sz="2000" b="0" dirty="0">
                <a:latin typeface="Noto Sans CJK JP Medium"/>
                <a:cs typeface="Noto Sans CJK JP Medium"/>
              </a:rPr>
              <a:t>申</a:t>
            </a:r>
            <a:r>
              <a:rPr sz="2000" b="0" spc="-15" dirty="0">
                <a:latin typeface="Noto Sans CJK JP Medium"/>
                <a:cs typeface="Noto Sans CJK JP Medium"/>
              </a:rPr>
              <a:t>報</a:t>
            </a:r>
            <a:r>
              <a:rPr sz="2000" b="0" dirty="0">
                <a:latin typeface="Noto Sans CJK JP Medium"/>
                <a:cs typeface="Noto Sans CJK JP Medium"/>
              </a:rPr>
              <a:t>。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54879" y="4285488"/>
            <a:ext cx="3310254" cy="1713230"/>
          </a:xfrm>
          <a:prstGeom prst="rect">
            <a:avLst/>
          </a:prstGeom>
          <a:solidFill>
            <a:srgbClr val="C7E7F1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92075" marR="107950" algn="just">
              <a:lnSpc>
                <a:spcPct val="100000"/>
              </a:lnSpc>
              <a:spcBef>
                <a:spcPts val="5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投標廠商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近一年度綠色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採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購 申報金額達</a:t>
            </a:r>
            <a:r>
              <a:rPr sz="2000" b="0" spc="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40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萬</a:t>
            </a:r>
            <a:r>
              <a:rPr sz="2000" b="0" dirty="0">
                <a:latin typeface="Noto Sans CJK JP Medium"/>
                <a:cs typeface="Noto Sans CJK JP Medium"/>
              </a:rPr>
              <a:t>以上，並檢 附證明文件，可得</a:t>
            </a:r>
            <a:r>
              <a:rPr sz="2000" b="0" spc="40" dirty="0">
                <a:latin typeface="Noto Sans CJK JP Medium"/>
                <a:cs typeface="Noto Sans CJK JP Medium"/>
              </a:rPr>
              <a:t>1</a:t>
            </a:r>
            <a:r>
              <a:rPr sz="2000" b="0" dirty="0">
                <a:latin typeface="Noto Sans CJK JP Medium"/>
                <a:cs typeface="Noto Sans CJK JP Medium"/>
              </a:rPr>
              <a:t>分。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42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(36/52)</a:t>
            </a:r>
            <a:endParaRPr sz="2600"/>
          </a:p>
        </p:txBody>
      </p:sp>
      <p:grpSp>
        <p:nvGrpSpPr>
          <p:cNvPr id="24" name="object 24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5" name="object 25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43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59" y="1243583"/>
            <a:ext cx="3968750" cy="5260975"/>
            <a:chOff x="22859" y="1243583"/>
            <a:chExt cx="3968750" cy="5260975"/>
          </a:xfrm>
        </p:grpSpPr>
        <p:sp>
          <p:nvSpPr>
            <p:cNvPr id="4" name="object 4"/>
            <p:cNvSpPr/>
            <p:nvPr/>
          </p:nvSpPr>
          <p:spPr>
            <a:xfrm>
              <a:off x="22860" y="2430182"/>
              <a:ext cx="2106930" cy="4074795"/>
            </a:xfrm>
            <a:custGeom>
              <a:avLst/>
              <a:gdLst/>
              <a:ahLst/>
              <a:cxnLst/>
              <a:rect l="l" t="t" r="r" b="b"/>
              <a:pathLst>
                <a:path w="2106930" h="4074795">
                  <a:moveTo>
                    <a:pt x="1712976" y="3913467"/>
                  </a:moveTo>
                  <a:lnTo>
                    <a:pt x="1685455" y="3872890"/>
                  </a:lnTo>
                  <a:lnTo>
                    <a:pt x="1638668" y="3847871"/>
                  </a:lnTo>
                  <a:lnTo>
                    <a:pt x="1571536" y="3824935"/>
                  </a:lnTo>
                  <a:lnTo>
                    <a:pt x="1530972" y="3814368"/>
                  </a:lnTo>
                  <a:lnTo>
                    <a:pt x="1486103" y="3804462"/>
                  </a:lnTo>
                  <a:lnTo>
                    <a:pt x="1437170" y="3795280"/>
                  </a:lnTo>
                  <a:lnTo>
                    <a:pt x="1384439" y="3786860"/>
                  </a:lnTo>
                  <a:lnTo>
                    <a:pt x="1328153" y="3779240"/>
                  </a:lnTo>
                  <a:lnTo>
                    <a:pt x="1268577" y="3772484"/>
                  </a:lnTo>
                  <a:lnTo>
                    <a:pt x="1205979" y="3766642"/>
                  </a:lnTo>
                  <a:lnTo>
                    <a:pt x="1140599" y="3761752"/>
                  </a:lnTo>
                  <a:lnTo>
                    <a:pt x="1072705" y="3757853"/>
                  </a:lnTo>
                  <a:lnTo>
                    <a:pt x="1002550" y="3755021"/>
                  </a:lnTo>
                  <a:lnTo>
                    <a:pt x="930389" y="3753281"/>
                  </a:lnTo>
                  <a:lnTo>
                    <a:pt x="856488" y="3752685"/>
                  </a:lnTo>
                  <a:lnTo>
                    <a:pt x="782586" y="3753281"/>
                  </a:lnTo>
                  <a:lnTo>
                    <a:pt x="710425" y="3755021"/>
                  </a:lnTo>
                  <a:lnTo>
                    <a:pt x="640270" y="3757853"/>
                  </a:lnTo>
                  <a:lnTo>
                    <a:pt x="572376" y="3761752"/>
                  </a:lnTo>
                  <a:lnTo>
                    <a:pt x="507009" y="3766642"/>
                  </a:lnTo>
                  <a:lnTo>
                    <a:pt x="444398" y="3772484"/>
                  </a:lnTo>
                  <a:lnTo>
                    <a:pt x="384835" y="3779240"/>
                  </a:lnTo>
                  <a:lnTo>
                    <a:pt x="328549" y="3786860"/>
                  </a:lnTo>
                  <a:lnTo>
                    <a:pt x="275818" y="3795280"/>
                  </a:lnTo>
                  <a:lnTo>
                    <a:pt x="226872" y="3804462"/>
                  </a:lnTo>
                  <a:lnTo>
                    <a:pt x="182003" y="3814368"/>
                  </a:lnTo>
                  <a:lnTo>
                    <a:pt x="141439" y="3824935"/>
                  </a:lnTo>
                  <a:lnTo>
                    <a:pt x="74307" y="3847871"/>
                  </a:lnTo>
                  <a:lnTo>
                    <a:pt x="27520" y="3872890"/>
                  </a:lnTo>
                  <a:lnTo>
                    <a:pt x="0" y="3913467"/>
                  </a:lnTo>
                  <a:lnTo>
                    <a:pt x="3136" y="3927348"/>
                  </a:lnTo>
                  <a:lnTo>
                    <a:pt x="48234" y="3966807"/>
                  </a:lnTo>
                  <a:lnTo>
                    <a:pt x="105460" y="3990835"/>
                  </a:lnTo>
                  <a:lnTo>
                    <a:pt x="182003" y="4012577"/>
                  </a:lnTo>
                  <a:lnTo>
                    <a:pt x="226872" y="4022483"/>
                  </a:lnTo>
                  <a:lnTo>
                    <a:pt x="275818" y="4031665"/>
                  </a:lnTo>
                  <a:lnTo>
                    <a:pt x="328549" y="4040086"/>
                  </a:lnTo>
                  <a:lnTo>
                    <a:pt x="384835" y="4047706"/>
                  </a:lnTo>
                  <a:lnTo>
                    <a:pt x="444398" y="4054462"/>
                  </a:lnTo>
                  <a:lnTo>
                    <a:pt x="507009" y="4060304"/>
                  </a:lnTo>
                  <a:lnTo>
                    <a:pt x="572376" y="4065193"/>
                  </a:lnTo>
                  <a:lnTo>
                    <a:pt x="640270" y="4069092"/>
                  </a:lnTo>
                  <a:lnTo>
                    <a:pt x="710425" y="4071924"/>
                  </a:lnTo>
                  <a:lnTo>
                    <a:pt x="782586" y="4073664"/>
                  </a:lnTo>
                  <a:lnTo>
                    <a:pt x="856488" y="4074249"/>
                  </a:lnTo>
                  <a:lnTo>
                    <a:pt x="930389" y="4073664"/>
                  </a:lnTo>
                  <a:lnTo>
                    <a:pt x="1002550" y="4071924"/>
                  </a:lnTo>
                  <a:lnTo>
                    <a:pt x="1072705" y="4069092"/>
                  </a:lnTo>
                  <a:lnTo>
                    <a:pt x="1140599" y="4065193"/>
                  </a:lnTo>
                  <a:lnTo>
                    <a:pt x="1205979" y="4060304"/>
                  </a:lnTo>
                  <a:lnTo>
                    <a:pt x="1268577" y="4054462"/>
                  </a:lnTo>
                  <a:lnTo>
                    <a:pt x="1328153" y="4047706"/>
                  </a:lnTo>
                  <a:lnTo>
                    <a:pt x="1384439" y="4040086"/>
                  </a:lnTo>
                  <a:lnTo>
                    <a:pt x="1437170" y="4031665"/>
                  </a:lnTo>
                  <a:lnTo>
                    <a:pt x="1486103" y="4022483"/>
                  </a:lnTo>
                  <a:lnTo>
                    <a:pt x="1530972" y="4012577"/>
                  </a:lnTo>
                  <a:lnTo>
                    <a:pt x="1571536" y="4002011"/>
                  </a:lnTo>
                  <a:lnTo>
                    <a:pt x="1638668" y="3979075"/>
                  </a:lnTo>
                  <a:lnTo>
                    <a:pt x="1685455" y="3954056"/>
                  </a:lnTo>
                  <a:lnTo>
                    <a:pt x="1712976" y="3913467"/>
                  </a:lnTo>
                  <a:close/>
                </a:path>
                <a:path w="2106930" h="4074795">
                  <a:moveTo>
                    <a:pt x="2106384" y="152311"/>
                  </a:moveTo>
                  <a:lnTo>
                    <a:pt x="2097265" y="110045"/>
                  </a:lnTo>
                  <a:lnTo>
                    <a:pt x="2076704" y="70319"/>
                  </a:lnTo>
                  <a:lnTo>
                    <a:pt x="2046338" y="37503"/>
                  </a:lnTo>
                  <a:lnTo>
                    <a:pt x="2009711" y="14579"/>
                  </a:lnTo>
                  <a:lnTo>
                    <a:pt x="1969008" y="1955"/>
                  </a:lnTo>
                  <a:lnTo>
                    <a:pt x="1926437" y="0"/>
                  </a:lnTo>
                  <a:lnTo>
                    <a:pt x="1884210" y="9118"/>
                  </a:lnTo>
                  <a:lnTo>
                    <a:pt x="1844548" y="29679"/>
                  </a:lnTo>
                  <a:lnTo>
                    <a:pt x="785507" y="773010"/>
                  </a:lnTo>
                  <a:lnTo>
                    <a:pt x="752652" y="803325"/>
                  </a:lnTo>
                  <a:lnTo>
                    <a:pt x="729716" y="839952"/>
                  </a:lnTo>
                  <a:lnTo>
                    <a:pt x="717080" y="880668"/>
                  </a:lnTo>
                  <a:lnTo>
                    <a:pt x="715124" y="923251"/>
                  </a:lnTo>
                  <a:lnTo>
                    <a:pt x="724242" y="965492"/>
                  </a:lnTo>
                  <a:lnTo>
                    <a:pt x="744842" y="1005166"/>
                  </a:lnTo>
                  <a:lnTo>
                    <a:pt x="775169" y="1038059"/>
                  </a:lnTo>
                  <a:lnTo>
                    <a:pt x="811796" y="1061008"/>
                  </a:lnTo>
                  <a:lnTo>
                    <a:pt x="852512" y="1073658"/>
                  </a:lnTo>
                  <a:lnTo>
                    <a:pt x="895096" y="1075613"/>
                  </a:lnTo>
                  <a:lnTo>
                    <a:pt x="937336" y="1066507"/>
                  </a:lnTo>
                  <a:lnTo>
                    <a:pt x="977036" y="1045933"/>
                  </a:lnTo>
                  <a:lnTo>
                    <a:pt x="2036064" y="302602"/>
                  </a:lnTo>
                  <a:lnTo>
                    <a:pt x="2068880" y="272249"/>
                  </a:lnTo>
                  <a:lnTo>
                    <a:pt x="2091804" y="235610"/>
                  </a:lnTo>
                  <a:lnTo>
                    <a:pt x="2104428" y="194894"/>
                  </a:lnTo>
                  <a:lnTo>
                    <a:pt x="2106384" y="152311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596" y="2286012"/>
              <a:ext cx="903719" cy="903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0268" y="2305811"/>
              <a:ext cx="1864360" cy="3982720"/>
            </a:xfrm>
            <a:custGeom>
              <a:avLst/>
              <a:gdLst/>
              <a:ahLst/>
              <a:cxnLst/>
              <a:rect l="l" t="t" r="r" b="b"/>
              <a:pathLst>
                <a:path w="1864360" h="3982720">
                  <a:moveTo>
                    <a:pt x="822960" y="411480"/>
                  </a:moveTo>
                  <a:lnTo>
                    <a:pt x="820191" y="363512"/>
                  </a:lnTo>
                  <a:lnTo>
                    <a:pt x="812088" y="317157"/>
                  </a:lnTo>
                  <a:lnTo>
                    <a:pt x="798969" y="272732"/>
                  </a:lnTo>
                  <a:lnTo>
                    <a:pt x="781126" y="230555"/>
                  </a:lnTo>
                  <a:lnTo>
                    <a:pt x="758888" y="190919"/>
                  </a:lnTo>
                  <a:lnTo>
                    <a:pt x="732561" y="154152"/>
                  </a:lnTo>
                  <a:lnTo>
                    <a:pt x="702437" y="120548"/>
                  </a:lnTo>
                  <a:lnTo>
                    <a:pt x="668832" y="90424"/>
                  </a:lnTo>
                  <a:lnTo>
                    <a:pt x="632066" y="64084"/>
                  </a:lnTo>
                  <a:lnTo>
                    <a:pt x="592429" y="41833"/>
                  </a:lnTo>
                  <a:lnTo>
                    <a:pt x="550252" y="24003"/>
                  </a:lnTo>
                  <a:lnTo>
                    <a:pt x="505828" y="10871"/>
                  </a:lnTo>
                  <a:lnTo>
                    <a:pt x="459460" y="2781"/>
                  </a:lnTo>
                  <a:lnTo>
                    <a:pt x="411480" y="0"/>
                  </a:lnTo>
                  <a:lnTo>
                    <a:pt x="363486" y="2781"/>
                  </a:lnTo>
                  <a:lnTo>
                    <a:pt x="317119" y="10871"/>
                  </a:lnTo>
                  <a:lnTo>
                    <a:pt x="272694" y="24003"/>
                  </a:lnTo>
                  <a:lnTo>
                    <a:pt x="230517" y="41833"/>
                  </a:lnTo>
                  <a:lnTo>
                    <a:pt x="190881" y="64084"/>
                  </a:lnTo>
                  <a:lnTo>
                    <a:pt x="154114" y="90424"/>
                  </a:lnTo>
                  <a:lnTo>
                    <a:pt x="120510" y="120548"/>
                  </a:lnTo>
                  <a:lnTo>
                    <a:pt x="90385" y="154152"/>
                  </a:lnTo>
                  <a:lnTo>
                    <a:pt x="64058" y="190919"/>
                  </a:lnTo>
                  <a:lnTo>
                    <a:pt x="41821" y="230555"/>
                  </a:lnTo>
                  <a:lnTo>
                    <a:pt x="23977" y="272732"/>
                  </a:lnTo>
                  <a:lnTo>
                    <a:pt x="10858" y="317157"/>
                  </a:lnTo>
                  <a:lnTo>
                    <a:pt x="2755" y="363512"/>
                  </a:lnTo>
                  <a:lnTo>
                    <a:pt x="0" y="411480"/>
                  </a:lnTo>
                  <a:lnTo>
                    <a:pt x="2755" y="459460"/>
                  </a:lnTo>
                  <a:lnTo>
                    <a:pt x="10858" y="505815"/>
                  </a:lnTo>
                  <a:lnTo>
                    <a:pt x="23977" y="550240"/>
                  </a:lnTo>
                  <a:lnTo>
                    <a:pt x="41821" y="592416"/>
                  </a:lnTo>
                  <a:lnTo>
                    <a:pt x="64058" y="632053"/>
                  </a:lnTo>
                  <a:lnTo>
                    <a:pt x="90385" y="668820"/>
                  </a:lnTo>
                  <a:lnTo>
                    <a:pt x="120510" y="702424"/>
                  </a:lnTo>
                  <a:lnTo>
                    <a:pt x="154114" y="732548"/>
                  </a:lnTo>
                  <a:lnTo>
                    <a:pt x="190881" y="758888"/>
                  </a:lnTo>
                  <a:lnTo>
                    <a:pt x="230517" y="781138"/>
                  </a:lnTo>
                  <a:lnTo>
                    <a:pt x="272694" y="798969"/>
                  </a:lnTo>
                  <a:lnTo>
                    <a:pt x="317119" y="812101"/>
                  </a:lnTo>
                  <a:lnTo>
                    <a:pt x="363486" y="820191"/>
                  </a:lnTo>
                  <a:lnTo>
                    <a:pt x="411480" y="822960"/>
                  </a:lnTo>
                  <a:lnTo>
                    <a:pt x="459460" y="820191"/>
                  </a:lnTo>
                  <a:lnTo>
                    <a:pt x="505828" y="812101"/>
                  </a:lnTo>
                  <a:lnTo>
                    <a:pt x="550252" y="798969"/>
                  </a:lnTo>
                  <a:lnTo>
                    <a:pt x="592429" y="781138"/>
                  </a:lnTo>
                  <a:lnTo>
                    <a:pt x="632066" y="758888"/>
                  </a:lnTo>
                  <a:lnTo>
                    <a:pt x="668832" y="732548"/>
                  </a:lnTo>
                  <a:lnTo>
                    <a:pt x="702437" y="702424"/>
                  </a:lnTo>
                  <a:lnTo>
                    <a:pt x="732561" y="668820"/>
                  </a:lnTo>
                  <a:lnTo>
                    <a:pt x="758888" y="632053"/>
                  </a:lnTo>
                  <a:lnTo>
                    <a:pt x="781126" y="592416"/>
                  </a:lnTo>
                  <a:lnTo>
                    <a:pt x="798969" y="550240"/>
                  </a:lnTo>
                  <a:lnTo>
                    <a:pt x="812088" y="505815"/>
                  </a:lnTo>
                  <a:lnTo>
                    <a:pt x="820191" y="459460"/>
                  </a:lnTo>
                  <a:lnTo>
                    <a:pt x="822960" y="411480"/>
                  </a:lnTo>
                  <a:close/>
                </a:path>
                <a:path w="1864360" h="3982720">
                  <a:moveTo>
                    <a:pt x="1863826" y="643115"/>
                  </a:moveTo>
                  <a:lnTo>
                    <a:pt x="1859699" y="597814"/>
                  </a:lnTo>
                  <a:lnTo>
                    <a:pt x="1843278" y="553720"/>
                  </a:lnTo>
                  <a:lnTo>
                    <a:pt x="1815744" y="515543"/>
                  </a:lnTo>
                  <a:lnTo>
                    <a:pt x="1780374" y="486905"/>
                  </a:lnTo>
                  <a:lnTo>
                    <a:pt x="1739430" y="468503"/>
                  </a:lnTo>
                  <a:lnTo>
                    <a:pt x="1695183" y="461035"/>
                  </a:lnTo>
                  <a:lnTo>
                    <a:pt x="1649869" y="465162"/>
                  </a:lnTo>
                  <a:lnTo>
                    <a:pt x="1605788" y="481584"/>
                  </a:lnTo>
                  <a:lnTo>
                    <a:pt x="709777" y="960107"/>
                  </a:lnTo>
                  <a:lnTo>
                    <a:pt x="705497" y="953363"/>
                  </a:lnTo>
                  <a:lnTo>
                    <a:pt x="674268" y="922134"/>
                  </a:lnTo>
                  <a:lnTo>
                    <a:pt x="636816" y="898334"/>
                  </a:lnTo>
                  <a:lnTo>
                    <a:pt x="594372" y="883158"/>
                  </a:lnTo>
                  <a:lnTo>
                    <a:pt x="548144" y="877824"/>
                  </a:lnTo>
                  <a:lnTo>
                    <a:pt x="276339" y="877824"/>
                  </a:lnTo>
                  <a:lnTo>
                    <a:pt x="230098" y="883158"/>
                  </a:lnTo>
                  <a:lnTo>
                    <a:pt x="187642" y="898334"/>
                  </a:lnTo>
                  <a:lnTo>
                    <a:pt x="150202" y="922134"/>
                  </a:lnTo>
                  <a:lnTo>
                    <a:pt x="118973" y="953363"/>
                  </a:lnTo>
                  <a:lnTo>
                    <a:pt x="95161" y="990815"/>
                  </a:lnTo>
                  <a:lnTo>
                    <a:pt x="79997" y="1033259"/>
                  </a:lnTo>
                  <a:lnTo>
                    <a:pt x="74676" y="1079500"/>
                  </a:lnTo>
                  <a:lnTo>
                    <a:pt x="74676" y="2084324"/>
                  </a:lnTo>
                  <a:lnTo>
                    <a:pt x="79844" y="2129345"/>
                  </a:lnTo>
                  <a:lnTo>
                    <a:pt x="74676" y="2167890"/>
                  </a:lnTo>
                  <a:lnTo>
                    <a:pt x="74676" y="3795522"/>
                  </a:lnTo>
                  <a:lnTo>
                    <a:pt x="81343" y="3845153"/>
                  </a:lnTo>
                  <a:lnTo>
                    <a:pt x="100152" y="3889756"/>
                  </a:lnTo>
                  <a:lnTo>
                    <a:pt x="129349" y="3927538"/>
                  </a:lnTo>
                  <a:lnTo>
                    <a:pt x="167132" y="3956735"/>
                  </a:lnTo>
                  <a:lnTo>
                    <a:pt x="211734" y="3975544"/>
                  </a:lnTo>
                  <a:lnTo>
                    <a:pt x="261366" y="3982212"/>
                  </a:lnTo>
                  <a:lnTo>
                    <a:pt x="310984" y="3975544"/>
                  </a:lnTo>
                  <a:lnTo>
                    <a:pt x="355587" y="3956735"/>
                  </a:lnTo>
                  <a:lnTo>
                    <a:pt x="393369" y="3927538"/>
                  </a:lnTo>
                  <a:lnTo>
                    <a:pt x="422567" y="3889756"/>
                  </a:lnTo>
                  <a:lnTo>
                    <a:pt x="441375" y="3845153"/>
                  </a:lnTo>
                  <a:lnTo>
                    <a:pt x="448056" y="3795522"/>
                  </a:lnTo>
                  <a:lnTo>
                    <a:pt x="448056" y="2427059"/>
                  </a:lnTo>
                  <a:lnTo>
                    <a:pt x="533400" y="2673146"/>
                  </a:lnTo>
                  <a:lnTo>
                    <a:pt x="533400" y="3755110"/>
                  </a:lnTo>
                  <a:lnTo>
                    <a:pt x="541477" y="3805224"/>
                  </a:lnTo>
                  <a:lnTo>
                    <a:pt x="563981" y="3848735"/>
                  </a:lnTo>
                  <a:lnTo>
                    <a:pt x="598284" y="3883050"/>
                  </a:lnTo>
                  <a:lnTo>
                    <a:pt x="641794" y="3905554"/>
                  </a:lnTo>
                  <a:lnTo>
                    <a:pt x="691896" y="3913632"/>
                  </a:lnTo>
                  <a:lnTo>
                    <a:pt x="748284" y="3913632"/>
                  </a:lnTo>
                  <a:lnTo>
                    <a:pt x="798360" y="3905554"/>
                  </a:lnTo>
                  <a:lnTo>
                    <a:pt x="841870" y="3883050"/>
                  </a:lnTo>
                  <a:lnTo>
                    <a:pt x="876185" y="3848735"/>
                  </a:lnTo>
                  <a:lnTo>
                    <a:pt x="898690" y="3805224"/>
                  </a:lnTo>
                  <a:lnTo>
                    <a:pt x="906780" y="3755110"/>
                  </a:lnTo>
                  <a:lnTo>
                    <a:pt x="906780" y="2647188"/>
                  </a:lnTo>
                  <a:lnTo>
                    <a:pt x="898690" y="2597112"/>
                  </a:lnTo>
                  <a:lnTo>
                    <a:pt x="889520" y="2579408"/>
                  </a:lnTo>
                  <a:lnTo>
                    <a:pt x="884809" y="2552446"/>
                  </a:lnTo>
                  <a:lnTo>
                    <a:pt x="741387" y="2139200"/>
                  </a:lnTo>
                  <a:lnTo>
                    <a:pt x="744474" y="2130577"/>
                  </a:lnTo>
                  <a:lnTo>
                    <a:pt x="749808" y="2084324"/>
                  </a:lnTo>
                  <a:lnTo>
                    <a:pt x="749808" y="1335519"/>
                  </a:lnTo>
                  <a:lnTo>
                    <a:pt x="755904" y="1333246"/>
                  </a:lnTo>
                  <a:lnTo>
                    <a:pt x="1771142" y="791083"/>
                  </a:lnTo>
                  <a:lnTo>
                    <a:pt x="1809318" y="763612"/>
                  </a:lnTo>
                  <a:lnTo>
                    <a:pt x="1837956" y="728281"/>
                  </a:lnTo>
                  <a:lnTo>
                    <a:pt x="1856359" y="687362"/>
                  </a:lnTo>
                  <a:lnTo>
                    <a:pt x="1863826" y="643115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8420" y="2289047"/>
              <a:ext cx="1274063" cy="1203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1092" y="2308859"/>
              <a:ext cx="1193800" cy="1123315"/>
            </a:xfrm>
            <a:custGeom>
              <a:avLst/>
              <a:gdLst/>
              <a:ahLst/>
              <a:cxnLst/>
              <a:rect l="l" t="t" r="r" b="b"/>
              <a:pathLst>
                <a:path w="1193800" h="1123314">
                  <a:moveTo>
                    <a:pt x="1088009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3"/>
                  </a:lnTo>
                  <a:lnTo>
                    <a:pt x="0" y="1017905"/>
                  </a:lnTo>
                  <a:lnTo>
                    <a:pt x="8270" y="1058894"/>
                  </a:lnTo>
                  <a:lnTo>
                    <a:pt x="30829" y="1092358"/>
                  </a:lnTo>
                  <a:lnTo>
                    <a:pt x="64293" y="1114917"/>
                  </a:lnTo>
                  <a:lnTo>
                    <a:pt x="105282" y="1123188"/>
                  </a:lnTo>
                  <a:lnTo>
                    <a:pt x="1088009" y="1123188"/>
                  </a:lnTo>
                  <a:lnTo>
                    <a:pt x="1128998" y="1114917"/>
                  </a:lnTo>
                  <a:lnTo>
                    <a:pt x="1162462" y="1092358"/>
                  </a:lnTo>
                  <a:lnTo>
                    <a:pt x="1185021" y="1058894"/>
                  </a:lnTo>
                  <a:lnTo>
                    <a:pt x="1193292" y="1017905"/>
                  </a:lnTo>
                  <a:lnTo>
                    <a:pt x="1193292" y="105283"/>
                  </a:lnTo>
                  <a:lnTo>
                    <a:pt x="1185021" y="64293"/>
                  </a:lnTo>
                  <a:lnTo>
                    <a:pt x="1162462" y="30829"/>
                  </a:lnTo>
                  <a:lnTo>
                    <a:pt x="1128998" y="8270"/>
                  </a:lnTo>
                  <a:lnTo>
                    <a:pt x="10880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2411" y="1243583"/>
              <a:ext cx="1478280" cy="1429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5937" y="1264122"/>
              <a:ext cx="1397000" cy="1347470"/>
            </a:xfrm>
            <a:custGeom>
              <a:avLst/>
              <a:gdLst/>
              <a:ahLst/>
              <a:cxnLst/>
              <a:rect l="l" t="t" r="r" b="b"/>
              <a:pathLst>
                <a:path w="1397000" h="1347470">
                  <a:moveTo>
                    <a:pt x="1065885" y="0"/>
                  </a:moveTo>
                  <a:lnTo>
                    <a:pt x="1024163" y="2829"/>
                  </a:lnTo>
                  <a:lnTo>
                    <a:pt x="76616" y="261401"/>
                  </a:lnTo>
                  <a:lnTo>
                    <a:pt x="39298" y="280136"/>
                  </a:lnTo>
                  <a:lnTo>
                    <a:pt x="12957" y="310693"/>
                  </a:lnTo>
                  <a:lnTo>
                    <a:pt x="0" y="348894"/>
                  </a:lnTo>
                  <a:lnTo>
                    <a:pt x="2829" y="390560"/>
                  </a:lnTo>
                  <a:lnTo>
                    <a:pt x="242986" y="1270543"/>
                  </a:lnTo>
                  <a:lnTo>
                    <a:pt x="261721" y="1307915"/>
                  </a:lnTo>
                  <a:lnTo>
                    <a:pt x="292278" y="1334250"/>
                  </a:lnTo>
                  <a:lnTo>
                    <a:pt x="330479" y="1347178"/>
                  </a:lnTo>
                  <a:lnTo>
                    <a:pt x="372145" y="1344330"/>
                  </a:lnTo>
                  <a:lnTo>
                    <a:pt x="1319692" y="1085758"/>
                  </a:lnTo>
                  <a:lnTo>
                    <a:pt x="1357066" y="1067024"/>
                  </a:lnTo>
                  <a:lnTo>
                    <a:pt x="1383414" y="1036466"/>
                  </a:lnTo>
                  <a:lnTo>
                    <a:pt x="1396380" y="998265"/>
                  </a:lnTo>
                  <a:lnTo>
                    <a:pt x="1393606" y="956599"/>
                  </a:lnTo>
                  <a:lnTo>
                    <a:pt x="1153449" y="76616"/>
                  </a:lnTo>
                  <a:lnTo>
                    <a:pt x="1134659" y="39298"/>
                  </a:lnTo>
                  <a:lnTo>
                    <a:pt x="1104094" y="12957"/>
                  </a:lnTo>
                  <a:lnTo>
                    <a:pt x="10658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0519" y="1562005"/>
              <a:ext cx="742950" cy="742315"/>
            </a:xfrm>
            <a:custGeom>
              <a:avLst/>
              <a:gdLst/>
              <a:ahLst/>
              <a:cxnLst/>
              <a:rect l="l" t="t" r="r" b="b"/>
              <a:pathLst>
                <a:path w="742950" h="742314">
                  <a:moveTo>
                    <a:pt x="370458" y="0"/>
                  </a:moveTo>
                  <a:lnTo>
                    <a:pt x="322298" y="3849"/>
                  </a:lnTo>
                  <a:lnTo>
                    <a:pt x="273308" y="14191"/>
                  </a:lnTo>
                  <a:lnTo>
                    <a:pt x="225925" y="30234"/>
                  </a:lnTo>
                  <a:lnTo>
                    <a:pt x="182578" y="51434"/>
                  </a:lnTo>
                  <a:lnTo>
                    <a:pt x="143260" y="77786"/>
                  </a:lnTo>
                  <a:lnTo>
                    <a:pt x="107964" y="109281"/>
                  </a:lnTo>
                  <a:lnTo>
                    <a:pt x="76682" y="145912"/>
                  </a:lnTo>
                  <a:lnTo>
                    <a:pt x="49407" y="187673"/>
                  </a:lnTo>
                  <a:lnTo>
                    <a:pt x="27363" y="232418"/>
                  </a:lnTo>
                  <a:lnTo>
                    <a:pt x="11778" y="278007"/>
                  </a:lnTo>
                  <a:lnTo>
                    <a:pt x="2655" y="324436"/>
                  </a:lnTo>
                  <a:lnTo>
                    <a:pt x="0" y="371700"/>
                  </a:lnTo>
                  <a:lnTo>
                    <a:pt x="3814" y="419797"/>
                  </a:lnTo>
                  <a:lnTo>
                    <a:pt x="14101" y="468724"/>
                  </a:lnTo>
                  <a:lnTo>
                    <a:pt x="30197" y="516116"/>
                  </a:lnTo>
                  <a:lnTo>
                    <a:pt x="51430" y="559486"/>
                  </a:lnTo>
                  <a:lnTo>
                    <a:pt x="77792" y="598835"/>
                  </a:lnTo>
                  <a:lnTo>
                    <a:pt x="109276" y="634162"/>
                  </a:lnTo>
                  <a:lnTo>
                    <a:pt x="145875" y="665468"/>
                  </a:lnTo>
                  <a:lnTo>
                    <a:pt x="187583" y="692752"/>
                  </a:lnTo>
                  <a:lnTo>
                    <a:pt x="232321" y="714787"/>
                  </a:lnTo>
                  <a:lnTo>
                    <a:pt x="277894" y="730348"/>
                  </a:lnTo>
                  <a:lnTo>
                    <a:pt x="324315" y="739440"/>
                  </a:lnTo>
                  <a:lnTo>
                    <a:pt x="371592" y="742065"/>
                  </a:lnTo>
                  <a:lnTo>
                    <a:pt x="419737" y="738228"/>
                  </a:lnTo>
                  <a:lnTo>
                    <a:pt x="468761" y="727931"/>
                  </a:lnTo>
                  <a:lnTo>
                    <a:pt x="516216" y="711789"/>
                  </a:lnTo>
                  <a:lnTo>
                    <a:pt x="559646" y="690536"/>
                  </a:lnTo>
                  <a:lnTo>
                    <a:pt x="584890" y="673638"/>
                  </a:lnTo>
                  <a:lnTo>
                    <a:pt x="356090" y="673638"/>
                  </a:lnTo>
                  <a:lnTo>
                    <a:pt x="310313" y="667903"/>
                  </a:lnTo>
                  <a:lnTo>
                    <a:pt x="265530" y="654592"/>
                  </a:lnTo>
                  <a:lnTo>
                    <a:pt x="221746" y="633697"/>
                  </a:lnTo>
                  <a:lnTo>
                    <a:pt x="181405" y="606583"/>
                  </a:lnTo>
                  <a:lnTo>
                    <a:pt x="147093" y="574762"/>
                  </a:lnTo>
                  <a:lnTo>
                    <a:pt x="118803" y="538224"/>
                  </a:lnTo>
                  <a:lnTo>
                    <a:pt x="96530" y="496955"/>
                  </a:lnTo>
                  <a:lnTo>
                    <a:pt x="80268" y="450944"/>
                  </a:lnTo>
                  <a:lnTo>
                    <a:pt x="70804" y="403057"/>
                  </a:lnTo>
                  <a:lnTo>
                    <a:pt x="68930" y="356165"/>
                  </a:lnTo>
                  <a:lnTo>
                    <a:pt x="74645" y="310254"/>
                  </a:lnTo>
                  <a:lnTo>
                    <a:pt x="87949" y="265312"/>
                  </a:lnTo>
                  <a:lnTo>
                    <a:pt x="108843" y="221328"/>
                  </a:lnTo>
                  <a:lnTo>
                    <a:pt x="135940" y="180912"/>
                  </a:lnTo>
                  <a:lnTo>
                    <a:pt x="167700" y="146538"/>
                  </a:lnTo>
                  <a:lnTo>
                    <a:pt x="204124" y="118211"/>
                  </a:lnTo>
                  <a:lnTo>
                    <a:pt x="245211" y="95937"/>
                  </a:lnTo>
                  <a:lnTo>
                    <a:pt x="290961" y="79723"/>
                  </a:lnTo>
                  <a:lnTo>
                    <a:pt x="338737" y="70336"/>
                  </a:lnTo>
                  <a:lnTo>
                    <a:pt x="385585" y="68545"/>
                  </a:lnTo>
                  <a:lnTo>
                    <a:pt x="584081" y="68545"/>
                  </a:lnTo>
                  <a:lnTo>
                    <a:pt x="554740" y="49370"/>
                  </a:lnTo>
                  <a:lnTo>
                    <a:pt x="509931" y="27326"/>
                  </a:lnTo>
                  <a:lnTo>
                    <a:pt x="464279" y="11745"/>
                  </a:lnTo>
                  <a:lnTo>
                    <a:pt x="417787" y="2634"/>
                  </a:lnTo>
                  <a:lnTo>
                    <a:pt x="370458" y="0"/>
                  </a:lnTo>
                  <a:close/>
                </a:path>
                <a:path w="742950" h="742314">
                  <a:moveTo>
                    <a:pt x="584081" y="68545"/>
                  </a:moveTo>
                  <a:lnTo>
                    <a:pt x="385585" y="68545"/>
                  </a:lnTo>
                  <a:lnTo>
                    <a:pt x="431495" y="74355"/>
                  </a:lnTo>
                  <a:lnTo>
                    <a:pt x="476454" y="87773"/>
                  </a:lnTo>
                  <a:lnTo>
                    <a:pt x="520450" y="108806"/>
                  </a:lnTo>
                  <a:lnTo>
                    <a:pt x="560991" y="135992"/>
                  </a:lnTo>
                  <a:lnTo>
                    <a:pt x="595447" y="167860"/>
                  </a:lnTo>
                  <a:lnTo>
                    <a:pt x="623832" y="204397"/>
                  </a:lnTo>
                  <a:lnTo>
                    <a:pt x="646158" y="245592"/>
                  </a:lnTo>
                  <a:lnTo>
                    <a:pt x="662436" y="291432"/>
                  </a:lnTo>
                  <a:lnTo>
                    <a:pt x="671823" y="339255"/>
                  </a:lnTo>
                  <a:lnTo>
                    <a:pt x="673614" y="386102"/>
                  </a:lnTo>
                  <a:lnTo>
                    <a:pt x="667804" y="431975"/>
                  </a:lnTo>
                  <a:lnTo>
                    <a:pt x="654385" y="476872"/>
                  </a:lnTo>
                  <a:lnTo>
                    <a:pt x="633353" y="520794"/>
                  </a:lnTo>
                  <a:lnTo>
                    <a:pt x="606166" y="561197"/>
                  </a:lnTo>
                  <a:lnTo>
                    <a:pt x="574291" y="595547"/>
                  </a:lnTo>
                  <a:lnTo>
                    <a:pt x="537734" y="623856"/>
                  </a:lnTo>
                  <a:lnTo>
                    <a:pt x="496502" y="646135"/>
                  </a:lnTo>
                  <a:lnTo>
                    <a:pt x="450600" y="662399"/>
                  </a:lnTo>
                  <a:lnTo>
                    <a:pt x="402854" y="671801"/>
                  </a:lnTo>
                  <a:lnTo>
                    <a:pt x="356090" y="673638"/>
                  </a:lnTo>
                  <a:lnTo>
                    <a:pt x="584890" y="673638"/>
                  </a:lnTo>
                  <a:lnTo>
                    <a:pt x="634416" y="632652"/>
                  </a:lnTo>
                  <a:lnTo>
                    <a:pt x="665749" y="596001"/>
                  </a:lnTo>
                  <a:lnTo>
                    <a:pt x="693043" y="554195"/>
                  </a:lnTo>
                  <a:lnTo>
                    <a:pt x="715088" y="509449"/>
                  </a:lnTo>
                  <a:lnTo>
                    <a:pt x="730673" y="463860"/>
                  </a:lnTo>
                  <a:lnTo>
                    <a:pt x="739795" y="417431"/>
                  </a:lnTo>
                  <a:lnTo>
                    <a:pt x="742451" y="370167"/>
                  </a:lnTo>
                  <a:lnTo>
                    <a:pt x="738637" y="322070"/>
                  </a:lnTo>
                  <a:lnTo>
                    <a:pt x="728349" y="273144"/>
                  </a:lnTo>
                  <a:lnTo>
                    <a:pt x="712305" y="225867"/>
                  </a:lnTo>
                  <a:lnTo>
                    <a:pt x="691101" y="182588"/>
                  </a:lnTo>
                  <a:lnTo>
                    <a:pt x="664738" y="143302"/>
                  </a:lnTo>
                  <a:lnTo>
                    <a:pt x="633221" y="108006"/>
                  </a:lnTo>
                  <a:lnTo>
                    <a:pt x="596554" y="76696"/>
                  </a:lnTo>
                  <a:lnTo>
                    <a:pt x="584081" y="68545"/>
                  </a:lnTo>
                  <a:close/>
                </a:path>
                <a:path w="742950" h="742314">
                  <a:moveTo>
                    <a:pt x="377670" y="215994"/>
                  </a:moveTo>
                  <a:lnTo>
                    <a:pt x="293374" y="215994"/>
                  </a:lnTo>
                  <a:lnTo>
                    <a:pt x="401070" y="609567"/>
                  </a:lnTo>
                  <a:lnTo>
                    <a:pt x="479556" y="588104"/>
                  </a:lnTo>
                  <a:lnTo>
                    <a:pt x="377670" y="215994"/>
                  </a:lnTo>
                  <a:close/>
                </a:path>
                <a:path w="742950" h="742314">
                  <a:moveTo>
                    <a:pt x="353572" y="127983"/>
                  </a:moveTo>
                  <a:lnTo>
                    <a:pt x="208919" y="180434"/>
                  </a:lnTo>
                  <a:lnTo>
                    <a:pt x="223905" y="235044"/>
                  </a:lnTo>
                  <a:lnTo>
                    <a:pt x="293374" y="215994"/>
                  </a:lnTo>
                  <a:lnTo>
                    <a:pt x="377670" y="215994"/>
                  </a:lnTo>
                  <a:lnTo>
                    <a:pt x="353572" y="127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8815" y="4523219"/>
              <a:ext cx="1272540" cy="12039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1487" y="4543043"/>
              <a:ext cx="1191895" cy="1123315"/>
            </a:xfrm>
            <a:custGeom>
              <a:avLst/>
              <a:gdLst/>
              <a:ahLst/>
              <a:cxnLst/>
              <a:rect l="l" t="t" r="r" b="b"/>
              <a:pathLst>
                <a:path w="1191895" h="1123314">
                  <a:moveTo>
                    <a:pt x="1086485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2"/>
                  </a:lnTo>
                  <a:lnTo>
                    <a:pt x="0" y="1017904"/>
                  </a:lnTo>
                  <a:lnTo>
                    <a:pt x="8270" y="1058883"/>
                  </a:lnTo>
                  <a:lnTo>
                    <a:pt x="30829" y="1092349"/>
                  </a:lnTo>
                  <a:lnTo>
                    <a:pt x="64293" y="1114913"/>
                  </a:lnTo>
                  <a:lnTo>
                    <a:pt x="105282" y="1123187"/>
                  </a:lnTo>
                  <a:lnTo>
                    <a:pt x="1086485" y="1123187"/>
                  </a:lnTo>
                  <a:lnTo>
                    <a:pt x="1127474" y="1114913"/>
                  </a:lnTo>
                  <a:lnTo>
                    <a:pt x="1160938" y="1092349"/>
                  </a:lnTo>
                  <a:lnTo>
                    <a:pt x="1183497" y="1058883"/>
                  </a:lnTo>
                  <a:lnTo>
                    <a:pt x="1191768" y="1017904"/>
                  </a:lnTo>
                  <a:lnTo>
                    <a:pt x="1191768" y="105282"/>
                  </a:lnTo>
                  <a:lnTo>
                    <a:pt x="1183497" y="64293"/>
                  </a:lnTo>
                  <a:lnTo>
                    <a:pt x="1160938" y="30829"/>
                  </a:lnTo>
                  <a:lnTo>
                    <a:pt x="1127474" y="8270"/>
                  </a:lnTo>
                  <a:lnTo>
                    <a:pt x="10864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13301" y="3794505"/>
            <a:ext cx="278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總分加減分</a:t>
            </a:r>
            <a:r>
              <a:rPr sz="4000" b="0" spc="315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-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0077" y="4394453"/>
            <a:ext cx="585533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0" spc="17302" baseline="-4861" dirty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12000" spc="1072" baseline="-48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評分等第級</a:t>
            </a:r>
            <a:r>
              <a:rPr sz="4000" b="0" spc="-37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距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及獎勵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24555" y="5647937"/>
            <a:ext cx="1187450" cy="1122045"/>
            <a:chOff x="2924555" y="5647937"/>
            <a:chExt cx="1187450" cy="1122045"/>
          </a:xfrm>
        </p:grpSpPr>
        <p:sp>
          <p:nvSpPr>
            <p:cNvPr id="17" name="object 17"/>
            <p:cNvSpPr/>
            <p:nvPr/>
          </p:nvSpPr>
          <p:spPr>
            <a:xfrm>
              <a:off x="2924555" y="5647937"/>
              <a:ext cx="1187183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67227" y="5667756"/>
              <a:ext cx="1106805" cy="1041400"/>
            </a:xfrm>
            <a:custGeom>
              <a:avLst/>
              <a:gdLst/>
              <a:ahLst/>
              <a:cxnLst/>
              <a:rect l="l" t="t" r="r" b="b"/>
              <a:pathLst>
                <a:path w="1106804" h="1041400">
                  <a:moveTo>
                    <a:pt x="1008888" y="0"/>
                  </a:moveTo>
                  <a:lnTo>
                    <a:pt x="97536" y="0"/>
                  </a:lnTo>
                  <a:lnTo>
                    <a:pt x="59578" y="7668"/>
                  </a:lnTo>
                  <a:lnTo>
                    <a:pt x="28575" y="28581"/>
                  </a:lnTo>
                  <a:lnTo>
                    <a:pt x="7667" y="59600"/>
                  </a:lnTo>
                  <a:lnTo>
                    <a:pt x="0" y="97586"/>
                  </a:lnTo>
                  <a:lnTo>
                    <a:pt x="0" y="943305"/>
                  </a:lnTo>
                  <a:lnTo>
                    <a:pt x="7667" y="981291"/>
                  </a:lnTo>
                  <a:lnTo>
                    <a:pt x="28574" y="1012310"/>
                  </a:lnTo>
                  <a:lnTo>
                    <a:pt x="59578" y="1033223"/>
                  </a:lnTo>
                  <a:lnTo>
                    <a:pt x="97536" y="1040892"/>
                  </a:lnTo>
                  <a:lnTo>
                    <a:pt x="1008888" y="1040892"/>
                  </a:lnTo>
                  <a:lnTo>
                    <a:pt x="1046845" y="1033223"/>
                  </a:lnTo>
                  <a:lnTo>
                    <a:pt x="1077849" y="1012310"/>
                  </a:lnTo>
                  <a:lnTo>
                    <a:pt x="1098756" y="981291"/>
                  </a:lnTo>
                  <a:lnTo>
                    <a:pt x="1106424" y="943305"/>
                  </a:lnTo>
                  <a:lnTo>
                    <a:pt x="1106424" y="97586"/>
                  </a:lnTo>
                  <a:lnTo>
                    <a:pt x="1098756" y="59600"/>
                  </a:lnTo>
                  <a:lnTo>
                    <a:pt x="1077849" y="28581"/>
                  </a:lnTo>
                  <a:lnTo>
                    <a:pt x="1046845" y="7668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47720" y="5782767"/>
            <a:ext cx="347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39211" y="3401567"/>
            <a:ext cx="1272540" cy="3176270"/>
            <a:chOff x="2839211" y="3401567"/>
            <a:chExt cx="1272540" cy="3176270"/>
          </a:xfrm>
        </p:grpSpPr>
        <p:sp>
          <p:nvSpPr>
            <p:cNvPr id="21" name="object 21"/>
            <p:cNvSpPr/>
            <p:nvPr/>
          </p:nvSpPr>
          <p:spPr>
            <a:xfrm>
              <a:off x="3174491" y="5858255"/>
              <a:ext cx="670560" cy="681355"/>
            </a:xfrm>
            <a:custGeom>
              <a:avLst/>
              <a:gdLst/>
              <a:ahLst/>
              <a:cxnLst/>
              <a:rect l="l" t="t" r="r" b="b"/>
              <a:pathLst>
                <a:path w="670560" h="681354">
                  <a:moveTo>
                    <a:pt x="0" y="340614"/>
                  </a:moveTo>
                  <a:lnTo>
                    <a:pt x="3060" y="294395"/>
                  </a:lnTo>
                  <a:lnTo>
                    <a:pt x="11976" y="250066"/>
                  </a:lnTo>
                  <a:lnTo>
                    <a:pt x="26348" y="208033"/>
                  </a:lnTo>
                  <a:lnTo>
                    <a:pt x="45776" y="168701"/>
                  </a:lnTo>
                  <a:lnTo>
                    <a:pt x="69861" y="132476"/>
                  </a:lnTo>
                  <a:lnTo>
                    <a:pt x="98202" y="99764"/>
                  </a:lnTo>
                  <a:lnTo>
                    <a:pt x="130402" y="70972"/>
                  </a:lnTo>
                  <a:lnTo>
                    <a:pt x="166059" y="46504"/>
                  </a:lnTo>
                  <a:lnTo>
                    <a:pt x="204775" y="26767"/>
                  </a:lnTo>
                  <a:lnTo>
                    <a:pt x="246150" y="12167"/>
                  </a:lnTo>
                  <a:lnTo>
                    <a:pt x="289785" y="3109"/>
                  </a:lnTo>
                  <a:lnTo>
                    <a:pt x="335280" y="0"/>
                  </a:lnTo>
                  <a:lnTo>
                    <a:pt x="380774" y="3109"/>
                  </a:lnTo>
                  <a:lnTo>
                    <a:pt x="424409" y="12167"/>
                  </a:lnTo>
                  <a:lnTo>
                    <a:pt x="465784" y="26767"/>
                  </a:lnTo>
                  <a:lnTo>
                    <a:pt x="504500" y="46504"/>
                  </a:lnTo>
                  <a:lnTo>
                    <a:pt x="540157" y="70972"/>
                  </a:lnTo>
                  <a:lnTo>
                    <a:pt x="572357" y="99764"/>
                  </a:lnTo>
                  <a:lnTo>
                    <a:pt x="600698" y="132476"/>
                  </a:lnTo>
                  <a:lnTo>
                    <a:pt x="624783" y="168701"/>
                  </a:lnTo>
                  <a:lnTo>
                    <a:pt x="644211" y="208033"/>
                  </a:lnTo>
                  <a:lnTo>
                    <a:pt x="658583" y="250066"/>
                  </a:lnTo>
                  <a:lnTo>
                    <a:pt x="667499" y="294395"/>
                  </a:lnTo>
                  <a:lnTo>
                    <a:pt x="670560" y="340614"/>
                  </a:lnTo>
                  <a:lnTo>
                    <a:pt x="667499" y="386832"/>
                  </a:lnTo>
                  <a:lnTo>
                    <a:pt x="658583" y="431161"/>
                  </a:lnTo>
                  <a:lnTo>
                    <a:pt x="644211" y="473194"/>
                  </a:lnTo>
                  <a:lnTo>
                    <a:pt x="624783" y="512526"/>
                  </a:lnTo>
                  <a:lnTo>
                    <a:pt x="600698" y="548751"/>
                  </a:lnTo>
                  <a:lnTo>
                    <a:pt x="572357" y="581463"/>
                  </a:lnTo>
                  <a:lnTo>
                    <a:pt x="540157" y="610255"/>
                  </a:lnTo>
                  <a:lnTo>
                    <a:pt x="504500" y="634723"/>
                  </a:lnTo>
                  <a:lnTo>
                    <a:pt x="465784" y="654460"/>
                  </a:lnTo>
                  <a:lnTo>
                    <a:pt x="424409" y="669060"/>
                  </a:lnTo>
                  <a:lnTo>
                    <a:pt x="380774" y="678118"/>
                  </a:lnTo>
                  <a:lnTo>
                    <a:pt x="335280" y="681228"/>
                  </a:lnTo>
                  <a:lnTo>
                    <a:pt x="289785" y="678118"/>
                  </a:lnTo>
                  <a:lnTo>
                    <a:pt x="246150" y="669060"/>
                  </a:lnTo>
                  <a:lnTo>
                    <a:pt x="204775" y="654460"/>
                  </a:lnTo>
                  <a:lnTo>
                    <a:pt x="166059" y="634723"/>
                  </a:lnTo>
                  <a:lnTo>
                    <a:pt x="130402" y="610255"/>
                  </a:lnTo>
                  <a:lnTo>
                    <a:pt x="98202" y="581463"/>
                  </a:lnTo>
                  <a:lnTo>
                    <a:pt x="69861" y="548751"/>
                  </a:lnTo>
                  <a:lnTo>
                    <a:pt x="45776" y="512526"/>
                  </a:lnTo>
                  <a:lnTo>
                    <a:pt x="26348" y="473194"/>
                  </a:lnTo>
                  <a:lnTo>
                    <a:pt x="11976" y="431161"/>
                  </a:lnTo>
                  <a:lnTo>
                    <a:pt x="3060" y="386832"/>
                  </a:lnTo>
                  <a:lnTo>
                    <a:pt x="0" y="34061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9211" y="3401567"/>
              <a:ext cx="1272539" cy="12024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81883" y="3421379"/>
              <a:ext cx="1191895" cy="1122045"/>
            </a:xfrm>
            <a:custGeom>
              <a:avLst/>
              <a:gdLst/>
              <a:ahLst/>
              <a:cxnLst/>
              <a:rect l="l" t="t" r="r" b="b"/>
              <a:pathLst>
                <a:path w="1191895" h="1122045">
                  <a:moveTo>
                    <a:pt x="1086612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16507"/>
                  </a:lnTo>
                  <a:lnTo>
                    <a:pt x="8268" y="1057423"/>
                  </a:lnTo>
                  <a:lnTo>
                    <a:pt x="30813" y="1090850"/>
                  </a:lnTo>
                  <a:lnTo>
                    <a:pt x="64240" y="1113395"/>
                  </a:lnTo>
                  <a:lnTo>
                    <a:pt x="105155" y="1121663"/>
                  </a:lnTo>
                  <a:lnTo>
                    <a:pt x="1086612" y="1121663"/>
                  </a:lnTo>
                  <a:lnTo>
                    <a:pt x="1127527" y="1113395"/>
                  </a:lnTo>
                  <a:lnTo>
                    <a:pt x="1160954" y="1090850"/>
                  </a:lnTo>
                  <a:lnTo>
                    <a:pt x="1183499" y="1057423"/>
                  </a:lnTo>
                  <a:lnTo>
                    <a:pt x="1191768" y="1016507"/>
                  </a:lnTo>
                  <a:lnTo>
                    <a:pt x="1191768" y="105155"/>
                  </a:lnTo>
                  <a:lnTo>
                    <a:pt x="1183499" y="64240"/>
                  </a:lnTo>
                  <a:lnTo>
                    <a:pt x="1160954" y="30813"/>
                  </a:lnTo>
                  <a:lnTo>
                    <a:pt x="1127527" y="8268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2D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88611" y="5885484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申報期限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4950" y="2262962"/>
            <a:ext cx="1160145" cy="230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965"/>
              </a:lnSpc>
              <a:spcBef>
                <a:spcPts val="105"/>
              </a:spcBef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endParaRPr sz="8000">
              <a:latin typeface="Wingdings"/>
              <a:cs typeface="Wingdings"/>
            </a:endParaRPr>
          </a:p>
          <a:p>
            <a:pPr marL="240665">
              <a:lnSpc>
                <a:spcPts val="8965"/>
              </a:lnSpc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endParaRPr sz="800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4294" y="290525"/>
            <a:ext cx="9460230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114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110</a:t>
            </a:r>
            <a:r>
              <a:rPr sz="4400" b="0" spc="5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年機關綠色採購績效評核</a:t>
            </a:r>
            <a:r>
              <a:rPr sz="4400" b="0" spc="-2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方法</a:t>
            </a:r>
            <a:r>
              <a:rPr sz="2600" b="0" spc="5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(37/52)</a:t>
            </a:r>
            <a:endParaRPr sz="2600">
              <a:latin typeface="Noto Sans CJK JP Medium"/>
              <a:cs typeface="Noto Sans CJK JP Medium"/>
            </a:endParaRPr>
          </a:p>
          <a:p>
            <a:pPr marL="2137410">
              <a:lnSpc>
                <a:spcPct val="100000"/>
              </a:lnSpc>
              <a:spcBef>
                <a:spcPts val="4850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計分架構說明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8" name="object 28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11244" y="2632405"/>
            <a:ext cx="7796530" cy="1318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3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原始分</a:t>
            </a:r>
            <a:r>
              <a:rPr sz="40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數</a:t>
            </a:r>
            <a:r>
              <a:rPr sz="4000" b="0" spc="30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附表</a:t>
            </a:r>
            <a:r>
              <a:rPr sz="3200" b="0" spc="15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1</a:t>
            </a:r>
            <a:r>
              <a:rPr sz="3200" b="0" spc="229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指定採購項目一覽表</a:t>
            </a:r>
            <a:endParaRPr sz="3200">
              <a:latin typeface="Noto Sans CJK JP Medium"/>
              <a:cs typeface="Noto Sans CJK JP Medium"/>
            </a:endParaRPr>
          </a:p>
          <a:p>
            <a:pPr marL="3072765">
              <a:lnSpc>
                <a:spcPts val="2690"/>
              </a:lnSpc>
            </a:pPr>
            <a:r>
              <a:rPr sz="2300" b="0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加分項目</a:t>
            </a:r>
            <a:endParaRPr sz="2300">
              <a:latin typeface="Noto Sans CJK JP Medium"/>
              <a:cs typeface="Noto Sans CJK JP Medium"/>
            </a:endParaRPr>
          </a:p>
          <a:p>
            <a:pPr marL="3072765">
              <a:lnSpc>
                <a:spcPct val="100000"/>
              </a:lnSpc>
            </a:pPr>
            <a:r>
              <a:rPr sz="2300" b="0" spc="35" dirty="0">
                <a:latin typeface="Noto Sans CJK JP Medium"/>
                <a:cs typeface="Noto Sans CJK JP Medium"/>
              </a:rPr>
              <a:t>1.</a:t>
            </a:r>
            <a:r>
              <a:rPr sz="2300" b="0" spc="-70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加分採購項目之綠色產</a:t>
            </a:r>
            <a:r>
              <a:rPr sz="2300" b="0" spc="-15" dirty="0">
                <a:latin typeface="Noto Sans CJK JP Medium"/>
                <a:cs typeface="Noto Sans CJK JP Medium"/>
              </a:rPr>
              <a:t>品</a:t>
            </a:r>
            <a:r>
              <a:rPr sz="2300" b="0" dirty="0">
                <a:latin typeface="Noto Sans CJK JP Medium"/>
                <a:cs typeface="Noto Sans CJK JP Medium"/>
              </a:rPr>
              <a:t>採購</a:t>
            </a:r>
            <a:r>
              <a:rPr sz="2300" b="0" spc="-15" dirty="0">
                <a:latin typeface="Noto Sans CJK JP Medium"/>
                <a:cs typeface="Noto Sans CJK JP Medium"/>
              </a:rPr>
              <a:t>比</a:t>
            </a:r>
            <a:r>
              <a:rPr sz="2300" b="0" dirty="0">
                <a:latin typeface="Noto Sans CJK JP Medium"/>
                <a:cs typeface="Noto Sans CJK JP Medium"/>
              </a:rPr>
              <a:t>率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71435" y="3924427"/>
            <a:ext cx="415290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35" dirty="0">
                <a:latin typeface="Noto Sans CJK JP Medium"/>
                <a:cs typeface="Noto Sans CJK JP Medium"/>
              </a:rPr>
              <a:t>2.</a:t>
            </a:r>
            <a:r>
              <a:rPr sz="2300" b="0" spc="-75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工程及勞務採購實施綠</a:t>
            </a:r>
            <a:r>
              <a:rPr sz="2300" b="0" spc="-15" dirty="0">
                <a:latin typeface="Noto Sans CJK JP Medium"/>
                <a:cs typeface="Noto Sans CJK JP Medium"/>
              </a:rPr>
              <a:t>色</a:t>
            </a:r>
            <a:r>
              <a:rPr sz="2300" b="0" dirty="0">
                <a:latin typeface="Noto Sans CJK JP Medium"/>
                <a:cs typeface="Noto Sans CJK JP Medium"/>
              </a:rPr>
              <a:t>採購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71435" y="4274642"/>
            <a:ext cx="356933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0" spc="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3.</a:t>
            </a:r>
            <a:r>
              <a:rPr sz="2300" b="0" spc="-10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 </a:t>
            </a:r>
            <a:r>
              <a:rPr sz="23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機關綠色採購熟悉度測驗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71435" y="4625721"/>
            <a:ext cx="327660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35" dirty="0">
                <a:latin typeface="Noto Sans CJK JP Medium"/>
                <a:cs typeface="Noto Sans CJK JP Medium"/>
              </a:rPr>
              <a:t>4.</a:t>
            </a:r>
            <a:r>
              <a:rPr sz="2300" b="0" spc="-85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參加機關綠色辦公響應</a:t>
            </a:r>
            <a:endParaRPr sz="23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44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9683" y="1202436"/>
            <a:ext cx="603885" cy="401320"/>
            <a:chOff x="519683" y="1202436"/>
            <a:chExt cx="603885" cy="401320"/>
          </a:xfrm>
        </p:grpSpPr>
        <p:sp>
          <p:nvSpPr>
            <p:cNvPr id="4" name="object 4"/>
            <p:cNvSpPr/>
            <p:nvPr/>
          </p:nvSpPr>
          <p:spPr>
            <a:xfrm>
              <a:off x="519683" y="12024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659" y="12024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6779" y="12024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622291" y="1071372"/>
            <a:ext cx="4374642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2232" y="1160729"/>
            <a:ext cx="7562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總分加減</a:t>
            </a:r>
            <a:r>
              <a:rPr sz="2800" b="0" spc="-5" dirty="0">
                <a:latin typeface="Noto Sans CJK JP Medium"/>
                <a:cs typeface="Noto Sans CJK JP Medium"/>
              </a:rPr>
              <a:t>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10" dirty="0">
                <a:latin typeface="Noto Sans CJK JP Medium"/>
                <a:cs typeface="Noto Sans CJK JP Medium"/>
              </a:rPr>
              <a:t>加分項目</a:t>
            </a:r>
            <a:r>
              <a:rPr sz="2800" b="0" spc="155" dirty="0">
                <a:latin typeface="Noto Sans CJK JP Medium"/>
                <a:cs typeface="Noto Sans CJK JP Medium"/>
              </a:rPr>
              <a:t>)-</a:t>
            </a:r>
            <a:r>
              <a:rPr sz="2800" b="0" spc="-10" dirty="0">
                <a:latin typeface="Noto Sans CJK JP Medium"/>
                <a:cs typeface="Noto Sans CJK JP Medium"/>
              </a:rPr>
              <a:t>機關綠色採購熟悉</a:t>
            </a:r>
            <a:r>
              <a:rPr sz="2800" b="0" dirty="0">
                <a:latin typeface="Noto Sans CJK JP Medium"/>
                <a:cs typeface="Noto Sans CJK JP Medium"/>
              </a:rPr>
              <a:t>度</a:t>
            </a:r>
            <a:r>
              <a:rPr sz="2800" b="0" spc="-10" dirty="0">
                <a:latin typeface="Noto Sans CJK JP Medium"/>
                <a:cs typeface="Noto Sans CJK JP Medium"/>
              </a:rPr>
              <a:t>測驗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10728" y="3418332"/>
            <a:ext cx="3302635" cy="3086100"/>
            <a:chOff x="8110728" y="3418332"/>
            <a:chExt cx="3302635" cy="3086100"/>
          </a:xfrm>
        </p:grpSpPr>
        <p:sp>
          <p:nvSpPr>
            <p:cNvPr id="10" name="object 10"/>
            <p:cNvSpPr/>
            <p:nvPr/>
          </p:nvSpPr>
          <p:spPr>
            <a:xfrm>
              <a:off x="8110728" y="3418332"/>
              <a:ext cx="3302635" cy="3042285"/>
            </a:xfrm>
            <a:custGeom>
              <a:avLst/>
              <a:gdLst/>
              <a:ahLst/>
              <a:cxnLst/>
              <a:rect l="l" t="t" r="r" b="b"/>
              <a:pathLst>
                <a:path w="3302634" h="3042285">
                  <a:moveTo>
                    <a:pt x="3302508" y="0"/>
                  </a:moveTo>
                  <a:lnTo>
                    <a:pt x="0" y="0"/>
                  </a:lnTo>
                  <a:lnTo>
                    <a:pt x="0" y="3041904"/>
                  </a:lnTo>
                  <a:lnTo>
                    <a:pt x="3302508" y="3041904"/>
                  </a:lnTo>
                  <a:lnTo>
                    <a:pt x="3302508" y="0"/>
                  </a:lnTo>
                  <a:close/>
                </a:path>
              </a:pathLst>
            </a:custGeom>
            <a:solidFill>
              <a:srgbClr val="D4EEE8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35112" y="3669030"/>
              <a:ext cx="2571114" cy="28354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71500" y="1921764"/>
            <a:ext cx="3388360" cy="1199515"/>
            <a:chOff x="571500" y="1921764"/>
            <a:chExt cx="3388360" cy="1199515"/>
          </a:xfrm>
        </p:grpSpPr>
        <p:sp>
          <p:nvSpPr>
            <p:cNvPr id="13" name="object 13"/>
            <p:cNvSpPr/>
            <p:nvPr/>
          </p:nvSpPr>
          <p:spPr>
            <a:xfrm>
              <a:off x="571500" y="1985772"/>
              <a:ext cx="3388360" cy="1135380"/>
            </a:xfrm>
            <a:custGeom>
              <a:avLst/>
              <a:gdLst/>
              <a:ahLst/>
              <a:cxnLst/>
              <a:rect l="l" t="t" r="r" b="b"/>
              <a:pathLst>
                <a:path w="3388360" h="1135380">
                  <a:moveTo>
                    <a:pt x="3282823" y="0"/>
                  </a:moveTo>
                  <a:lnTo>
                    <a:pt x="104990" y="0"/>
                  </a:lnTo>
                  <a:lnTo>
                    <a:pt x="64122" y="8249"/>
                  </a:lnTo>
                  <a:lnTo>
                    <a:pt x="30749" y="30749"/>
                  </a:lnTo>
                  <a:lnTo>
                    <a:pt x="8250" y="64133"/>
                  </a:lnTo>
                  <a:lnTo>
                    <a:pt x="0" y="105028"/>
                  </a:lnTo>
                  <a:lnTo>
                    <a:pt x="0" y="1030350"/>
                  </a:lnTo>
                  <a:lnTo>
                    <a:pt x="8250" y="1071246"/>
                  </a:lnTo>
                  <a:lnTo>
                    <a:pt x="30749" y="1104630"/>
                  </a:lnTo>
                  <a:lnTo>
                    <a:pt x="64122" y="1127130"/>
                  </a:lnTo>
                  <a:lnTo>
                    <a:pt x="104990" y="1135379"/>
                  </a:lnTo>
                  <a:lnTo>
                    <a:pt x="3282823" y="1135379"/>
                  </a:lnTo>
                  <a:lnTo>
                    <a:pt x="3323718" y="1127130"/>
                  </a:lnTo>
                  <a:lnTo>
                    <a:pt x="3357102" y="1104630"/>
                  </a:lnTo>
                  <a:lnTo>
                    <a:pt x="3379602" y="1071246"/>
                  </a:lnTo>
                  <a:lnTo>
                    <a:pt x="3387852" y="1030350"/>
                  </a:lnTo>
                  <a:lnTo>
                    <a:pt x="3387852" y="105028"/>
                  </a:lnTo>
                  <a:lnTo>
                    <a:pt x="3379602" y="64133"/>
                  </a:lnTo>
                  <a:lnTo>
                    <a:pt x="3357102" y="30749"/>
                  </a:lnTo>
                  <a:lnTo>
                    <a:pt x="3323718" y="8249"/>
                  </a:lnTo>
                  <a:lnTo>
                    <a:pt x="3282823" y="0"/>
                  </a:lnTo>
                  <a:close/>
                </a:path>
              </a:pathLst>
            </a:custGeom>
            <a:solidFill>
              <a:srgbClr val="2D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500" y="1921764"/>
              <a:ext cx="3388360" cy="1137285"/>
            </a:xfrm>
            <a:custGeom>
              <a:avLst/>
              <a:gdLst/>
              <a:ahLst/>
              <a:cxnLst/>
              <a:rect l="l" t="t" r="r" b="b"/>
              <a:pathLst>
                <a:path w="3388360" h="1137285">
                  <a:moveTo>
                    <a:pt x="3282696" y="0"/>
                  </a:moveTo>
                  <a:lnTo>
                    <a:pt x="105130" y="0"/>
                  </a:lnTo>
                  <a:lnTo>
                    <a:pt x="64208" y="8268"/>
                  </a:lnTo>
                  <a:lnTo>
                    <a:pt x="30791" y="30813"/>
                  </a:lnTo>
                  <a:lnTo>
                    <a:pt x="8261" y="64240"/>
                  </a:lnTo>
                  <a:lnTo>
                    <a:pt x="0" y="105155"/>
                  </a:lnTo>
                  <a:lnTo>
                    <a:pt x="0" y="1031747"/>
                  </a:lnTo>
                  <a:lnTo>
                    <a:pt x="8261" y="1072663"/>
                  </a:lnTo>
                  <a:lnTo>
                    <a:pt x="30791" y="1106090"/>
                  </a:lnTo>
                  <a:lnTo>
                    <a:pt x="64208" y="1128635"/>
                  </a:lnTo>
                  <a:lnTo>
                    <a:pt x="105130" y="1136903"/>
                  </a:lnTo>
                  <a:lnTo>
                    <a:pt x="3282696" y="1136903"/>
                  </a:lnTo>
                  <a:lnTo>
                    <a:pt x="3323611" y="1128635"/>
                  </a:lnTo>
                  <a:lnTo>
                    <a:pt x="3357038" y="1106090"/>
                  </a:lnTo>
                  <a:lnTo>
                    <a:pt x="3379583" y="1072663"/>
                  </a:lnTo>
                  <a:lnTo>
                    <a:pt x="3387852" y="1031747"/>
                  </a:lnTo>
                  <a:lnTo>
                    <a:pt x="3387852" y="105155"/>
                  </a:lnTo>
                  <a:lnTo>
                    <a:pt x="3379583" y="64240"/>
                  </a:lnTo>
                  <a:lnTo>
                    <a:pt x="3357038" y="30813"/>
                  </a:lnTo>
                  <a:lnTo>
                    <a:pt x="3323611" y="8268"/>
                  </a:lnTo>
                  <a:lnTo>
                    <a:pt x="3282696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71500" y="3418332"/>
            <a:ext cx="3302635" cy="3042285"/>
            <a:chOff x="571500" y="3418332"/>
            <a:chExt cx="3302635" cy="3042285"/>
          </a:xfrm>
        </p:grpSpPr>
        <p:sp>
          <p:nvSpPr>
            <p:cNvPr id="16" name="object 16"/>
            <p:cNvSpPr/>
            <p:nvPr/>
          </p:nvSpPr>
          <p:spPr>
            <a:xfrm>
              <a:off x="571500" y="3418332"/>
              <a:ext cx="3302635" cy="3042285"/>
            </a:xfrm>
            <a:custGeom>
              <a:avLst/>
              <a:gdLst/>
              <a:ahLst/>
              <a:cxnLst/>
              <a:rect l="l" t="t" r="r" b="b"/>
              <a:pathLst>
                <a:path w="3302635" h="3042285">
                  <a:moveTo>
                    <a:pt x="3302508" y="0"/>
                  </a:moveTo>
                  <a:lnTo>
                    <a:pt x="0" y="0"/>
                  </a:lnTo>
                  <a:lnTo>
                    <a:pt x="0" y="3041904"/>
                  </a:lnTo>
                  <a:lnTo>
                    <a:pt x="3302508" y="3041904"/>
                  </a:lnTo>
                  <a:lnTo>
                    <a:pt x="3302508" y="0"/>
                  </a:lnTo>
                  <a:close/>
                </a:path>
              </a:pathLst>
            </a:custGeom>
            <a:solidFill>
              <a:srgbClr val="D4EEE8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500" y="4186936"/>
              <a:ext cx="2113915" cy="2273300"/>
            </a:xfrm>
            <a:custGeom>
              <a:avLst/>
              <a:gdLst/>
              <a:ahLst/>
              <a:cxnLst/>
              <a:rect l="l" t="t" r="r" b="b"/>
              <a:pathLst>
                <a:path w="2113915" h="2273300">
                  <a:moveTo>
                    <a:pt x="512636" y="0"/>
                  </a:moveTo>
                  <a:lnTo>
                    <a:pt x="410062" y="0"/>
                  </a:lnTo>
                  <a:lnTo>
                    <a:pt x="365549" y="12700"/>
                  </a:lnTo>
                  <a:lnTo>
                    <a:pt x="273896" y="63500"/>
                  </a:lnTo>
                  <a:lnTo>
                    <a:pt x="228699" y="101600"/>
                  </a:lnTo>
                  <a:lnTo>
                    <a:pt x="185216" y="139700"/>
                  </a:lnTo>
                  <a:lnTo>
                    <a:pt x="144479" y="177800"/>
                  </a:lnTo>
                  <a:lnTo>
                    <a:pt x="110241" y="228600"/>
                  </a:lnTo>
                  <a:lnTo>
                    <a:pt x="82862" y="279400"/>
                  </a:lnTo>
                  <a:lnTo>
                    <a:pt x="62704" y="330200"/>
                  </a:lnTo>
                  <a:lnTo>
                    <a:pt x="50128" y="368300"/>
                  </a:lnTo>
                  <a:lnTo>
                    <a:pt x="45496" y="419100"/>
                  </a:lnTo>
                  <a:lnTo>
                    <a:pt x="49167" y="457200"/>
                  </a:lnTo>
                  <a:lnTo>
                    <a:pt x="82867" y="508000"/>
                  </a:lnTo>
                  <a:lnTo>
                    <a:pt x="123986" y="546100"/>
                  </a:lnTo>
                  <a:lnTo>
                    <a:pt x="141350" y="546100"/>
                  </a:lnTo>
                  <a:lnTo>
                    <a:pt x="117185" y="596900"/>
                  </a:lnTo>
                  <a:lnTo>
                    <a:pt x="95216" y="635000"/>
                  </a:lnTo>
                  <a:lnTo>
                    <a:pt x="75467" y="673100"/>
                  </a:lnTo>
                  <a:lnTo>
                    <a:pt x="57959" y="723900"/>
                  </a:lnTo>
                  <a:lnTo>
                    <a:pt x="42714" y="774700"/>
                  </a:lnTo>
                  <a:lnTo>
                    <a:pt x="29754" y="825500"/>
                  </a:lnTo>
                  <a:lnTo>
                    <a:pt x="19101" y="863600"/>
                  </a:lnTo>
                  <a:lnTo>
                    <a:pt x="10777" y="914400"/>
                  </a:lnTo>
                  <a:lnTo>
                    <a:pt x="4804" y="965200"/>
                  </a:lnTo>
                  <a:lnTo>
                    <a:pt x="1204" y="1016000"/>
                  </a:lnTo>
                  <a:lnTo>
                    <a:pt x="0" y="1079500"/>
                  </a:lnTo>
                  <a:lnTo>
                    <a:pt x="1233" y="1130300"/>
                  </a:lnTo>
                  <a:lnTo>
                    <a:pt x="4898" y="1181100"/>
                  </a:lnTo>
                  <a:lnTo>
                    <a:pt x="10939" y="1231900"/>
                  </a:lnTo>
                  <a:lnTo>
                    <a:pt x="19301" y="1282700"/>
                  </a:lnTo>
                  <a:lnTo>
                    <a:pt x="29930" y="1320800"/>
                  </a:lnTo>
                  <a:lnTo>
                    <a:pt x="42770" y="1371600"/>
                  </a:lnTo>
                  <a:lnTo>
                    <a:pt x="57768" y="1422400"/>
                  </a:lnTo>
                  <a:lnTo>
                    <a:pt x="74867" y="1473200"/>
                  </a:lnTo>
                  <a:lnTo>
                    <a:pt x="94013" y="1511300"/>
                  </a:lnTo>
                  <a:lnTo>
                    <a:pt x="115152" y="1562100"/>
                  </a:lnTo>
                  <a:lnTo>
                    <a:pt x="138228" y="1600200"/>
                  </a:lnTo>
                  <a:lnTo>
                    <a:pt x="163187" y="1638300"/>
                  </a:lnTo>
                  <a:lnTo>
                    <a:pt x="189974" y="1676400"/>
                  </a:lnTo>
                  <a:lnTo>
                    <a:pt x="218533" y="1714500"/>
                  </a:lnTo>
                  <a:lnTo>
                    <a:pt x="248811" y="1752600"/>
                  </a:lnTo>
                  <a:lnTo>
                    <a:pt x="280752" y="1790700"/>
                  </a:lnTo>
                  <a:lnTo>
                    <a:pt x="314302" y="1828800"/>
                  </a:lnTo>
                  <a:lnTo>
                    <a:pt x="349405" y="1866900"/>
                  </a:lnTo>
                  <a:lnTo>
                    <a:pt x="386007" y="1892300"/>
                  </a:lnTo>
                  <a:lnTo>
                    <a:pt x="424053" y="1917700"/>
                  </a:lnTo>
                  <a:lnTo>
                    <a:pt x="199834" y="2146300"/>
                  </a:lnTo>
                  <a:lnTo>
                    <a:pt x="331444" y="2273300"/>
                  </a:lnTo>
                  <a:lnTo>
                    <a:pt x="584898" y="2019300"/>
                  </a:lnTo>
                  <a:lnTo>
                    <a:pt x="1773906" y="2019300"/>
                  </a:lnTo>
                  <a:lnTo>
                    <a:pt x="1707978" y="1955800"/>
                  </a:lnTo>
                  <a:lnTo>
                    <a:pt x="913374" y="1955800"/>
                  </a:lnTo>
                  <a:lnTo>
                    <a:pt x="776422" y="1917700"/>
                  </a:lnTo>
                  <a:lnTo>
                    <a:pt x="732779" y="1905000"/>
                  </a:lnTo>
                  <a:lnTo>
                    <a:pt x="690252" y="1879600"/>
                  </a:lnTo>
                  <a:lnTo>
                    <a:pt x="648910" y="1866900"/>
                  </a:lnTo>
                  <a:lnTo>
                    <a:pt x="608821" y="1841500"/>
                  </a:lnTo>
                  <a:lnTo>
                    <a:pt x="570052" y="1816100"/>
                  </a:lnTo>
                  <a:lnTo>
                    <a:pt x="532672" y="1790700"/>
                  </a:lnTo>
                  <a:lnTo>
                    <a:pt x="496749" y="1765300"/>
                  </a:lnTo>
                  <a:lnTo>
                    <a:pt x="462349" y="1727200"/>
                  </a:lnTo>
                  <a:lnTo>
                    <a:pt x="429542" y="1701800"/>
                  </a:lnTo>
                  <a:lnTo>
                    <a:pt x="398395" y="1663700"/>
                  </a:lnTo>
                  <a:lnTo>
                    <a:pt x="368976" y="1638300"/>
                  </a:lnTo>
                  <a:lnTo>
                    <a:pt x="341353" y="1600200"/>
                  </a:lnTo>
                  <a:lnTo>
                    <a:pt x="315594" y="1562100"/>
                  </a:lnTo>
                  <a:lnTo>
                    <a:pt x="291767" y="1524000"/>
                  </a:lnTo>
                  <a:lnTo>
                    <a:pt x="269940" y="1485900"/>
                  </a:lnTo>
                  <a:lnTo>
                    <a:pt x="250180" y="1435100"/>
                  </a:lnTo>
                  <a:lnTo>
                    <a:pt x="232556" y="1397000"/>
                  </a:lnTo>
                  <a:lnTo>
                    <a:pt x="217136" y="1346200"/>
                  </a:lnTo>
                  <a:lnTo>
                    <a:pt x="203987" y="1308100"/>
                  </a:lnTo>
                  <a:lnTo>
                    <a:pt x="193177" y="1257300"/>
                  </a:lnTo>
                  <a:lnTo>
                    <a:pt x="184774" y="1219200"/>
                  </a:lnTo>
                  <a:lnTo>
                    <a:pt x="178847" y="1168400"/>
                  </a:lnTo>
                  <a:lnTo>
                    <a:pt x="175463" y="1117600"/>
                  </a:lnTo>
                  <a:lnTo>
                    <a:pt x="341646" y="1117600"/>
                  </a:lnTo>
                  <a:lnTo>
                    <a:pt x="357030" y="1104900"/>
                  </a:lnTo>
                  <a:lnTo>
                    <a:pt x="366930" y="1092200"/>
                  </a:lnTo>
                  <a:lnTo>
                    <a:pt x="370433" y="1079500"/>
                  </a:lnTo>
                  <a:lnTo>
                    <a:pt x="366930" y="1054100"/>
                  </a:lnTo>
                  <a:lnTo>
                    <a:pt x="357030" y="1041400"/>
                  </a:lnTo>
                  <a:lnTo>
                    <a:pt x="341646" y="1028700"/>
                  </a:lnTo>
                  <a:lnTo>
                    <a:pt x="175463" y="1028700"/>
                  </a:lnTo>
                  <a:lnTo>
                    <a:pt x="178847" y="977900"/>
                  </a:lnTo>
                  <a:lnTo>
                    <a:pt x="184774" y="927100"/>
                  </a:lnTo>
                  <a:lnTo>
                    <a:pt x="193177" y="889000"/>
                  </a:lnTo>
                  <a:lnTo>
                    <a:pt x="203987" y="838200"/>
                  </a:lnTo>
                  <a:lnTo>
                    <a:pt x="217136" y="800100"/>
                  </a:lnTo>
                  <a:lnTo>
                    <a:pt x="232556" y="749300"/>
                  </a:lnTo>
                  <a:lnTo>
                    <a:pt x="250180" y="711200"/>
                  </a:lnTo>
                  <a:lnTo>
                    <a:pt x="269940" y="673100"/>
                  </a:lnTo>
                  <a:lnTo>
                    <a:pt x="291767" y="622300"/>
                  </a:lnTo>
                  <a:lnTo>
                    <a:pt x="315594" y="584200"/>
                  </a:lnTo>
                  <a:lnTo>
                    <a:pt x="341353" y="546100"/>
                  </a:lnTo>
                  <a:lnTo>
                    <a:pt x="368976" y="508000"/>
                  </a:lnTo>
                  <a:lnTo>
                    <a:pt x="398395" y="482600"/>
                  </a:lnTo>
                  <a:lnTo>
                    <a:pt x="429542" y="444500"/>
                  </a:lnTo>
                  <a:lnTo>
                    <a:pt x="462349" y="419100"/>
                  </a:lnTo>
                  <a:lnTo>
                    <a:pt x="496749" y="381000"/>
                  </a:lnTo>
                  <a:lnTo>
                    <a:pt x="532672" y="355600"/>
                  </a:lnTo>
                  <a:lnTo>
                    <a:pt x="570052" y="330200"/>
                  </a:lnTo>
                  <a:lnTo>
                    <a:pt x="608821" y="304800"/>
                  </a:lnTo>
                  <a:lnTo>
                    <a:pt x="648910" y="292100"/>
                  </a:lnTo>
                  <a:lnTo>
                    <a:pt x="690252" y="266700"/>
                  </a:lnTo>
                  <a:lnTo>
                    <a:pt x="732779" y="254000"/>
                  </a:lnTo>
                  <a:lnTo>
                    <a:pt x="776422" y="228600"/>
                  </a:lnTo>
                  <a:lnTo>
                    <a:pt x="866788" y="203200"/>
                  </a:lnTo>
                  <a:lnTo>
                    <a:pt x="913374" y="203200"/>
                  </a:lnTo>
                  <a:lnTo>
                    <a:pt x="960806" y="190500"/>
                  </a:lnTo>
                  <a:lnTo>
                    <a:pt x="2023376" y="190500"/>
                  </a:lnTo>
                  <a:lnTo>
                    <a:pt x="2014818" y="177800"/>
                  </a:lnTo>
                  <a:lnTo>
                    <a:pt x="1974088" y="139700"/>
                  </a:lnTo>
                  <a:lnTo>
                    <a:pt x="1559687" y="139700"/>
                  </a:lnTo>
                  <a:lnTo>
                    <a:pt x="1513800" y="114300"/>
                  </a:lnTo>
                  <a:lnTo>
                    <a:pt x="599516" y="114300"/>
                  </a:lnTo>
                  <a:lnTo>
                    <a:pt x="596927" y="88900"/>
                  </a:lnTo>
                  <a:lnTo>
                    <a:pt x="589770" y="76200"/>
                  </a:lnTo>
                  <a:lnTo>
                    <a:pt x="578958" y="50800"/>
                  </a:lnTo>
                  <a:lnTo>
                    <a:pt x="565404" y="38100"/>
                  </a:lnTo>
                  <a:lnTo>
                    <a:pt x="549729" y="25400"/>
                  </a:lnTo>
                  <a:lnTo>
                    <a:pt x="532076" y="12700"/>
                  </a:lnTo>
                  <a:lnTo>
                    <a:pt x="512636" y="0"/>
                  </a:lnTo>
                  <a:close/>
                </a:path>
                <a:path w="2113915" h="2273300">
                  <a:moveTo>
                    <a:pt x="1773906" y="2019300"/>
                  </a:moveTo>
                  <a:lnTo>
                    <a:pt x="1520698" y="2019300"/>
                  </a:lnTo>
                  <a:lnTo>
                    <a:pt x="1774189" y="2273300"/>
                  </a:lnTo>
                  <a:lnTo>
                    <a:pt x="1905762" y="2146300"/>
                  </a:lnTo>
                  <a:lnTo>
                    <a:pt x="1773906" y="2019300"/>
                  </a:lnTo>
                  <a:close/>
                </a:path>
                <a:path w="2113915" h="2273300">
                  <a:moveTo>
                    <a:pt x="1250492" y="2108200"/>
                  </a:moveTo>
                  <a:lnTo>
                    <a:pt x="855163" y="2108200"/>
                  </a:lnTo>
                  <a:lnTo>
                    <a:pt x="952245" y="2133600"/>
                  </a:lnTo>
                  <a:lnTo>
                    <a:pt x="1153414" y="2133600"/>
                  </a:lnTo>
                  <a:lnTo>
                    <a:pt x="1250492" y="2108200"/>
                  </a:lnTo>
                  <a:close/>
                </a:path>
                <a:path w="2113915" h="2273300">
                  <a:moveTo>
                    <a:pt x="1520698" y="2019300"/>
                  </a:moveTo>
                  <a:lnTo>
                    <a:pt x="584898" y="2019300"/>
                  </a:lnTo>
                  <a:lnTo>
                    <a:pt x="627759" y="2044700"/>
                  </a:lnTo>
                  <a:lnTo>
                    <a:pt x="671492" y="2057400"/>
                  </a:lnTo>
                  <a:lnTo>
                    <a:pt x="716099" y="2082800"/>
                  </a:lnTo>
                  <a:lnTo>
                    <a:pt x="807934" y="2108200"/>
                  </a:lnTo>
                  <a:lnTo>
                    <a:pt x="1297717" y="2108200"/>
                  </a:lnTo>
                  <a:lnTo>
                    <a:pt x="1389538" y="2082800"/>
                  </a:lnTo>
                  <a:lnTo>
                    <a:pt x="1434134" y="2057400"/>
                  </a:lnTo>
                  <a:lnTo>
                    <a:pt x="1477854" y="2044700"/>
                  </a:lnTo>
                  <a:lnTo>
                    <a:pt x="1520698" y="2019300"/>
                  </a:lnTo>
                  <a:close/>
                </a:path>
                <a:path w="2113915" h="2273300">
                  <a:moveTo>
                    <a:pt x="1069963" y="1752600"/>
                  </a:moveTo>
                  <a:lnTo>
                    <a:pt x="1035696" y="1752600"/>
                  </a:lnTo>
                  <a:lnTo>
                    <a:pt x="1021778" y="1765300"/>
                  </a:lnTo>
                  <a:lnTo>
                    <a:pt x="1012432" y="1778000"/>
                  </a:lnTo>
                  <a:lnTo>
                    <a:pt x="1009015" y="1803400"/>
                  </a:lnTo>
                  <a:lnTo>
                    <a:pt x="1009015" y="1955800"/>
                  </a:lnTo>
                  <a:lnTo>
                    <a:pt x="1096645" y="1955800"/>
                  </a:lnTo>
                  <a:lnTo>
                    <a:pt x="1096645" y="1803400"/>
                  </a:lnTo>
                  <a:lnTo>
                    <a:pt x="1093227" y="1778000"/>
                  </a:lnTo>
                  <a:lnTo>
                    <a:pt x="1083881" y="1765300"/>
                  </a:lnTo>
                  <a:lnTo>
                    <a:pt x="1069963" y="1752600"/>
                  </a:lnTo>
                  <a:close/>
                </a:path>
                <a:path w="2113915" h="2273300">
                  <a:moveTo>
                    <a:pt x="2023376" y="190500"/>
                  </a:moveTo>
                  <a:lnTo>
                    <a:pt x="1144856" y="190500"/>
                  </a:lnTo>
                  <a:lnTo>
                    <a:pt x="1192290" y="203200"/>
                  </a:lnTo>
                  <a:lnTo>
                    <a:pt x="1238878" y="203200"/>
                  </a:lnTo>
                  <a:lnTo>
                    <a:pt x="1329248" y="228600"/>
                  </a:lnTo>
                  <a:lnTo>
                    <a:pt x="1372893" y="254000"/>
                  </a:lnTo>
                  <a:lnTo>
                    <a:pt x="1415420" y="266700"/>
                  </a:lnTo>
                  <a:lnTo>
                    <a:pt x="1456763" y="292100"/>
                  </a:lnTo>
                  <a:lnTo>
                    <a:pt x="1496853" y="304800"/>
                  </a:lnTo>
                  <a:lnTo>
                    <a:pt x="1535622" y="330200"/>
                  </a:lnTo>
                  <a:lnTo>
                    <a:pt x="1573002" y="355600"/>
                  </a:lnTo>
                  <a:lnTo>
                    <a:pt x="1608925" y="381000"/>
                  </a:lnTo>
                  <a:lnTo>
                    <a:pt x="1643324" y="419100"/>
                  </a:lnTo>
                  <a:lnTo>
                    <a:pt x="1676130" y="444500"/>
                  </a:lnTo>
                  <a:lnTo>
                    <a:pt x="1707275" y="482600"/>
                  </a:lnTo>
                  <a:lnTo>
                    <a:pt x="1736692" y="508000"/>
                  </a:lnTo>
                  <a:lnTo>
                    <a:pt x="1764312" y="546100"/>
                  </a:lnTo>
                  <a:lnTo>
                    <a:pt x="1790069" y="584200"/>
                  </a:lnTo>
                  <a:lnTo>
                    <a:pt x="1813892" y="622300"/>
                  </a:lnTo>
                  <a:lnTo>
                    <a:pt x="1835716" y="673100"/>
                  </a:lnTo>
                  <a:lnTo>
                    <a:pt x="1855471" y="711200"/>
                  </a:lnTo>
                  <a:lnTo>
                    <a:pt x="1873091" y="749300"/>
                  </a:lnTo>
                  <a:lnTo>
                    <a:pt x="1888506" y="800100"/>
                  </a:lnTo>
                  <a:lnTo>
                    <a:pt x="1901650" y="838200"/>
                  </a:lnTo>
                  <a:lnTo>
                    <a:pt x="1912453" y="889000"/>
                  </a:lnTo>
                  <a:lnTo>
                    <a:pt x="1920849" y="927100"/>
                  </a:lnTo>
                  <a:lnTo>
                    <a:pt x="1926769" y="977900"/>
                  </a:lnTo>
                  <a:lnTo>
                    <a:pt x="1930146" y="1028700"/>
                  </a:lnTo>
                  <a:lnTo>
                    <a:pt x="1761936" y="1028700"/>
                  </a:lnTo>
                  <a:lnTo>
                    <a:pt x="1748012" y="1041400"/>
                  </a:lnTo>
                  <a:lnTo>
                    <a:pt x="1738635" y="1054100"/>
                  </a:lnTo>
                  <a:lnTo>
                    <a:pt x="1735201" y="1079500"/>
                  </a:lnTo>
                  <a:lnTo>
                    <a:pt x="1738635" y="1092200"/>
                  </a:lnTo>
                  <a:lnTo>
                    <a:pt x="1748012" y="1104900"/>
                  </a:lnTo>
                  <a:lnTo>
                    <a:pt x="1761936" y="1117600"/>
                  </a:lnTo>
                  <a:lnTo>
                    <a:pt x="1930146" y="1117600"/>
                  </a:lnTo>
                  <a:lnTo>
                    <a:pt x="1926769" y="1168400"/>
                  </a:lnTo>
                  <a:lnTo>
                    <a:pt x="1920849" y="1219200"/>
                  </a:lnTo>
                  <a:lnTo>
                    <a:pt x="1912453" y="1257300"/>
                  </a:lnTo>
                  <a:lnTo>
                    <a:pt x="1901650" y="1308100"/>
                  </a:lnTo>
                  <a:lnTo>
                    <a:pt x="1888506" y="1346200"/>
                  </a:lnTo>
                  <a:lnTo>
                    <a:pt x="1873091" y="1397000"/>
                  </a:lnTo>
                  <a:lnTo>
                    <a:pt x="1855471" y="1435100"/>
                  </a:lnTo>
                  <a:lnTo>
                    <a:pt x="1835716" y="1485900"/>
                  </a:lnTo>
                  <a:lnTo>
                    <a:pt x="1813892" y="1524000"/>
                  </a:lnTo>
                  <a:lnTo>
                    <a:pt x="1790069" y="1562100"/>
                  </a:lnTo>
                  <a:lnTo>
                    <a:pt x="1764312" y="1600200"/>
                  </a:lnTo>
                  <a:lnTo>
                    <a:pt x="1736692" y="1638300"/>
                  </a:lnTo>
                  <a:lnTo>
                    <a:pt x="1707275" y="1663700"/>
                  </a:lnTo>
                  <a:lnTo>
                    <a:pt x="1676130" y="1701800"/>
                  </a:lnTo>
                  <a:lnTo>
                    <a:pt x="1643324" y="1727200"/>
                  </a:lnTo>
                  <a:lnTo>
                    <a:pt x="1608925" y="1765300"/>
                  </a:lnTo>
                  <a:lnTo>
                    <a:pt x="1573002" y="1790700"/>
                  </a:lnTo>
                  <a:lnTo>
                    <a:pt x="1535622" y="1816100"/>
                  </a:lnTo>
                  <a:lnTo>
                    <a:pt x="1496853" y="1841500"/>
                  </a:lnTo>
                  <a:lnTo>
                    <a:pt x="1456763" y="1866900"/>
                  </a:lnTo>
                  <a:lnTo>
                    <a:pt x="1415420" y="1879600"/>
                  </a:lnTo>
                  <a:lnTo>
                    <a:pt x="1372893" y="1905000"/>
                  </a:lnTo>
                  <a:lnTo>
                    <a:pt x="1329248" y="1917700"/>
                  </a:lnTo>
                  <a:lnTo>
                    <a:pt x="1192290" y="1955800"/>
                  </a:lnTo>
                  <a:lnTo>
                    <a:pt x="1707978" y="1955800"/>
                  </a:lnTo>
                  <a:lnTo>
                    <a:pt x="1681607" y="1930400"/>
                  </a:lnTo>
                  <a:lnTo>
                    <a:pt x="1719651" y="1892300"/>
                  </a:lnTo>
                  <a:lnTo>
                    <a:pt x="1756251" y="1866900"/>
                  </a:lnTo>
                  <a:lnTo>
                    <a:pt x="1791353" y="1828800"/>
                  </a:lnTo>
                  <a:lnTo>
                    <a:pt x="1824902" y="1790700"/>
                  </a:lnTo>
                  <a:lnTo>
                    <a:pt x="1856843" y="1765300"/>
                  </a:lnTo>
                  <a:lnTo>
                    <a:pt x="1887120" y="1727200"/>
                  </a:lnTo>
                  <a:lnTo>
                    <a:pt x="1915680" y="1676400"/>
                  </a:lnTo>
                  <a:lnTo>
                    <a:pt x="1942467" y="1638300"/>
                  </a:lnTo>
                  <a:lnTo>
                    <a:pt x="1967426" y="1600200"/>
                  </a:lnTo>
                  <a:lnTo>
                    <a:pt x="1990502" y="1562100"/>
                  </a:lnTo>
                  <a:lnTo>
                    <a:pt x="2011641" y="1511300"/>
                  </a:lnTo>
                  <a:lnTo>
                    <a:pt x="2030788" y="1473200"/>
                  </a:lnTo>
                  <a:lnTo>
                    <a:pt x="2047888" y="1422400"/>
                  </a:lnTo>
                  <a:lnTo>
                    <a:pt x="2062886" y="1371600"/>
                  </a:lnTo>
                  <a:lnTo>
                    <a:pt x="2075727" y="1320800"/>
                  </a:lnTo>
                  <a:lnTo>
                    <a:pt x="2086357" y="1282700"/>
                  </a:lnTo>
                  <a:lnTo>
                    <a:pt x="2094719" y="1231900"/>
                  </a:lnTo>
                  <a:lnTo>
                    <a:pt x="2100761" y="1181100"/>
                  </a:lnTo>
                  <a:lnTo>
                    <a:pt x="2104426" y="1130300"/>
                  </a:lnTo>
                  <a:lnTo>
                    <a:pt x="2105660" y="1079500"/>
                  </a:lnTo>
                  <a:lnTo>
                    <a:pt x="2104458" y="1016000"/>
                  </a:lnTo>
                  <a:lnTo>
                    <a:pt x="2100882" y="965200"/>
                  </a:lnTo>
                  <a:lnTo>
                    <a:pt x="2094976" y="914400"/>
                  </a:lnTo>
                  <a:lnTo>
                    <a:pt x="2086784" y="876300"/>
                  </a:lnTo>
                  <a:lnTo>
                    <a:pt x="2076350" y="825500"/>
                  </a:lnTo>
                  <a:lnTo>
                    <a:pt x="2063718" y="774700"/>
                  </a:lnTo>
                  <a:lnTo>
                    <a:pt x="2048932" y="723900"/>
                  </a:lnTo>
                  <a:lnTo>
                    <a:pt x="2032037" y="685800"/>
                  </a:lnTo>
                  <a:lnTo>
                    <a:pt x="2013077" y="635000"/>
                  </a:lnTo>
                  <a:lnTo>
                    <a:pt x="1992094" y="596900"/>
                  </a:lnTo>
                  <a:lnTo>
                    <a:pt x="1969135" y="558800"/>
                  </a:lnTo>
                  <a:lnTo>
                    <a:pt x="2001012" y="546100"/>
                  </a:lnTo>
                  <a:lnTo>
                    <a:pt x="2030126" y="546100"/>
                  </a:lnTo>
                  <a:lnTo>
                    <a:pt x="2055574" y="533400"/>
                  </a:lnTo>
                  <a:lnTo>
                    <a:pt x="2076450" y="508000"/>
                  </a:lnTo>
                  <a:lnTo>
                    <a:pt x="2097808" y="482600"/>
                  </a:lnTo>
                  <a:lnTo>
                    <a:pt x="2110140" y="457200"/>
                  </a:lnTo>
                  <a:lnTo>
                    <a:pt x="2113806" y="419100"/>
                  </a:lnTo>
                  <a:lnTo>
                    <a:pt x="2109169" y="368300"/>
                  </a:lnTo>
                  <a:lnTo>
                    <a:pt x="2096590" y="330200"/>
                  </a:lnTo>
                  <a:lnTo>
                    <a:pt x="2076431" y="279400"/>
                  </a:lnTo>
                  <a:lnTo>
                    <a:pt x="2049053" y="228600"/>
                  </a:lnTo>
                  <a:lnTo>
                    <a:pt x="2023376" y="190500"/>
                  </a:lnTo>
                  <a:close/>
                </a:path>
                <a:path w="2113915" h="2273300">
                  <a:moveTo>
                    <a:pt x="1069836" y="495300"/>
                  </a:moveTo>
                  <a:lnTo>
                    <a:pt x="1035550" y="495300"/>
                  </a:lnTo>
                  <a:lnTo>
                    <a:pt x="1021588" y="508000"/>
                  </a:lnTo>
                  <a:lnTo>
                    <a:pt x="1012197" y="520700"/>
                  </a:lnTo>
                  <a:lnTo>
                    <a:pt x="1008761" y="533400"/>
                  </a:lnTo>
                  <a:lnTo>
                    <a:pt x="1008761" y="1079500"/>
                  </a:lnTo>
                  <a:lnTo>
                    <a:pt x="1011366" y="1092200"/>
                  </a:lnTo>
                  <a:lnTo>
                    <a:pt x="1018555" y="1104900"/>
                  </a:lnTo>
                  <a:lnTo>
                    <a:pt x="1029388" y="1117600"/>
                  </a:lnTo>
                  <a:lnTo>
                    <a:pt x="1644765" y="1117600"/>
                  </a:lnTo>
                  <a:lnTo>
                    <a:pt x="1658683" y="1104900"/>
                  </a:lnTo>
                  <a:lnTo>
                    <a:pt x="1668029" y="1092200"/>
                  </a:lnTo>
                  <a:lnTo>
                    <a:pt x="1671447" y="1079500"/>
                  </a:lnTo>
                  <a:lnTo>
                    <a:pt x="1668029" y="1054100"/>
                  </a:lnTo>
                  <a:lnTo>
                    <a:pt x="1658683" y="1041400"/>
                  </a:lnTo>
                  <a:lnTo>
                    <a:pt x="1644765" y="1028700"/>
                  </a:lnTo>
                  <a:lnTo>
                    <a:pt x="1096518" y="1028700"/>
                  </a:lnTo>
                  <a:lnTo>
                    <a:pt x="1096518" y="533400"/>
                  </a:lnTo>
                  <a:lnTo>
                    <a:pt x="1093100" y="520700"/>
                  </a:lnTo>
                  <a:lnTo>
                    <a:pt x="1083754" y="508000"/>
                  </a:lnTo>
                  <a:lnTo>
                    <a:pt x="1069836" y="495300"/>
                  </a:lnTo>
                  <a:close/>
                </a:path>
                <a:path w="2113915" h="2273300">
                  <a:moveTo>
                    <a:pt x="1069963" y="393700"/>
                  </a:moveTo>
                  <a:lnTo>
                    <a:pt x="1035696" y="393700"/>
                  </a:lnTo>
                  <a:lnTo>
                    <a:pt x="1052830" y="406400"/>
                  </a:lnTo>
                  <a:lnTo>
                    <a:pt x="1069963" y="393700"/>
                  </a:lnTo>
                  <a:close/>
                </a:path>
                <a:path w="2113915" h="2273300">
                  <a:moveTo>
                    <a:pt x="1096645" y="190500"/>
                  </a:moveTo>
                  <a:lnTo>
                    <a:pt x="1009015" y="190500"/>
                  </a:lnTo>
                  <a:lnTo>
                    <a:pt x="1009015" y="355600"/>
                  </a:lnTo>
                  <a:lnTo>
                    <a:pt x="1012432" y="381000"/>
                  </a:lnTo>
                  <a:lnTo>
                    <a:pt x="1021778" y="393700"/>
                  </a:lnTo>
                  <a:lnTo>
                    <a:pt x="1083881" y="393700"/>
                  </a:lnTo>
                  <a:lnTo>
                    <a:pt x="1093227" y="381000"/>
                  </a:lnTo>
                  <a:lnTo>
                    <a:pt x="1096645" y="355600"/>
                  </a:lnTo>
                  <a:lnTo>
                    <a:pt x="1096645" y="190500"/>
                  </a:lnTo>
                  <a:close/>
                </a:path>
                <a:path w="2113915" h="2273300">
                  <a:moveTo>
                    <a:pt x="1741144" y="0"/>
                  </a:moveTo>
                  <a:lnTo>
                    <a:pt x="1658108" y="0"/>
                  </a:lnTo>
                  <a:lnTo>
                    <a:pt x="1623091" y="12700"/>
                  </a:lnTo>
                  <a:lnTo>
                    <a:pt x="1593850" y="38100"/>
                  </a:lnTo>
                  <a:lnTo>
                    <a:pt x="1577546" y="50800"/>
                  </a:lnTo>
                  <a:lnTo>
                    <a:pt x="1565814" y="76200"/>
                  </a:lnTo>
                  <a:lnTo>
                    <a:pt x="1559560" y="114300"/>
                  </a:lnTo>
                  <a:lnTo>
                    <a:pt x="1559687" y="139700"/>
                  </a:lnTo>
                  <a:lnTo>
                    <a:pt x="1974088" y="139700"/>
                  </a:lnTo>
                  <a:lnTo>
                    <a:pt x="1928929" y="88900"/>
                  </a:lnTo>
                  <a:lnTo>
                    <a:pt x="1881973" y="63500"/>
                  </a:lnTo>
                  <a:lnTo>
                    <a:pt x="1834303" y="25400"/>
                  </a:lnTo>
                  <a:lnTo>
                    <a:pt x="1741144" y="0"/>
                  </a:lnTo>
                  <a:close/>
                </a:path>
                <a:path w="2113915" h="2273300">
                  <a:moveTo>
                    <a:pt x="1215429" y="25400"/>
                  </a:moveTo>
                  <a:lnTo>
                    <a:pt x="894111" y="25400"/>
                  </a:lnTo>
                  <a:lnTo>
                    <a:pt x="693212" y="76200"/>
                  </a:lnTo>
                  <a:lnTo>
                    <a:pt x="645701" y="101600"/>
                  </a:lnTo>
                  <a:lnTo>
                    <a:pt x="599516" y="114300"/>
                  </a:lnTo>
                  <a:lnTo>
                    <a:pt x="1513800" y="114300"/>
                  </a:lnTo>
                  <a:lnTo>
                    <a:pt x="1466764" y="101600"/>
                  </a:lnTo>
                  <a:lnTo>
                    <a:pt x="1418609" y="76200"/>
                  </a:lnTo>
                  <a:lnTo>
                    <a:pt x="1215429" y="25400"/>
                  </a:lnTo>
                  <a:close/>
                </a:path>
                <a:path w="2113915" h="2273300">
                  <a:moveTo>
                    <a:pt x="1107940" y="12700"/>
                  </a:moveTo>
                  <a:lnTo>
                    <a:pt x="999397" y="12700"/>
                  </a:lnTo>
                  <a:lnTo>
                    <a:pt x="946450" y="25400"/>
                  </a:lnTo>
                  <a:lnTo>
                    <a:pt x="1162150" y="25400"/>
                  </a:lnTo>
                  <a:lnTo>
                    <a:pt x="110794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45184" y="3702176"/>
              <a:ext cx="1804035" cy="454659"/>
            </a:xfrm>
            <a:custGeom>
              <a:avLst/>
              <a:gdLst/>
              <a:ahLst/>
              <a:cxnLst/>
              <a:rect l="l" t="t" r="r" b="b"/>
              <a:pathLst>
                <a:path w="1804035" h="454660">
                  <a:moveTo>
                    <a:pt x="451739" y="181610"/>
                  </a:moveTo>
                  <a:lnTo>
                    <a:pt x="449707" y="179070"/>
                  </a:lnTo>
                  <a:lnTo>
                    <a:pt x="416814" y="179070"/>
                  </a:lnTo>
                  <a:lnTo>
                    <a:pt x="422275" y="168910"/>
                  </a:lnTo>
                  <a:lnTo>
                    <a:pt x="438658" y="137160"/>
                  </a:lnTo>
                  <a:lnTo>
                    <a:pt x="445897" y="121920"/>
                  </a:lnTo>
                  <a:lnTo>
                    <a:pt x="446405" y="120650"/>
                  </a:lnTo>
                  <a:lnTo>
                    <a:pt x="446405" y="119380"/>
                  </a:lnTo>
                  <a:lnTo>
                    <a:pt x="445897" y="118110"/>
                  </a:lnTo>
                  <a:lnTo>
                    <a:pt x="445516" y="116840"/>
                  </a:lnTo>
                  <a:lnTo>
                    <a:pt x="444500" y="116840"/>
                  </a:lnTo>
                  <a:lnTo>
                    <a:pt x="443230" y="115570"/>
                  </a:lnTo>
                  <a:lnTo>
                    <a:pt x="424649" y="109220"/>
                  </a:lnTo>
                  <a:lnTo>
                    <a:pt x="413512" y="105410"/>
                  </a:lnTo>
                  <a:lnTo>
                    <a:pt x="440690" y="105410"/>
                  </a:lnTo>
                  <a:lnTo>
                    <a:pt x="442722" y="102870"/>
                  </a:lnTo>
                  <a:lnTo>
                    <a:pt x="442722" y="101600"/>
                  </a:lnTo>
                  <a:lnTo>
                    <a:pt x="442722" y="54610"/>
                  </a:lnTo>
                  <a:lnTo>
                    <a:pt x="440690" y="52070"/>
                  </a:lnTo>
                  <a:lnTo>
                    <a:pt x="393065" y="52070"/>
                  </a:lnTo>
                  <a:lnTo>
                    <a:pt x="389128" y="37198"/>
                  </a:lnTo>
                  <a:lnTo>
                    <a:pt x="389128" y="105410"/>
                  </a:lnTo>
                  <a:lnTo>
                    <a:pt x="381381" y="124460"/>
                  </a:lnTo>
                  <a:lnTo>
                    <a:pt x="372364" y="144780"/>
                  </a:lnTo>
                  <a:lnTo>
                    <a:pt x="363601" y="163830"/>
                  </a:lnTo>
                  <a:lnTo>
                    <a:pt x="356235" y="179070"/>
                  </a:lnTo>
                  <a:lnTo>
                    <a:pt x="336423" y="179070"/>
                  </a:lnTo>
                  <a:lnTo>
                    <a:pt x="339953" y="177800"/>
                  </a:lnTo>
                  <a:lnTo>
                    <a:pt x="354076" y="172720"/>
                  </a:lnTo>
                  <a:lnTo>
                    <a:pt x="355219" y="171450"/>
                  </a:lnTo>
                  <a:lnTo>
                    <a:pt x="356108" y="171450"/>
                  </a:lnTo>
                  <a:lnTo>
                    <a:pt x="357124" y="168910"/>
                  </a:lnTo>
                  <a:lnTo>
                    <a:pt x="357124" y="167640"/>
                  </a:lnTo>
                  <a:lnTo>
                    <a:pt x="356743" y="166370"/>
                  </a:lnTo>
                  <a:lnTo>
                    <a:pt x="350647" y="151130"/>
                  </a:lnTo>
                  <a:lnTo>
                    <a:pt x="343789" y="134620"/>
                  </a:lnTo>
                  <a:lnTo>
                    <a:pt x="336423" y="118110"/>
                  </a:lnTo>
                  <a:lnTo>
                    <a:pt x="331647" y="107950"/>
                  </a:lnTo>
                  <a:lnTo>
                    <a:pt x="330454" y="105410"/>
                  </a:lnTo>
                  <a:lnTo>
                    <a:pt x="389128" y="105410"/>
                  </a:lnTo>
                  <a:lnTo>
                    <a:pt x="389128" y="37198"/>
                  </a:lnTo>
                  <a:lnTo>
                    <a:pt x="387350" y="30480"/>
                  </a:lnTo>
                  <a:lnTo>
                    <a:pt x="381863" y="10160"/>
                  </a:lnTo>
                  <a:lnTo>
                    <a:pt x="379476" y="1270"/>
                  </a:lnTo>
                  <a:lnTo>
                    <a:pt x="377063" y="0"/>
                  </a:lnTo>
                  <a:lnTo>
                    <a:pt x="374650" y="0"/>
                  </a:lnTo>
                  <a:lnTo>
                    <a:pt x="322580" y="12700"/>
                  </a:lnTo>
                  <a:lnTo>
                    <a:pt x="321437" y="12700"/>
                  </a:lnTo>
                  <a:lnTo>
                    <a:pt x="320167" y="15240"/>
                  </a:lnTo>
                  <a:lnTo>
                    <a:pt x="320040" y="16510"/>
                  </a:lnTo>
                  <a:lnTo>
                    <a:pt x="320294" y="17780"/>
                  </a:lnTo>
                  <a:lnTo>
                    <a:pt x="325882" y="38100"/>
                  </a:lnTo>
                  <a:lnTo>
                    <a:pt x="329184" y="52070"/>
                  </a:lnTo>
                  <a:lnTo>
                    <a:pt x="304292" y="52070"/>
                  </a:lnTo>
                  <a:lnTo>
                    <a:pt x="304292" y="105410"/>
                  </a:lnTo>
                  <a:lnTo>
                    <a:pt x="304038" y="105498"/>
                  </a:lnTo>
                  <a:lnTo>
                    <a:pt x="304038" y="179070"/>
                  </a:lnTo>
                  <a:lnTo>
                    <a:pt x="282956" y="179070"/>
                  </a:lnTo>
                  <a:lnTo>
                    <a:pt x="281686" y="180340"/>
                  </a:lnTo>
                  <a:lnTo>
                    <a:pt x="281927" y="153670"/>
                  </a:lnTo>
                  <a:lnTo>
                    <a:pt x="281940" y="124460"/>
                  </a:lnTo>
                  <a:lnTo>
                    <a:pt x="286766" y="134620"/>
                  </a:lnTo>
                  <a:lnTo>
                    <a:pt x="293497" y="151130"/>
                  </a:lnTo>
                  <a:lnTo>
                    <a:pt x="299974" y="167640"/>
                  </a:lnTo>
                  <a:lnTo>
                    <a:pt x="304038" y="179070"/>
                  </a:lnTo>
                  <a:lnTo>
                    <a:pt x="304038" y="105498"/>
                  </a:lnTo>
                  <a:lnTo>
                    <a:pt x="282194" y="113030"/>
                  </a:lnTo>
                  <a:lnTo>
                    <a:pt x="281940" y="113030"/>
                  </a:lnTo>
                  <a:lnTo>
                    <a:pt x="281940" y="101600"/>
                  </a:lnTo>
                  <a:lnTo>
                    <a:pt x="283083" y="104140"/>
                  </a:lnTo>
                  <a:lnTo>
                    <a:pt x="283972" y="104140"/>
                  </a:lnTo>
                  <a:lnTo>
                    <a:pt x="285115" y="105410"/>
                  </a:lnTo>
                  <a:lnTo>
                    <a:pt x="304292" y="105410"/>
                  </a:lnTo>
                  <a:lnTo>
                    <a:pt x="304292" y="52070"/>
                  </a:lnTo>
                  <a:lnTo>
                    <a:pt x="283845" y="52070"/>
                  </a:lnTo>
                  <a:lnTo>
                    <a:pt x="281813" y="54610"/>
                  </a:lnTo>
                  <a:lnTo>
                    <a:pt x="281813" y="91440"/>
                  </a:lnTo>
                  <a:lnTo>
                    <a:pt x="280670" y="88900"/>
                  </a:lnTo>
                  <a:lnTo>
                    <a:pt x="279781" y="88900"/>
                  </a:lnTo>
                  <a:lnTo>
                    <a:pt x="278638" y="87630"/>
                  </a:lnTo>
                  <a:lnTo>
                    <a:pt x="226441" y="87630"/>
                  </a:lnTo>
                  <a:lnTo>
                    <a:pt x="226441" y="147320"/>
                  </a:lnTo>
                  <a:lnTo>
                    <a:pt x="225806" y="243840"/>
                  </a:lnTo>
                  <a:lnTo>
                    <a:pt x="223799" y="344170"/>
                  </a:lnTo>
                  <a:lnTo>
                    <a:pt x="212852" y="375920"/>
                  </a:lnTo>
                  <a:lnTo>
                    <a:pt x="198501" y="375920"/>
                  </a:lnTo>
                  <a:lnTo>
                    <a:pt x="186944" y="374650"/>
                  </a:lnTo>
                  <a:lnTo>
                    <a:pt x="192786" y="358140"/>
                  </a:lnTo>
                  <a:lnTo>
                    <a:pt x="199771" y="334010"/>
                  </a:lnTo>
                  <a:lnTo>
                    <a:pt x="210566" y="279400"/>
                  </a:lnTo>
                  <a:lnTo>
                    <a:pt x="217297" y="215900"/>
                  </a:lnTo>
                  <a:lnTo>
                    <a:pt x="219125" y="177800"/>
                  </a:lnTo>
                  <a:lnTo>
                    <a:pt x="219837" y="147320"/>
                  </a:lnTo>
                  <a:lnTo>
                    <a:pt x="226441" y="147320"/>
                  </a:lnTo>
                  <a:lnTo>
                    <a:pt x="226441" y="87630"/>
                  </a:lnTo>
                  <a:lnTo>
                    <a:pt x="220853" y="87630"/>
                  </a:lnTo>
                  <a:lnTo>
                    <a:pt x="220980" y="72390"/>
                  </a:lnTo>
                  <a:lnTo>
                    <a:pt x="221284" y="55880"/>
                  </a:lnTo>
                  <a:lnTo>
                    <a:pt x="221411" y="43180"/>
                  </a:lnTo>
                  <a:lnTo>
                    <a:pt x="221513" y="27940"/>
                  </a:lnTo>
                  <a:lnTo>
                    <a:pt x="221678" y="11430"/>
                  </a:lnTo>
                  <a:lnTo>
                    <a:pt x="221742" y="5080"/>
                  </a:lnTo>
                  <a:lnTo>
                    <a:pt x="221234" y="3810"/>
                  </a:lnTo>
                  <a:lnTo>
                    <a:pt x="219456" y="2540"/>
                  </a:lnTo>
                  <a:lnTo>
                    <a:pt x="166878" y="2540"/>
                  </a:lnTo>
                  <a:lnTo>
                    <a:pt x="164846" y="3810"/>
                  </a:lnTo>
                  <a:lnTo>
                    <a:pt x="164820" y="33020"/>
                  </a:lnTo>
                  <a:lnTo>
                    <a:pt x="164592" y="72390"/>
                  </a:lnTo>
                  <a:lnTo>
                    <a:pt x="164338" y="87630"/>
                  </a:lnTo>
                  <a:lnTo>
                    <a:pt x="163449" y="87630"/>
                  </a:lnTo>
                  <a:lnTo>
                    <a:pt x="163449" y="147320"/>
                  </a:lnTo>
                  <a:lnTo>
                    <a:pt x="162052" y="189230"/>
                  </a:lnTo>
                  <a:lnTo>
                    <a:pt x="158750" y="232410"/>
                  </a:lnTo>
                  <a:lnTo>
                    <a:pt x="153543" y="270510"/>
                  </a:lnTo>
                  <a:lnTo>
                    <a:pt x="148082" y="298450"/>
                  </a:lnTo>
                  <a:lnTo>
                    <a:pt x="148082" y="275590"/>
                  </a:lnTo>
                  <a:lnTo>
                    <a:pt x="146050" y="273050"/>
                  </a:lnTo>
                  <a:lnTo>
                    <a:pt x="109220" y="273050"/>
                  </a:lnTo>
                  <a:lnTo>
                    <a:pt x="109220" y="237490"/>
                  </a:lnTo>
                  <a:lnTo>
                    <a:pt x="153162" y="237490"/>
                  </a:lnTo>
                  <a:lnTo>
                    <a:pt x="155194" y="236220"/>
                  </a:lnTo>
                  <a:lnTo>
                    <a:pt x="155194" y="181610"/>
                  </a:lnTo>
                  <a:lnTo>
                    <a:pt x="153162" y="179070"/>
                  </a:lnTo>
                  <a:lnTo>
                    <a:pt x="129921" y="179070"/>
                  </a:lnTo>
                  <a:lnTo>
                    <a:pt x="141478" y="152400"/>
                  </a:lnTo>
                  <a:lnTo>
                    <a:pt x="146939" y="138430"/>
                  </a:lnTo>
                  <a:lnTo>
                    <a:pt x="146939" y="144780"/>
                  </a:lnTo>
                  <a:lnTo>
                    <a:pt x="148971" y="147320"/>
                  </a:lnTo>
                  <a:lnTo>
                    <a:pt x="163449" y="147320"/>
                  </a:lnTo>
                  <a:lnTo>
                    <a:pt x="163449" y="87630"/>
                  </a:lnTo>
                  <a:lnTo>
                    <a:pt x="153416" y="87630"/>
                  </a:lnTo>
                  <a:lnTo>
                    <a:pt x="153416" y="54610"/>
                  </a:lnTo>
                  <a:lnTo>
                    <a:pt x="151384" y="52070"/>
                  </a:lnTo>
                  <a:lnTo>
                    <a:pt x="146939" y="52070"/>
                  </a:lnTo>
                  <a:lnTo>
                    <a:pt x="146939" y="106680"/>
                  </a:lnTo>
                  <a:lnTo>
                    <a:pt x="146939" y="111760"/>
                  </a:lnTo>
                  <a:lnTo>
                    <a:pt x="138938" y="109220"/>
                  </a:lnTo>
                  <a:lnTo>
                    <a:pt x="130937" y="106680"/>
                  </a:lnTo>
                  <a:lnTo>
                    <a:pt x="146939" y="106680"/>
                  </a:lnTo>
                  <a:lnTo>
                    <a:pt x="146939" y="52070"/>
                  </a:lnTo>
                  <a:lnTo>
                    <a:pt x="116078" y="52070"/>
                  </a:lnTo>
                  <a:lnTo>
                    <a:pt x="113919" y="41910"/>
                  </a:lnTo>
                  <a:lnTo>
                    <a:pt x="111125" y="27940"/>
                  </a:lnTo>
                  <a:lnTo>
                    <a:pt x="108458" y="15240"/>
                  </a:lnTo>
                  <a:lnTo>
                    <a:pt x="107149" y="10160"/>
                  </a:lnTo>
                  <a:lnTo>
                    <a:pt x="105537" y="3810"/>
                  </a:lnTo>
                  <a:lnTo>
                    <a:pt x="105029" y="1270"/>
                  </a:lnTo>
                  <a:lnTo>
                    <a:pt x="102743" y="0"/>
                  </a:lnTo>
                  <a:lnTo>
                    <a:pt x="102616" y="0"/>
                  </a:lnTo>
                  <a:lnTo>
                    <a:pt x="102616" y="106680"/>
                  </a:lnTo>
                  <a:lnTo>
                    <a:pt x="90678" y="142240"/>
                  </a:lnTo>
                  <a:lnTo>
                    <a:pt x="76835" y="179070"/>
                  </a:lnTo>
                  <a:lnTo>
                    <a:pt x="63754" y="179070"/>
                  </a:lnTo>
                  <a:lnTo>
                    <a:pt x="68237" y="177800"/>
                  </a:lnTo>
                  <a:lnTo>
                    <a:pt x="77216" y="175260"/>
                  </a:lnTo>
                  <a:lnTo>
                    <a:pt x="78486" y="172720"/>
                  </a:lnTo>
                  <a:lnTo>
                    <a:pt x="67056" y="135890"/>
                  </a:lnTo>
                  <a:lnTo>
                    <a:pt x="57772" y="110490"/>
                  </a:lnTo>
                  <a:lnTo>
                    <a:pt x="56388" y="106680"/>
                  </a:lnTo>
                  <a:lnTo>
                    <a:pt x="102616" y="106680"/>
                  </a:lnTo>
                  <a:lnTo>
                    <a:pt x="102616" y="0"/>
                  </a:lnTo>
                  <a:lnTo>
                    <a:pt x="100457" y="0"/>
                  </a:lnTo>
                  <a:lnTo>
                    <a:pt x="44958" y="8890"/>
                  </a:lnTo>
                  <a:lnTo>
                    <a:pt x="42545" y="8890"/>
                  </a:lnTo>
                  <a:lnTo>
                    <a:pt x="41783" y="10160"/>
                  </a:lnTo>
                  <a:lnTo>
                    <a:pt x="41148" y="11430"/>
                  </a:lnTo>
                  <a:lnTo>
                    <a:pt x="40894" y="12700"/>
                  </a:lnTo>
                  <a:lnTo>
                    <a:pt x="47879" y="35560"/>
                  </a:lnTo>
                  <a:lnTo>
                    <a:pt x="51943" y="52070"/>
                  </a:lnTo>
                  <a:lnTo>
                    <a:pt x="6096" y="52070"/>
                  </a:lnTo>
                  <a:lnTo>
                    <a:pt x="4064" y="54610"/>
                  </a:lnTo>
                  <a:lnTo>
                    <a:pt x="4064" y="104140"/>
                  </a:lnTo>
                  <a:lnTo>
                    <a:pt x="6096" y="106680"/>
                  </a:lnTo>
                  <a:lnTo>
                    <a:pt x="32512" y="106680"/>
                  </a:lnTo>
                  <a:lnTo>
                    <a:pt x="11430" y="113030"/>
                  </a:lnTo>
                  <a:lnTo>
                    <a:pt x="10414" y="114300"/>
                  </a:lnTo>
                  <a:lnTo>
                    <a:pt x="9398" y="116840"/>
                  </a:lnTo>
                  <a:lnTo>
                    <a:pt x="9271" y="118110"/>
                  </a:lnTo>
                  <a:lnTo>
                    <a:pt x="9779" y="119380"/>
                  </a:lnTo>
                  <a:lnTo>
                    <a:pt x="11938" y="124460"/>
                  </a:lnTo>
                  <a:lnTo>
                    <a:pt x="14097" y="130810"/>
                  </a:lnTo>
                  <a:lnTo>
                    <a:pt x="16383" y="138430"/>
                  </a:lnTo>
                  <a:lnTo>
                    <a:pt x="18796" y="146050"/>
                  </a:lnTo>
                  <a:lnTo>
                    <a:pt x="21209" y="154940"/>
                  </a:lnTo>
                  <a:lnTo>
                    <a:pt x="23876" y="165100"/>
                  </a:lnTo>
                  <a:lnTo>
                    <a:pt x="26416" y="173990"/>
                  </a:lnTo>
                  <a:lnTo>
                    <a:pt x="27813" y="179070"/>
                  </a:lnTo>
                  <a:lnTo>
                    <a:pt x="3429" y="179070"/>
                  </a:lnTo>
                  <a:lnTo>
                    <a:pt x="1397" y="181610"/>
                  </a:lnTo>
                  <a:lnTo>
                    <a:pt x="1397" y="236220"/>
                  </a:lnTo>
                  <a:lnTo>
                    <a:pt x="3429" y="237490"/>
                  </a:lnTo>
                  <a:lnTo>
                    <a:pt x="49149" y="237490"/>
                  </a:lnTo>
                  <a:lnTo>
                    <a:pt x="49149" y="273050"/>
                  </a:lnTo>
                  <a:lnTo>
                    <a:pt x="7874" y="273050"/>
                  </a:lnTo>
                  <a:lnTo>
                    <a:pt x="5842" y="275590"/>
                  </a:lnTo>
                  <a:lnTo>
                    <a:pt x="5842" y="328930"/>
                  </a:lnTo>
                  <a:lnTo>
                    <a:pt x="7874" y="331470"/>
                  </a:lnTo>
                  <a:lnTo>
                    <a:pt x="41656" y="331470"/>
                  </a:lnTo>
                  <a:lnTo>
                    <a:pt x="40005" y="337820"/>
                  </a:lnTo>
                  <a:lnTo>
                    <a:pt x="21844" y="381000"/>
                  </a:lnTo>
                  <a:lnTo>
                    <a:pt x="1270" y="406400"/>
                  </a:lnTo>
                  <a:lnTo>
                    <a:pt x="508" y="407670"/>
                  </a:lnTo>
                  <a:lnTo>
                    <a:pt x="0" y="408940"/>
                  </a:lnTo>
                  <a:lnTo>
                    <a:pt x="0" y="410210"/>
                  </a:lnTo>
                  <a:lnTo>
                    <a:pt x="127" y="411480"/>
                  </a:lnTo>
                  <a:lnTo>
                    <a:pt x="635" y="412750"/>
                  </a:lnTo>
                  <a:lnTo>
                    <a:pt x="1524" y="412750"/>
                  </a:lnTo>
                  <a:lnTo>
                    <a:pt x="10922" y="421640"/>
                  </a:lnTo>
                  <a:lnTo>
                    <a:pt x="26416" y="435610"/>
                  </a:lnTo>
                  <a:lnTo>
                    <a:pt x="32512" y="441960"/>
                  </a:lnTo>
                  <a:lnTo>
                    <a:pt x="37465" y="445770"/>
                  </a:lnTo>
                  <a:lnTo>
                    <a:pt x="41148" y="449580"/>
                  </a:lnTo>
                  <a:lnTo>
                    <a:pt x="43688" y="452120"/>
                  </a:lnTo>
                  <a:lnTo>
                    <a:pt x="45085" y="453390"/>
                  </a:lnTo>
                  <a:lnTo>
                    <a:pt x="45974" y="454660"/>
                  </a:lnTo>
                  <a:lnTo>
                    <a:pt x="51181" y="454660"/>
                  </a:lnTo>
                  <a:lnTo>
                    <a:pt x="51943" y="453390"/>
                  </a:lnTo>
                  <a:lnTo>
                    <a:pt x="59969" y="443230"/>
                  </a:lnTo>
                  <a:lnTo>
                    <a:pt x="86233" y="397510"/>
                  </a:lnTo>
                  <a:lnTo>
                    <a:pt x="101854" y="346710"/>
                  </a:lnTo>
                  <a:lnTo>
                    <a:pt x="104521" y="331470"/>
                  </a:lnTo>
                  <a:lnTo>
                    <a:pt x="138938" y="331470"/>
                  </a:lnTo>
                  <a:lnTo>
                    <a:pt x="120904" y="372110"/>
                  </a:lnTo>
                  <a:lnTo>
                    <a:pt x="99949" y="398780"/>
                  </a:lnTo>
                  <a:lnTo>
                    <a:pt x="99060" y="400050"/>
                  </a:lnTo>
                  <a:lnTo>
                    <a:pt x="98679" y="401320"/>
                  </a:lnTo>
                  <a:lnTo>
                    <a:pt x="98806" y="403860"/>
                  </a:lnTo>
                  <a:lnTo>
                    <a:pt x="99314" y="405130"/>
                  </a:lnTo>
                  <a:lnTo>
                    <a:pt x="100203" y="405130"/>
                  </a:lnTo>
                  <a:lnTo>
                    <a:pt x="107442" y="412750"/>
                  </a:lnTo>
                  <a:lnTo>
                    <a:pt x="114173" y="419100"/>
                  </a:lnTo>
                  <a:lnTo>
                    <a:pt x="120269" y="424180"/>
                  </a:lnTo>
                  <a:lnTo>
                    <a:pt x="125730" y="429260"/>
                  </a:lnTo>
                  <a:lnTo>
                    <a:pt x="130683" y="434340"/>
                  </a:lnTo>
                  <a:lnTo>
                    <a:pt x="135001" y="439420"/>
                  </a:lnTo>
                  <a:lnTo>
                    <a:pt x="138684" y="443230"/>
                  </a:lnTo>
                  <a:lnTo>
                    <a:pt x="142748" y="448310"/>
                  </a:lnTo>
                  <a:lnTo>
                    <a:pt x="146939" y="448310"/>
                  </a:lnTo>
                  <a:lnTo>
                    <a:pt x="148336" y="447040"/>
                  </a:lnTo>
                  <a:lnTo>
                    <a:pt x="155524" y="436880"/>
                  </a:lnTo>
                  <a:lnTo>
                    <a:pt x="159131" y="431800"/>
                  </a:lnTo>
                  <a:lnTo>
                    <a:pt x="168275" y="415290"/>
                  </a:lnTo>
                  <a:lnTo>
                    <a:pt x="176784" y="398780"/>
                  </a:lnTo>
                  <a:lnTo>
                    <a:pt x="178181" y="396240"/>
                  </a:lnTo>
                  <a:lnTo>
                    <a:pt x="180340" y="407670"/>
                  </a:lnTo>
                  <a:lnTo>
                    <a:pt x="184023" y="436880"/>
                  </a:lnTo>
                  <a:lnTo>
                    <a:pt x="184277" y="438150"/>
                  </a:lnTo>
                  <a:lnTo>
                    <a:pt x="186436" y="440690"/>
                  </a:lnTo>
                  <a:lnTo>
                    <a:pt x="200279" y="439420"/>
                  </a:lnTo>
                  <a:lnTo>
                    <a:pt x="210185" y="439420"/>
                  </a:lnTo>
                  <a:lnTo>
                    <a:pt x="219075" y="438150"/>
                  </a:lnTo>
                  <a:lnTo>
                    <a:pt x="226822" y="438150"/>
                  </a:lnTo>
                  <a:lnTo>
                    <a:pt x="237998" y="435610"/>
                  </a:lnTo>
                  <a:lnTo>
                    <a:pt x="239014" y="435610"/>
                  </a:lnTo>
                  <a:lnTo>
                    <a:pt x="248539" y="431800"/>
                  </a:lnTo>
                  <a:lnTo>
                    <a:pt x="249555" y="431800"/>
                  </a:lnTo>
                  <a:lnTo>
                    <a:pt x="251206" y="430530"/>
                  </a:lnTo>
                  <a:lnTo>
                    <a:pt x="257810" y="425450"/>
                  </a:lnTo>
                  <a:lnTo>
                    <a:pt x="258064" y="425450"/>
                  </a:lnTo>
                  <a:lnTo>
                    <a:pt x="258572" y="424180"/>
                  </a:lnTo>
                  <a:lnTo>
                    <a:pt x="265430" y="416560"/>
                  </a:lnTo>
                  <a:lnTo>
                    <a:pt x="265811" y="416560"/>
                  </a:lnTo>
                  <a:lnTo>
                    <a:pt x="266065" y="415290"/>
                  </a:lnTo>
                  <a:lnTo>
                    <a:pt x="271399" y="405130"/>
                  </a:lnTo>
                  <a:lnTo>
                    <a:pt x="271780" y="405130"/>
                  </a:lnTo>
                  <a:lnTo>
                    <a:pt x="275844" y="392430"/>
                  </a:lnTo>
                  <a:lnTo>
                    <a:pt x="280733" y="290830"/>
                  </a:lnTo>
                  <a:lnTo>
                    <a:pt x="281305" y="234950"/>
                  </a:lnTo>
                  <a:lnTo>
                    <a:pt x="282448" y="236220"/>
                  </a:lnTo>
                  <a:lnTo>
                    <a:pt x="328676" y="236220"/>
                  </a:lnTo>
                  <a:lnTo>
                    <a:pt x="328676" y="273050"/>
                  </a:lnTo>
                  <a:lnTo>
                    <a:pt x="289179" y="273050"/>
                  </a:lnTo>
                  <a:lnTo>
                    <a:pt x="287147" y="275590"/>
                  </a:lnTo>
                  <a:lnTo>
                    <a:pt x="287147" y="327660"/>
                  </a:lnTo>
                  <a:lnTo>
                    <a:pt x="289179" y="330200"/>
                  </a:lnTo>
                  <a:lnTo>
                    <a:pt x="328676" y="330200"/>
                  </a:lnTo>
                  <a:lnTo>
                    <a:pt x="328676" y="448310"/>
                  </a:lnTo>
                  <a:lnTo>
                    <a:pt x="330708" y="450850"/>
                  </a:lnTo>
                  <a:lnTo>
                    <a:pt x="392049" y="450850"/>
                  </a:lnTo>
                  <a:lnTo>
                    <a:pt x="394081" y="448310"/>
                  </a:lnTo>
                  <a:lnTo>
                    <a:pt x="394081" y="441960"/>
                  </a:lnTo>
                  <a:lnTo>
                    <a:pt x="394081" y="330200"/>
                  </a:lnTo>
                  <a:lnTo>
                    <a:pt x="440690" y="330200"/>
                  </a:lnTo>
                  <a:lnTo>
                    <a:pt x="442722" y="327660"/>
                  </a:lnTo>
                  <a:lnTo>
                    <a:pt x="442722" y="275590"/>
                  </a:lnTo>
                  <a:lnTo>
                    <a:pt x="440690" y="273050"/>
                  </a:lnTo>
                  <a:lnTo>
                    <a:pt x="394081" y="273050"/>
                  </a:lnTo>
                  <a:lnTo>
                    <a:pt x="394081" y="236220"/>
                  </a:lnTo>
                  <a:lnTo>
                    <a:pt x="449707" y="236220"/>
                  </a:lnTo>
                  <a:lnTo>
                    <a:pt x="451739" y="233680"/>
                  </a:lnTo>
                  <a:lnTo>
                    <a:pt x="451739" y="181610"/>
                  </a:lnTo>
                  <a:close/>
                </a:path>
                <a:path w="1804035" h="454660">
                  <a:moveTo>
                    <a:pt x="908939" y="378206"/>
                  </a:moveTo>
                  <a:lnTo>
                    <a:pt x="906907" y="376174"/>
                  </a:lnTo>
                  <a:lnTo>
                    <a:pt x="787527" y="376174"/>
                  </a:lnTo>
                  <a:lnTo>
                    <a:pt x="787527" y="346456"/>
                  </a:lnTo>
                  <a:lnTo>
                    <a:pt x="887095" y="346456"/>
                  </a:lnTo>
                  <a:lnTo>
                    <a:pt x="889254" y="344424"/>
                  </a:lnTo>
                  <a:lnTo>
                    <a:pt x="889254" y="288544"/>
                  </a:lnTo>
                  <a:lnTo>
                    <a:pt x="887095" y="286512"/>
                  </a:lnTo>
                  <a:lnTo>
                    <a:pt x="787527" y="286512"/>
                  </a:lnTo>
                  <a:lnTo>
                    <a:pt x="787527" y="263525"/>
                  </a:lnTo>
                  <a:lnTo>
                    <a:pt x="884936" y="263525"/>
                  </a:lnTo>
                  <a:lnTo>
                    <a:pt x="886968" y="261493"/>
                  </a:lnTo>
                  <a:lnTo>
                    <a:pt x="886968" y="31750"/>
                  </a:lnTo>
                  <a:lnTo>
                    <a:pt x="886968" y="24638"/>
                  </a:lnTo>
                  <a:lnTo>
                    <a:pt x="884936" y="22606"/>
                  </a:lnTo>
                  <a:lnTo>
                    <a:pt x="822071" y="22606"/>
                  </a:lnTo>
                  <a:lnTo>
                    <a:pt x="822071" y="81788"/>
                  </a:lnTo>
                  <a:lnTo>
                    <a:pt x="822071" y="115062"/>
                  </a:lnTo>
                  <a:lnTo>
                    <a:pt x="822071" y="170688"/>
                  </a:lnTo>
                  <a:lnTo>
                    <a:pt x="822071" y="204343"/>
                  </a:lnTo>
                  <a:lnTo>
                    <a:pt x="787527" y="204343"/>
                  </a:lnTo>
                  <a:lnTo>
                    <a:pt x="787527" y="170688"/>
                  </a:lnTo>
                  <a:lnTo>
                    <a:pt x="822071" y="170688"/>
                  </a:lnTo>
                  <a:lnTo>
                    <a:pt x="822071" y="115062"/>
                  </a:lnTo>
                  <a:lnTo>
                    <a:pt x="787527" y="115062"/>
                  </a:lnTo>
                  <a:lnTo>
                    <a:pt x="787527" y="81788"/>
                  </a:lnTo>
                  <a:lnTo>
                    <a:pt x="822071" y="81788"/>
                  </a:lnTo>
                  <a:lnTo>
                    <a:pt x="822071" y="22606"/>
                  </a:lnTo>
                  <a:lnTo>
                    <a:pt x="721233" y="22606"/>
                  </a:lnTo>
                  <a:lnTo>
                    <a:pt x="721233" y="81788"/>
                  </a:lnTo>
                  <a:lnTo>
                    <a:pt x="721233" y="115062"/>
                  </a:lnTo>
                  <a:lnTo>
                    <a:pt x="721233" y="170688"/>
                  </a:lnTo>
                  <a:lnTo>
                    <a:pt x="721233" y="204343"/>
                  </a:lnTo>
                  <a:lnTo>
                    <a:pt x="686562" y="204343"/>
                  </a:lnTo>
                  <a:lnTo>
                    <a:pt x="686562" y="170688"/>
                  </a:lnTo>
                  <a:lnTo>
                    <a:pt x="721233" y="170688"/>
                  </a:lnTo>
                  <a:lnTo>
                    <a:pt x="721233" y="115062"/>
                  </a:lnTo>
                  <a:lnTo>
                    <a:pt x="686562" y="115062"/>
                  </a:lnTo>
                  <a:lnTo>
                    <a:pt x="686562" y="81788"/>
                  </a:lnTo>
                  <a:lnTo>
                    <a:pt x="721233" y="81788"/>
                  </a:lnTo>
                  <a:lnTo>
                    <a:pt x="721233" y="22606"/>
                  </a:lnTo>
                  <a:lnTo>
                    <a:pt x="623570" y="22606"/>
                  </a:lnTo>
                  <a:lnTo>
                    <a:pt x="621538" y="24638"/>
                  </a:lnTo>
                  <a:lnTo>
                    <a:pt x="621538" y="261493"/>
                  </a:lnTo>
                  <a:lnTo>
                    <a:pt x="623570" y="263525"/>
                  </a:lnTo>
                  <a:lnTo>
                    <a:pt x="721233" y="263525"/>
                  </a:lnTo>
                  <a:lnTo>
                    <a:pt x="721233" y="286512"/>
                  </a:lnTo>
                  <a:lnTo>
                    <a:pt x="721233" y="346456"/>
                  </a:lnTo>
                  <a:lnTo>
                    <a:pt x="721233" y="376174"/>
                  </a:lnTo>
                  <a:lnTo>
                    <a:pt x="619506" y="376174"/>
                  </a:lnTo>
                  <a:lnTo>
                    <a:pt x="619010" y="351790"/>
                  </a:lnTo>
                  <a:lnTo>
                    <a:pt x="619036" y="349504"/>
                  </a:lnTo>
                  <a:lnTo>
                    <a:pt x="619379" y="339471"/>
                  </a:lnTo>
                  <a:lnTo>
                    <a:pt x="619379" y="344424"/>
                  </a:lnTo>
                  <a:lnTo>
                    <a:pt x="621411" y="346456"/>
                  </a:lnTo>
                  <a:lnTo>
                    <a:pt x="721233" y="346456"/>
                  </a:lnTo>
                  <a:lnTo>
                    <a:pt x="721233" y="286512"/>
                  </a:lnTo>
                  <a:lnTo>
                    <a:pt x="621411" y="286512"/>
                  </a:lnTo>
                  <a:lnTo>
                    <a:pt x="619379" y="288544"/>
                  </a:lnTo>
                  <a:lnTo>
                    <a:pt x="619379" y="317373"/>
                  </a:lnTo>
                  <a:lnTo>
                    <a:pt x="618236" y="315976"/>
                  </a:lnTo>
                  <a:lnTo>
                    <a:pt x="617093" y="315087"/>
                  </a:lnTo>
                  <a:lnTo>
                    <a:pt x="615569" y="314833"/>
                  </a:lnTo>
                  <a:lnTo>
                    <a:pt x="614172" y="315214"/>
                  </a:lnTo>
                  <a:lnTo>
                    <a:pt x="591312" y="321818"/>
                  </a:lnTo>
                  <a:lnTo>
                    <a:pt x="573532" y="326771"/>
                  </a:lnTo>
                  <a:lnTo>
                    <a:pt x="573532" y="242062"/>
                  </a:lnTo>
                  <a:lnTo>
                    <a:pt x="613029" y="242062"/>
                  </a:lnTo>
                  <a:lnTo>
                    <a:pt x="615061" y="240030"/>
                  </a:lnTo>
                  <a:lnTo>
                    <a:pt x="615061" y="179578"/>
                  </a:lnTo>
                  <a:lnTo>
                    <a:pt x="613029" y="177546"/>
                  </a:lnTo>
                  <a:lnTo>
                    <a:pt x="573532" y="177546"/>
                  </a:lnTo>
                  <a:lnTo>
                    <a:pt x="573532" y="92964"/>
                  </a:lnTo>
                  <a:lnTo>
                    <a:pt x="616204" y="92964"/>
                  </a:lnTo>
                  <a:lnTo>
                    <a:pt x="618236" y="90805"/>
                  </a:lnTo>
                  <a:lnTo>
                    <a:pt x="618236" y="36576"/>
                  </a:lnTo>
                  <a:lnTo>
                    <a:pt x="618236" y="29464"/>
                  </a:lnTo>
                  <a:lnTo>
                    <a:pt x="616204" y="27432"/>
                  </a:lnTo>
                  <a:lnTo>
                    <a:pt x="464566" y="27432"/>
                  </a:lnTo>
                  <a:lnTo>
                    <a:pt x="462534" y="29464"/>
                  </a:lnTo>
                  <a:lnTo>
                    <a:pt x="462534" y="90805"/>
                  </a:lnTo>
                  <a:lnTo>
                    <a:pt x="464566" y="92964"/>
                  </a:lnTo>
                  <a:lnTo>
                    <a:pt x="507238" y="92964"/>
                  </a:lnTo>
                  <a:lnTo>
                    <a:pt x="507238" y="177546"/>
                  </a:lnTo>
                  <a:lnTo>
                    <a:pt x="466471" y="177546"/>
                  </a:lnTo>
                  <a:lnTo>
                    <a:pt x="464439" y="179578"/>
                  </a:lnTo>
                  <a:lnTo>
                    <a:pt x="464439" y="240030"/>
                  </a:lnTo>
                  <a:lnTo>
                    <a:pt x="466471" y="242062"/>
                  </a:lnTo>
                  <a:lnTo>
                    <a:pt x="507238" y="242062"/>
                  </a:lnTo>
                  <a:lnTo>
                    <a:pt x="507238" y="343662"/>
                  </a:lnTo>
                  <a:lnTo>
                    <a:pt x="457708" y="354838"/>
                  </a:lnTo>
                  <a:lnTo>
                    <a:pt x="455295" y="355346"/>
                  </a:lnTo>
                  <a:lnTo>
                    <a:pt x="453644" y="357759"/>
                  </a:lnTo>
                  <a:lnTo>
                    <a:pt x="454152" y="360172"/>
                  </a:lnTo>
                  <a:lnTo>
                    <a:pt x="466979" y="424942"/>
                  </a:lnTo>
                  <a:lnTo>
                    <a:pt x="467741" y="426085"/>
                  </a:lnTo>
                  <a:lnTo>
                    <a:pt x="470027" y="427355"/>
                  </a:lnTo>
                  <a:lnTo>
                    <a:pt x="471424" y="427482"/>
                  </a:lnTo>
                  <a:lnTo>
                    <a:pt x="472567" y="427101"/>
                  </a:lnTo>
                  <a:lnTo>
                    <a:pt x="505155" y="416814"/>
                  </a:lnTo>
                  <a:lnTo>
                    <a:pt x="569214" y="397383"/>
                  </a:lnTo>
                  <a:lnTo>
                    <a:pt x="593471" y="390652"/>
                  </a:lnTo>
                  <a:lnTo>
                    <a:pt x="593471" y="434213"/>
                  </a:lnTo>
                  <a:lnTo>
                    <a:pt x="595503" y="436245"/>
                  </a:lnTo>
                  <a:lnTo>
                    <a:pt x="906907" y="436245"/>
                  </a:lnTo>
                  <a:lnTo>
                    <a:pt x="908939" y="434213"/>
                  </a:lnTo>
                  <a:lnTo>
                    <a:pt x="908939" y="427101"/>
                  </a:lnTo>
                  <a:lnTo>
                    <a:pt x="908939" y="378206"/>
                  </a:lnTo>
                  <a:close/>
                </a:path>
                <a:path w="1804035" h="454660">
                  <a:moveTo>
                    <a:pt x="1366139" y="148717"/>
                  </a:moveTo>
                  <a:lnTo>
                    <a:pt x="1364107" y="147447"/>
                  </a:lnTo>
                  <a:lnTo>
                    <a:pt x="1251839" y="147447"/>
                  </a:lnTo>
                  <a:lnTo>
                    <a:pt x="1251839" y="119507"/>
                  </a:lnTo>
                  <a:lnTo>
                    <a:pt x="1337183" y="119507"/>
                  </a:lnTo>
                  <a:lnTo>
                    <a:pt x="1339215" y="116967"/>
                  </a:lnTo>
                  <a:lnTo>
                    <a:pt x="1339215" y="58547"/>
                  </a:lnTo>
                  <a:lnTo>
                    <a:pt x="1337183" y="56007"/>
                  </a:lnTo>
                  <a:lnTo>
                    <a:pt x="1251839" y="56007"/>
                  </a:lnTo>
                  <a:lnTo>
                    <a:pt x="1251839" y="15367"/>
                  </a:lnTo>
                  <a:lnTo>
                    <a:pt x="1251839" y="7747"/>
                  </a:lnTo>
                  <a:lnTo>
                    <a:pt x="1249807" y="5207"/>
                  </a:lnTo>
                  <a:lnTo>
                    <a:pt x="1185799" y="5207"/>
                  </a:lnTo>
                  <a:lnTo>
                    <a:pt x="1183767" y="7747"/>
                  </a:lnTo>
                  <a:lnTo>
                    <a:pt x="1183767" y="56007"/>
                  </a:lnTo>
                  <a:lnTo>
                    <a:pt x="1107567" y="56007"/>
                  </a:lnTo>
                  <a:lnTo>
                    <a:pt x="1105535" y="58547"/>
                  </a:lnTo>
                  <a:lnTo>
                    <a:pt x="1105535" y="116967"/>
                  </a:lnTo>
                  <a:lnTo>
                    <a:pt x="1107567" y="119507"/>
                  </a:lnTo>
                  <a:lnTo>
                    <a:pt x="1183767" y="119507"/>
                  </a:lnTo>
                  <a:lnTo>
                    <a:pt x="1183767" y="147447"/>
                  </a:lnTo>
                  <a:lnTo>
                    <a:pt x="1086231" y="147447"/>
                  </a:lnTo>
                  <a:lnTo>
                    <a:pt x="1085469" y="148717"/>
                  </a:lnTo>
                  <a:lnTo>
                    <a:pt x="1085215" y="148717"/>
                  </a:lnTo>
                  <a:lnTo>
                    <a:pt x="1085215" y="42037"/>
                  </a:lnTo>
                  <a:lnTo>
                    <a:pt x="1085215" y="35687"/>
                  </a:lnTo>
                  <a:lnTo>
                    <a:pt x="1083183" y="33147"/>
                  </a:lnTo>
                  <a:lnTo>
                    <a:pt x="1025271" y="33147"/>
                  </a:lnTo>
                  <a:lnTo>
                    <a:pt x="1025271" y="95377"/>
                  </a:lnTo>
                  <a:lnTo>
                    <a:pt x="1025271" y="183007"/>
                  </a:lnTo>
                  <a:lnTo>
                    <a:pt x="1025271" y="243967"/>
                  </a:lnTo>
                  <a:lnTo>
                    <a:pt x="1025271" y="335407"/>
                  </a:lnTo>
                  <a:lnTo>
                    <a:pt x="992886" y="335407"/>
                  </a:lnTo>
                  <a:lnTo>
                    <a:pt x="992886" y="243967"/>
                  </a:lnTo>
                  <a:lnTo>
                    <a:pt x="1025271" y="243967"/>
                  </a:lnTo>
                  <a:lnTo>
                    <a:pt x="1025271" y="183007"/>
                  </a:lnTo>
                  <a:lnTo>
                    <a:pt x="992886" y="183007"/>
                  </a:lnTo>
                  <a:lnTo>
                    <a:pt x="992886" y="95377"/>
                  </a:lnTo>
                  <a:lnTo>
                    <a:pt x="1025271" y="95377"/>
                  </a:lnTo>
                  <a:lnTo>
                    <a:pt x="1025271" y="33147"/>
                  </a:lnTo>
                  <a:lnTo>
                    <a:pt x="932561" y="33147"/>
                  </a:lnTo>
                  <a:lnTo>
                    <a:pt x="930529" y="35687"/>
                  </a:lnTo>
                  <a:lnTo>
                    <a:pt x="930529" y="423037"/>
                  </a:lnTo>
                  <a:lnTo>
                    <a:pt x="932561" y="425577"/>
                  </a:lnTo>
                  <a:lnTo>
                    <a:pt x="990727" y="425577"/>
                  </a:lnTo>
                  <a:lnTo>
                    <a:pt x="992886" y="423037"/>
                  </a:lnTo>
                  <a:lnTo>
                    <a:pt x="992886" y="416687"/>
                  </a:lnTo>
                  <a:lnTo>
                    <a:pt x="992886" y="397637"/>
                  </a:lnTo>
                  <a:lnTo>
                    <a:pt x="1025271" y="397637"/>
                  </a:lnTo>
                  <a:lnTo>
                    <a:pt x="1025271" y="416687"/>
                  </a:lnTo>
                  <a:lnTo>
                    <a:pt x="1027303" y="419227"/>
                  </a:lnTo>
                  <a:lnTo>
                    <a:pt x="1083183" y="419227"/>
                  </a:lnTo>
                  <a:lnTo>
                    <a:pt x="1085215" y="416687"/>
                  </a:lnTo>
                  <a:lnTo>
                    <a:pt x="1085215" y="409067"/>
                  </a:lnTo>
                  <a:lnTo>
                    <a:pt x="1085215" y="207137"/>
                  </a:lnTo>
                  <a:lnTo>
                    <a:pt x="1085469" y="208407"/>
                  </a:lnTo>
                  <a:lnTo>
                    <a:pt x="1086231" y="209677"/>
                  </a:lnTo>
                  <a:lnTo>
                    <a:pt x="1246378" y="209677"/>
                  </a:lnTo>
                  <a:lnTo>
                    <a:pt x="1244727" y="210947"/>
                  </a:lnTo>
                  <a:lnTo>
                    <a:pt x="1243584" y="212217"/>
                  </a:lnTo>
                  <a:lnTo>
                    <a:pt x="1243584" y="236347"/>
                  </a:lnTo>
                  <a:lnTo>
                    <a:pt x="1243584" y="299847"/>
                  </a:lnTo>
                  <a:lnTo>
                    <a:pt x="1243457" y="356997"/>
                  </a:lnTo>
                  <a:lnTo>
                    <a:pt x="1217803" y="386207"/>
                  </a:lnTo>
                  <a:lnTo>
                    <a:pt x="1205992" y="384937"/>
                  </a:lnTo>
                  <a:lnTo>
                    <a:pt x="1170559" y="384937"/>
                  </a:lnTo>
                  <a:lnTo>
                    <a:pt x="1180731" y="377317"/>
                  </a:lnTo>
                  <a:lnTo>
                    <a:pt x="1212977" y="353187"/>
                  </a:lnTo>
                  <a:lnTo>
                    <a:pt x="1213612" y="351917"/>
                  </a:lnTo>
                  <a:lnTo>
                    <a:pt x="1213739" y="350647"/>
                  </a:lnTo>
                  <a:lnTo>
                    <a:pt x="1213993" y="349377"/>
                  </a:lnTo>
                  <a:lnTo>
                    <a:pt x="1213612" y="348107"/>
                  </a:lnTo>
                  <a:lnTo>
                    <a:pt x="1212850" y="346837"/>
                  </a:lnTo>
                  <a:lnTo>
                    <a:pt x="1190752" y="318897"/>
                  </a:lnTo>
                  <a:lnTo>
                    <a:pt x="1173988" y="299847"/>
                  </a:lnTo>
                  <a:lnTo>
                    <a:pt x="1243584" y="299847"/>
                  </a:lnTo>
                  <a:lnTo>
                    <a:pt x="1243584" y="236347"/>
                  </a:lnTo>
                  <a:lnTo>
                    <a:pt x="1096899" y="236347"/>
                  </a:lnTo>
                  <a:lnTo>
                    <a:pt x="1094867" y="238887"/>
                  </a:lnTo>
                  <a:lnTo>
                    <a:pt x="1094867" y="297307"/>
                  </a:lnTo>
                  <a:lnTo>
                    <a:pt x="1096899" y="299847"/>
                  </a:lnTo>
                  <a:lnTo>
                    <a:pt x="1129157" y="299847"/>
                  </a:lnTo>
                  <a:lnTo>
                    <a:pt x="1111377" y="313817"/>
                  </a:lnTo>
                  <a:lnTo>
                    <a:pt x="1109345" y="315087"/>
                  </a:lnTo>
                  <a:lnTo>
                    <a:pt x="1109091" y="317627"/>
                  </a:lnTo>
                  <a:lnTo>
                    <a:pt x="1110615" y="320167"/>
                  </a:lnTo>
                  <a:lnTo>
                    <a:pt x="1125982" y="340487"/>
                  </a:lnTo>
                  <a:lnTo>
                    <a:pt x="1139190" y="356997"/>
                  </a:lnTo>
                  <a:lnTo>
                    <a:pt x="1150366" y="373507"/>
                  </a:lnTo>
                  <a:lnTo>
                    <a:pt x="1159383" y="386207"/>
                  </a:lnTo>
                  <a:lnTo>
                    <a:pt x="1160145" y="387477"/>
                  </a:lnTo>
                  <a:lnTo>
                    <a:pt x="1159891" y="388747"/>
                  </a:lnTo>
                  <a:lnTo>
                    <a:pt x="1160145" y="390017"/>
                  </a:lnTo>
                  <a:lnTo>
                    <a:pt x="1161161" y="393827"/>
                  </a:lnTo>
                  <a:lnTo>
                    <a:pt x="1162304" y="398907"/>
                  </a:lnTo>
                  <a:lnTo>
                    <a:pt x="1163574" y="403987"/>
                  </a:lnTo>
                  <a:lnTo>
                    <a:pt x="1164971" y="411607"/>
                  </a:lnTo>
                  <a:lnTo>
                    <a:pt x="1166495" y="419227"/>
                  </a:lnTo>
                  <a:lnTo>
                    <a:pt x="1168146" y="428117"/>
                  </a:lnTo>
                  <a:lnTo>
                    <a:pt x="1169924" y="437007"/>
                  </a:lnTo>
                  <a:lnTo>
                    <a:pt x="1171702" y="448437"/>
                  </a:lnTo>
                  <a:lnTo>
                    <a:pt x="1172083" y="449707"/>
                  </a:lnTo>
                  <a:lnTo>
                    <a:pt x="1173988" y="450977"/>
                  </a:lnTo>
                  <a:lnTo>
                    <a:pt x="1219073" y="450977"/>
                  </a:lnTo>
                  <a:lnTo>
                    <a:pt x="1225677" y="449707"/>
                  </a:lnTo>
                  <a:lnTo>
                    <a:pt x="1236726" y="449707"/>
                  </a:lnTo>
                  <a:lnTo>
                    <a:pt x="1245616" y="448437"/>
                  </a:lnTo>
                  <a:lnTo>
                    <a:pt x="1254125" y="448437"/>
                  </a:lnTo>
                  <a:lnTo>
                    <a:pt x="1261999" y="445897"/>
                  </a:lnTo>
                  <a:lnTo>
                    <a:pt x="1269492" y="443357"/>
                  </a:lnTo>
                  <a:lnTo>
                    <a:pt x="1272857" y="442087"/>
                  </a:lnTo>
                  <a:lnTo>
                    <a:pt x="1276223" y="440817"/>
                  </a:lnTo>
                  <a:lnTo>
                    <a:pt x="1304798" y="407797"/>
                  </a:lnTo>
                  <a:lnTo>
                    <a:pt x="1311922" y="368427"/>
                  </a:lnTo>
                  <a:lnTo>
                    <a:pt x="1312037" y="299847"/>
                  </a:lnTo>
                  <a:lnTo>
                    <a:pt x="1359154" y="299847"/>
                  </a:lnTo>
                  <a:lnTo>
                    <a:pt x="1361186" y="297307"/>
                  </a:lnTo>
                  <a:lnTo>
                    <a:pt x="1361186" y="238887"/>
                  </a:lnTo>
                  <a:lnTo>
                    <a:pt x="1359154" y="236347"/>
                  </a:lnTo>
                  <a:lnTo>
                    <a:pt x="1312037" y="236347"/>
                  </a:lnTo>
                  <a:lnTo>
                    <a:pt x="1312037" y="218567"/>
                  </a:lnTo>
                  <a:lnTo>
                    <a:pt x="1312037" y="212217"/>
                  </a:lnTo>
                  <a:lnTo>
                    <a:pt x="1310894" y="210947"/>
                  </a:lnTo>
                  <a:lnTo>
                    <a:pt x="1309243" y="209677"/>
                  </a:lnTo>
                  <a:lnTo>
                    <a:pt x="1364107" y="209677"/>
                  </a:lnTo>
                  <a:lnTo>
                    <a:pt x="1366139" y="207137"/>
                  </a:lnTo>
                  <a:lnTo>
                    <a:pt x="1366139" y="200787"/>
                  </a:lnTo>
                  <a:lnTo>
                    <a:pt x="1366139" y="148717"/>
                  </a:lnTo>
                  <a:close/>
                </a:path>
                <a:path w="1804035" h="454660">
                  <a:moveTo>
                    <a:pt x="1584452" y="19177"/>
                  </a:moveTo>
                  <a:lnTo>
                    <a:pt x="1582420" y="17145"/>
                  </a:lnTo>
                  <a:lnTo>
                    <a:pt x="1518158" y="17145"/>
                  </a:lnTo>
                  <a:lnTo>
                    <a:pt x="1518158" y="70612"/>
                  </a:lnTo>
                  <a:lnTo>
                    <a:pt x="1518158" y="84582"/>
                  </a:lnTo>
                  <a:lnTo>
                    <a:pt x="1518158" y="130810"/>
                  </a:lnTo>
                  <a:lnTo>
                    <a:pt x="1518158" y="144907"/>
                  </a:lnTo>
                  <a:lnTo>
                    <a:pt x="1456690" y="144907"/>
                  </a:lnTo>
                  <a:lnTo>
                    <a:pt x="1456690" y="130810"/>
                  </a:lnTo>
                  <a:lnTo>
                    <a:pt x="1518158" y="130810"/>
                  </a:lnTo>
                  <a:lnTo>
                    <a:pt x="1518158" y="84582"/>
                  </a:lnTo>
                  <a:lnTo>
                    <a:pt x="1456690" y="84582"/>
                  </a:lnTo>
                  <a:lnTo>
                    <a:pt x="1456690" y="70612"/>
                  </a:lnTo>
                  <a:lnTo>
                    <a:pt x="1518158" y="70612"/>
                  </a:lnTo>
                  <a:lnTo>
                    <a:pt x="1518158" y="17145"/>
                  </a:lnTo>
                  <a:lnTo>
                    <a:pt x="1391158" y="17145"/>
                  </a:lnTo>
                  <a:lnTo>
                    <a:pt x="1389126" y="19177"/>
                  </a:lnTo>
                  <a:lnTo>
                    <a:pt x="1389126" y="444373"/>
                  </a:lnTo>
                  <a:lnTo>
                    <a:pt x="1391158" y="446532"/>
                  </a:lnTo>
                  <a:lnTo>
                    <a:pt x="1454658" y="446532"/>
                  </a:lnTo>
                  <a:lnTo>
                    <a:pt x="1456690" y="444373"/>
                  </a:lnTo>
                  <a:lnTo>
                    <a:pt x="1456690" y="437388"/>
                  </a:lnTo>
                  <a:lnTo>
                    <a:pt x="1456690" y="194691"/>
                  </a:lnTo>
                  <a:lnTo>
                    <a:pt x="1582420" y="194691"/>
                  </a:lnTo>
                  <a:lnTo>
                    <a:pt x="1584452" y="192659"/>
                  </a:lnTo>
                  <a:lnTo>
                    <a:pt x="1584452" y="26289"/>
                  </a:lnTo>
                  <a:lnTo>
                    <a:pt x="1584452" y="19177"/>
                  </a:lnTo>
                  <a:close/>
                </a:path>
                <a:path w="1804035" h="454660">
                  <a:moveTo>
                    <a:pt x="1804035" y="19177"/>
                  </a:moveTo>
                  <a:lnTo>
                    <a:pt x="1802003" y="17145"/>
                  </a:lnTo>
                  <a:lnTo>
                    <a:pt x="1736979" y="17145"/>
                  </a:lnTo>
                  <a:lnTo>
                    <a:pt x="1736979" y="70612"/>
                  </a:lnTo>
                  <a:lnTo>
                    <a:pt x="1736979" y="84582"/>
                  </a:lnTo>
                  <a:lnTo>
                    <a:pt x="1736979" y="130810"/>
                  </a:lnTo>
                  <a:lnTo>
                    <a:pt x="1736979" y="144907"/>
                  </a:lnTo>
                  <a:lnTo>
                    <a:pt x="1674622" y="144907"/>
                  </a:lnTo>
                  <a:lnTo>
                    <a:pt x="1674622" y="130810"/>
                  </a:lnTo>
                  <a:lnTo>
                    <a:pt x="1736979" y="130810"/>
                  </a:lnTo>
                  <a:lnTo>
                    <a:pt x="1736979" y="84582"/>
                  </a:lnTo>
                  <a:lnTo>
                    <a:pt x="1674622" y="84582"/>
                  </a:lnTo>
                  <a:lnTo>
                    <a:pt x="1674622" y="70612"/>
                  </a:lnTo>
                  <a:lnTo>
                    <a:pt x="1736979" y="70612"/>
                  </a:lnTo>
                  <a:lnTo>
                    <a:pt x="1736979" y="17145"/>
                  </a:lnTo>
                  <a:lnTo>
                    <a:pt x="1610360" y="17145"/>
                  </a:lnTo>
                  <a:lnTo>
                    <a:pt x="1608328" y="19177"/>
                  </a:lnTo>
                  <a:lnTo>
                    <a:pt x="1608328" y="192659"/>
                  </a:lnTo>
                  <a:lnTo>
                    <a:pt x="1610360" y="194691"/>
                  </a:lnTo>
                  <a:lnTo>
                    <a:pt x="1736979" y="194691"/>
                  </a:lnTo>
                  <a:lnTo>
                    <a:pt x="1736928" y="369062"/>
                  </a:lnTo>
                  <a:lnTo>
                    <a:pt x="1714754" y="390906"/>
                  </a:lnTo>
                  <a:lnTo>
                    <a:pt x="1703705" y="390525"/>
                  </a:lnTo>
                  <a:lnTo>
                    <a:pt x="1704086" y="390271"/>
                  </a:lnTo>
                  <a:lnTo>
                    <a:pt x="1704848" y="389382"/>
                  </a:lnTo>
                  <a:lnTo>
                    <a:pt x="1705356" y="388239"/>
                  </a:lnTo>
                  <a:lnTo>
                    <a:pt x="1705356" y="214884"/>
                  </a:lnTo>
                  <a:lnTo>
                    <a:pt x="1705356" y="207772"/>
                  </a:lnTo>
                  <a:lnTo>
                    <a:pt x="1703324" y="205740"/>
                  </a:lnTo>
                  <a:lnTo>
                    <a:pt x="1639951" y="205740"/>
                  </a:lnTo>
                  <a:lnTo>
                    <a:pt x="1639951" y="258064"/>
                  </a:lnTo>
                  <a:lnTo>
                    <a:pt x="1639951" y="272669"/>
                  </a:lnTo>
                  <a:lnTo>
                    <a:pt x="1639951" y="324612"/>
                  </a:lnTo>
                  <a:lnTo>
                    <a:pt x="1639951" y="339090"/>
                  </a:lnTo>
                  <a:lnTo>
                    <a:pt x="1553210" y="339090"/>
                  </a:lnTo>
                  <a:lnTo>
                    <a:pt x="1553210" y="324612"/>
                  </a:lnTo>
                  <a:lnTo>
                    <a:pt x="1639951" y="324612"/>
                  </a:lnTo>
                  <a:lnTo>
                    <a:pt x="1639951" y="272669"/>
                  </a:lnTo>
                  <a:lnTo>
                    <a:pt x="1553210" y="272669"/>
                  </a:lnTo>
                  <a:lnTo>
                    <a:pt x="1553210" y="258064"/>
                  </a:lnTo>
                  <a:lnTo>
                    <a:pt x="1639951" y="258064"/>
                  </a:lnTo>
                  <a:lnTo>
                    <a:pt x="1639951" y="205740"/>
                  </a:lnTo>
                  <a:lnTo>
                    <a:pt x="1489837" y="205740"/>
                  </a:lnTo>
                  <a:lnTo>
                    <a:pt x="1487805" y="207772"/>
                  </a:lnTo>
                  <a:lnTo>
                    <a:pt x="1487805" y="415036"/>
                  </a:lnTo>
                  <a:lnTo>
                    <a:pt x="1489837" y="417068"/>
                  </a:lnTo>
                  <a:lnTo>
                    <a:pt x="1551178" y="417068"/>
                  </a:lnTo>
                  <a:lnTo>
                    <a:pt x="1553210" y="415036"/>
                  </a:lnTo>
                  <a:lnTo>
                    <a:pt x="1553210" y="407924"/>
                  </a:lnTo>
                  <a:lnTo>
                    <a:pt x="1553210" y="391668"/>
                  </a:lnTo>
                  <a:lnTo>
                    <a:pt x="1647444" y="391668"/>
                  </a:lnTo>
                  <a:lnTo>
                    <a:pt x="1646809" y="393954"/>
                  </a:lnTo>
                  <a:lnTo>
                    <a:pt x="1649349" y="404114"/>
                  </a:lnTo>
                  <a:lnTo>
                    <a:pt x="1652473" y="418465"/>
                  </a:lnTo>
                  <a:lnTo>
                    <a:pt x="1654937" y="430403"/>
                  </a:lnTo>
                  <a:lnTo>
                    <a:pt x="1658073" y="446913"/>
                  </a:lnTo>
                  <a:lnTo>
                    <a:pt x="1658366" y="448564"/>
                  </a:lnTo>
                  <a:lnTo>
                    <a:pt x="1660271" y="450088"/>
                  </a:lnTo>
                  <a:lnTo>
                    <a:pt x="1674241" y="450088"/>
                  </a:lnTo>
                  <a:lnTo>
                    <a:pt x="1695704" y="449834"/>
                  </a:lnTo>
                  <a:lnTo>
                    <a:pt x="1705483" y="449580"/>
                  </a:lnTo>
                  <a:lnTo>
                    <a:pt x="1714627" y="449453"/>
                  </a:lnTo>
                  <a:lnTo>
                    <a:pt x="1738249" y="448310"/>
                  </a:lnTo>
                  <a:lnTo>
                    <a:pt x="1752727" y="446913"/>
                  </a:lnTo>
                  <a:lnTo>
                    <a:pt x="1753362" y="446913"/>
                  </a:lnTo>
                  <a:lnTo>
                    <a:pt x="1753616" y="446786"/>
                  </a:lnTo>
                  <a:lnTo>
                    <a:pt x="1766062" y="443230"/>
                  </a:lnTo>
                  <a:lnTo>
                    <a:pt x="1766316" y="443103"/>
                  </a:lnTo>
                  <a:lnTo>
                    <a:pt x="1766697" y="443103"/>
                  </a:lnTo>
                  <a:lnTo>
                    <a:pt x="1766951" y="442849"/>
                  </a:lnTo>
                  <a:lnTo>
                    <a:pt x="1770621" y="440944"/>
                  </a:lnTo>
                  <a:lnTo>
                    <a:pt x="1777492" y="437388"/>
                  </a:lnTo>
                  <a:lnTo>
                    <a:pt x="1777873" y="437261"/>
                  </a:lnTo>
                  <a:lnTo>
                    <a:pt x="1778127" y="437007"/>
                  </a:lnTo>
                  <a:lnTo>
                    <a:pt x="1778508" y="436753"/>
                  </a:lnTo>
                  <a:lnTo>
                    <a:pt x="1787144" y="429006"/>
                  </a:lnTo>
                  <a:lnTo>
                    <a:pt x="1787652" y="428498"/>
                  </a:lnTo>
                  <a:lnTo>
                    <a:pt x="1787779" y="428244"/>
                  </a:lnTo>
                  <a:lnTo>
                    <a:pt x="1794637" y="418465"/>
                  </a:lnTo>
                  <a:lnTo>
                    <a:pt x="1794891" y="417957"/>
                  </a:lnTo>
                  <a:lnTo>
                    <a:pt x="1795018" y="417576"/>
                  </a:lnTo>
                  <a:lnTo>
                    <a:pt x="1799971" y="405765"/>
                  </a:lnTo>
                  <a:lnTo>
                    <a:pt x="1799971" y="405511"/>
                  </a:lnTo>
                  <a:lnTo>
                    <a:pt x="1800225" y="405003"/>
                  </a:lnTo>
                  <a:lnTo>
                    <a:pt x="1803146" y="390398"/>
                  </a:lnTo>
                  <a:lnTo>
                    <a:pt x="1803920" y="376174"/>
                  </a:lnTo>
                  <a:lnTo>
                    <a:pt x="1804035" y="26289"/>
                  </a:lnTo>
                  <a:lnTo>
                    <a:pt x="1804035" y="19177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17370" y="3673602"/>
              <a:ext cx="1795145" cy="446405"/>
            </a:xfrm>
            <a:custGeom>
              <a:avLst/>
              <a:gdLst/>
              <a:ahLst/>
              <a:cxnLst/>
              <a:rect l="l" t="t" r="r" b="b"/>
              <a:pathLst>
                <a:path w="1795145" h="446404">
                  <a:moveTo>
                    <a:pt x="1646682" y="389001"/>
                  </a:moveTo>
                  <a:lnTo>
                    <a:pt x="1649176" y="399288"/>
                  </a:lnTo>
                  <a:lnTo>
                    <a:pt x="1651873" y="411480"/>
                  </a:lnTo>
                  <a:lnTo>
                    <a:pt x="1654736" y="425577"/>
                  </a:lnTo>
                  <a:lnTo>
                    <a:pt x="1657731" y="441579"/>
                  </a:lnTo>
                  <a:lnTo>
                    <a:pt x="1680592" y="441479"/>
                  </a:lnTo>
                  <a:lnTo>
                    <a:pt x="1733295" y="439801"/>
                  </a:lnTo>
                  <a:lnTo>
                    <a:pt x="1779476" y="421719"/>
                  </a:lnTo>
                  <a:lnTo>
                    <a:pt x="1792126" y="391668"/>
                  </a:lnTo>
                  <a:lnTo>
                    <a:pt x="1710055" y="391668"/>
                  </a:lnTo>
                  <a:lnTo>
                    <a:pt x="1662852" y="389810"/>
                  </a:lnTo>
                  <a:lnTo>
                    <a:pt x="1646682" y="389001"/>
                  </a:lnTo>
                  <a:close/>
                </a:path>
                <a:path w="1795145" h="446404">
                  <a:moveTo>
                    <a:pt x="1575180" y="17907"/>
                  </a:moveTo>
                  <a:lnTo>
                    <a:pt x="1388998" y="17907"/>
                  </a:lnTo>
                  <a:lnTo>
                    <a:pt x="1388998" y="438023"/>
                  </a:lnTo>
                  <a:lnTo>
                    <a:pt x="1447545" y="438023"/>
                  </a:lnTo>
                  <a:lnTo>
                    <a:pt x="1447545" y="186182"/>
                  </a:lnTo>
                  <a:lnTo>
                    <a:pt x="1575180" y="186182"/>
                  </a:lnTo>
                  <a:lnTo>
                    <a:pt x="1575180" y="145669"/>
                  </a:lnTo>
                  <a:lnTo>
                    <a:pt x="1447545" y="145669"/>
                  </a:lnTo>
                  <a:lnTo>
                    <a:pt x="1447545" y="122428"/>
                  </a:lnTo>
                  <a:lnTo>
                    <a:pt x="1575180" y="122428"/>
                  </a:lnTo>
                  <a:lnTo>
                    <a:pt x="1575180" y="85344"/>
                  </a:lnTo>
                  <a:lnTo>
                    <a:pt x="1447545" y="85344"/>
                  </a:lnTo>
                  <a:lnTo>
                    <a:pt x="1447545" y="62103"/>
                  </a:lnTo>
                  <a:lnTo>
                    <a:pt x="1575180" y="62103"/>
                  </a:lnTo>
                  <a:lnTo>
                    <a:pt x="1575180" y="17907"/>
                  </a:lnTo>
                  <a:close/>
                </a:path>
                <a:path w="1795145" h="446404">
                  <a:moveTo>
                    <a:pt x="1696212" y="206375"/>
                  </a:moveTo>
                  <a:lnTo>
                    <a:pt x="1487677" y="206375"/>
                  </a:lnTo>
                  <a:lnTo>
                    <a:pt x="1487677" y="408559"/>
                  </a:lnTo>
                  <a:lnTo>
                    <a:pt x="1543939" y="408559"/>
                  </a:lnTo>
                  <a:lnTo>
                    <a:pt x="1543939" y="383159"/>
                  </a:lnTo>
                  <a:lnTo>
                    <a:pt x="1696212" y="383159"/>
                  </a:lnTo>
                  <a:lnTo>
                    <a:pt x="1696212" y="339852"/>
                  </a:lnTo>
                  <a:lnTo>
                    <a:pt x="1543939" y="339852"/>
                  </a:lnTo>
                  <a:lnTo>
                    <a:pt x="1543939" y="316103"/>
                  </a:lnTo>
                  <a:lnTo>
                    <a:pt x="1696212" y="316103"/>
                  </a:lnTo>
                  <a:lnTo>
                    <a:pt x="1696212" y="273304"/>
                  </a:lnTo>
                  <a:lnTo>
                    <a:pt x="1543939" y="273304"/>
                  </a:lnTo>
                  <a:lnTo>
                    <a:pt x="1543939" y="249682"/>
                  </a:lnTo>
                  <a:lnTo>
                    <a:pt x="1696212" y="249682"/>
                  </a:lnTo>
                  <a:lnTo>
                    <a:pt x="1696212" y="206375"/>
                  </a:lnTo>
                  <a:close/>
                </a:path>
                <a:path w="1795145" h="446404">
                  <a:moveTo>
                    <a:pt x="1794890" y="17907"/>
                  </a:moveTo>
                  <a:lnTo>
                    <a:pt x="1608201" y="17907"/>
                  </a:lnTo>
                  <a:lnTo>
                    <a:pt x="1608201" y="186182"/>
                  </a:lnTo>
                  <a:lnTo>
                    <a:pt x="1736852" y="186182"/>
                  </a:lnTo>
                  <a:lnTo>
                    <a:pt x="1736852" y="364871"/>
                  </a:lnTo>
                  <a:lnTo>
                    <a:pt x="1735165" y="376755"/>
                  </a:lnTo>
                  <a:lnTo>
                    <a:pt x="1730120" y="385175"/>
                  </a:lnTo>
                  <a:lnTo>
                    <a:pt x="1721742" y="390142"/>
                  </a:lnTo>
                  <a:lnTo>
                    <a:pt x="1710055" y="391668"/>
                  </a:lnTo>
                  <a:lnTo>
                    <a:pt x="1792126" y="391668"/>
                  </a:lnTo>
                  <a:lnTo>
                    <a:pt x="1794890" y="370205"/>
                  </a:lnTo>
                  <a:lnTo>
                    <a:pt x="1794890" y="145669"/>
                  </a:lnTo>
                  <a:lnTo>
                    <a:pt x="1665351" y="145669"/>
                  </a:lnTo>
                  <a:lnTo>
                    <a:pt x="1665351" y="122428"/>
                  </a:lnTo>
                  <a:lnTo>
                    <a:pt x="1794890" y="122428"/>
                  </a:lnTo>
                  <a:lnTo>
                    <a:pt x="1794890" y="85344"/>
                  </a:lnTo>
                  <a:lnTo>
                    <a:pt x="1665351" y="85344"/>
                  </a:lnTo>
                  <a:lnTo>
                    <a:pt x="1665351" y="62103"/>
                  </a:lnTo>
                  <a:lnTo>
                    <a:pt x="1794890" y="62103"/>
                  </a:lnTo>
                  <a:lnTo>
                    <a:pt x="1794890" y="17907"/>
                  </a:lnTo>
                  <a:close/>
                </a:path>
                <a:path w="1795145" h="446404">
                  <a:moveTo>
                    <a:pt x="1696212" y="316103"/>
                  </a:moveTo>
                  <a:lnTo>
                    <a:pt x="1639951" y="316103"/>
                  </a:lnTo>
                  <a:lnTo>
                    <a:pt x="1639951" y="339852"/>
                  </a:lnTo>
                  <a:lnTo>
                    <a:pt x="1696212" y="339852"/>
                  </a:lnTo>
                  <a:lnTo>
                    <a:pt x="1696212" y="316103"/>
                  </a:lnTo>
                  <a:close/>
                </a:path>
                <a:path w="1795145" h="446404">
                  <a:moveTo>
                    <a:pt x="1696212" y="249682"/>
                  </a:moveTo>
                  <a:lnTo>
                    <a:pt x="1639951" y="249682"/>
                  </a:lnTo>
                  <a:lnTo>
                    <a:pt x="1639951" y="273304"/>
                  </a:lnTo>
                  <a:lnTo>
                    <a:pt x="1696212" y="273304"/>
                  </a:lnTo>
                  <a:lnTo>
                    <a:pt x="1696212" y="249682"/>
                  </a:lnTo>
                  <a:close/>
                </a:path>
                <a:path w="1795145" h="446404">
                  <a:moveTo>
                    <a:pt x="1575180" y="122428"/>
                  </a:moveTo>
                  <a:lnTo>
                    <a:pt x="1518030" y="122428"/>
                  </a:lnTo>
                  <a:lnTo>
                    <a:pt x="1518030" y="145669"/>
                  </a:lnTo>
                  <a:lnTo>
                    <a:pt x="1575180" y="145669"/>
                  </a:lnTo>
                  <a:lnTo>
                    <a:pt x="1575180" y="122428"/>
                  </a:lnTo>
                  <a:close/>
                </a:path>
                <a:path w="1795145" h="446404">
                  <a:moveTo>
                    <a:pt x="1794890" y="122428"/>
                  </a:moveTo>
                  <a:lnTo>
                    <a:pt x="1736852" y="122428"/>
                  </a:lnTo>
                  <a:lnTo>
                    <a:pt x="1736852" y="145669"/>
                  </a:lnTo>
                  <a:lnTo>
                    <a:pt x="1794890" y="145669"/>
                  </a:lnTo>
                  <a:lnTo>
                    <a:pt x="1794890" y="122428"/>
                  </a:lnTo>
                  <a:close/>
                </a:path>
                <a:path w="1795145" h="446404">
                  <a:moveTo>
                    <a:pt x="1575180" y="62103"/>
                  </a:moveTo>
                  <a:lnTo>
                    <a:pt x="1518030" y="62103"/>
                  </a:lnTo>
                  <a:lnTo>
                    <a:pt x="1518030" y="85344"/>
                  </a:lnTo>
                  <a:lnTo>
                    <a:pt x="1575180" y="85344"/>
                  </a:lnTo>
                  <a:lnTo>
                    <a:pt x="1575180" y="62103"/>
                  </a:lnTo>
                  <a:close/>
                </a:path>
                <a:path w="1795145" h="446404">
                  <a:moveTo>
                    <a:pt x="1794890" y="62103"/>
                  </a:moveTo>
                  <a:lnTo>
                    <a:pt x="1736852" y="62103"/>
                  </a:lnTo>
                  <a:lnTo>
                    <a:pt x="1736852" y="85344"/>
                  </a:lnTo>
                  <a:lnTo>
                    <a:pt x="1794890" y="85344"/>
                  </a:lnTo>
                  <a:lnTo>
                    <a:pt x="1794890" y="62103"/>
                  </a:lnTo>
                  <a:close/>
                </a:path>
                <a:path w="1795145" h="446404">
                  <a:moveTo>
                    <a:pt x="1076070" y="33528"/>
                  </a:moveTo>
                  <a:lnTo>
                    <a:pt x="930529" y="33528"/>
                  </a:lnTo>
                  <a:lnTo>
                    <a:pt x="930529" y="416179"/>
                  </a:lnTo>
                  <a:lnTo>
                    <a:pt x="983614" y="416179"/>
                  </a:lnTo>
                  <a:lnTo>
                    <a:pt x="983614" y="388112"/>
                  </a:lnTo>
                  <a:lnTo>
                    <a:pt x="1076070" y="388112"/>
                  </a:lnTo>
                  <a:lnTo>
                    <a:pt x="1076070" y="335407"/>
                  </a:lnTo>
                  <a:lnTo>
                    <a:pt x="983614" y="335407"/>
                  </a:lnTo>
                  <a:lnTo>
                    <a:pt x="983614" y="235331"/>
                  </a:lnTo>
                  <a:lnTo>
                    <a:pt x="1076070" y="235331"/>
                  </a:lnTo>
                  <a:lnTo>
                    <a:pt x="1076070" y="182626"/>
                  </a:lnTo>
                  <a:lnTo>
                    <a:pt x="983614" y="182626"/>
                  </a:lnTo>
                  <a:lnTo>
                    <a:pt x="983614" y="86233"/>
                  </a:lnTo>
                  <a:lnTo>
                    <a:pt x="1076070" y="86233"/>
                  </a:lnTo>
                  <a:lnTo>
                    <a:pt x="1076070" y="33528"/>
                  </a:lnTo>
                  <a:close/>
                </a:path>
                <a:path w="1795145" h="446404">
                  <a:moveTo>
                    <a:pt x="1076070" y="388112"/>
                  </a:moveTo>
                  <a:lnTo>
                    <a:pt x="1025144" y="388112"/>
                  </a:lnTo>
                  <a:lnTo>
                    <a:pt x="1025144" y="409448"/>
                  </a:lnTo>
                  <a:lnTo>
                    <a:pt x="1076070" y="409448"/>
                  </a:lnTo>
                  <a:lnTo>
                    <a:pt x="1076070" y="388112"/>
                  </a:lnTo>
                  <a:close/>
                </a:path>
                <a:path w="1795145" h="446404">
                  <a:moveTo>
                    <a:pt x="1076070" y="235331"/>
                  </a:moveTo>
                  <a:lnTo>
                    <a:pt x="1025144" y="235331"/>
                  </a:lnTo>
                  <a:lnTo>
                    <a:pt x="1025144" y="335407"/>
                  </a:lnTo>
                  <a:lnTo>
                    <a:pt x="1076070" y="335407"/>
                  </a:lnTo>
                  <a:lnTo>
                    <a:pt x="1076070" y="235331"/>
                  </a:lnTo>
                  <a:close/>
                </a:path>
                <a:path w="1795145" h="446404">
                  <a:moveTo>
                    <a:pt x="1076070" y="86233"/>
                  </a:moveTo>
                  <a:lnTo>
                    <a:pt x="1025144" y="86233"/>
                  </a:lnTo>
                  <a:lnTo>
                    <a:pt x="1025144" y="182626"/>
                  </a:lnTo>
                  <a:lnTo>
                    <a:pt x="1076070" y="182626"/>
                  </a:lnTo>
                  <a:lnTo>
                    <a:pt x="1076070" y="86233"/>
                  </a:lnTo>
                  <a:close/>
                </a:path>
                <a:path w="1795145" h="446404">
                  <a:moveTo>
                    <a:pt x="1160017" y="384048"/>
                  </a:moveTo>
                  <a:lnTo>
                    <a:pt x="1162234" y="393051"/>
                  </a:lnTo>
                  <a:lnTo>
                    <a:pt x="1164891" y="405780"/>
                  </a:lnTo>
                  <a:lnTo>
                    <a:pt x="1168001" y="422249"/>
                  </a:lnTo>
                  <a:lnTo>
                    <a:pt x="1171575" y="442468"/>
                  </a:lnTo>
                  <a:lnTo>
                    <a:pt x="1190555" y="442184"/>
                  </a:lnTo>
                  <a:lnTo>
                    <a:pt x="1231900" y="440309"/>
                  </a:lnTo>
                  <a:lnTo>
                    <a:pt x="1285113" y="419544"/>
                  </a:lnTo>
                  <a:lnTo>
                    <a:pt x="1299568" y="385826"/>
                  </a:lnTo>
                  <a:lnTo>
                    <a:pt x="1213104" y="385826"/>
                  </a:lnTo>
                  <a:lnTo>
                    <a:pt x="1164330" y="384307"/>
                  </a:lnTo>
                  <a:lnTo>
                    <a:pt x="1160017" y="384048"/>
                  </a:lnTo>
                  <a:close/>
                </a:path>
                <a:path w="1795145" h="446404">
                  <a:moveTo>
                    <a:pt x="1302892" y="290322"/>
                  </a:moveTo>
                  <a:lnTo>
                    <a:pt x="1243457" y="290322"/>
                  </a:lnTo>
                  <a:lnTo>
                    <a:pt x="1243453" y="350551"/>
                  </a:lnTo>
                  <a:lnTo>
                    <a:pt x="1241553" y="365948"/>
                  </a:lnTo>
                  <a:lnTo>
                    <a:pt x="1235852" y="376983"/>
                  </a:lnTo>
                  <a:lnTo>
                    <a:pt x="1226365" y="383613"/>
                  </a:lnTo>
                  <a:lnTo>
                    <a:pt x="1213104" y="385826"/>
                  </a:lnTo>
                  <a:lnTo>
                    <a:pt x="1299568" y="385826"/>
                  </a:lnTo>
                  <a:lnTo>
                    <a:pt x="1302892" y="359918"/>
                  </a:lnTo>
                  <a:lnTo>
                    <a:pt x="1302892" y="290322"/>
                  </a:lnTo>
                  <a:close/>
                </a:path>
                <a:path w="1795145" h="446404">
                  <a:moveTo>
                    <a:pt x="1159510" y="290322"/>
                  </a:moveTo>
                  <a:lnTo>
                    <a:pt x="1137666" y="290322"/>
                  </a:lnTo>
                  <a:lnTo>
                    <a:pt x="1109471" y="312547"/>
                  </a:lnTo>
                  <a:lnTo>
                    <a:pt x="1124973" y="332668"/>
                  </a:lnTo>
                  <a:lnTo>
                    <a:pt x="1138332" y="350551"/>
                  </a:lnTo>
                  <a:lnTo>
                    <a:pt x="1149548" y="366196"/>
                  </a:lnTo>
                  <a:lnTo>
                    <a:pt x="1158620" y="379603"/>
                  </a:lnTo>
                  <a:lnTo>
                    <a:pt x="1204595" y="345694"/>
                  </a:lnTo>
                  <a:lnTo>
                    <a:pt x="1193764" y="331505"/>
                  </a:lnTo>
                  <a:lnTo>
                    <a:pt x="1182623" y="317531"/>
                  </a:lnTo>
                  <a:lnTo>
                    <a:pt x="1171197" y="303795"/>
                  </a:lnTo>
                  <a:lnTo>
                    <a:pt x="1159510" y="290322"/>
                  </a:lnTo>
                  <a:close/>
                </a:path>
                <a:path w="1795145" h="446404">
                  <a:moveTo>
                    <a:pt x="1351914" y="236728"/>
                  </a:moveTo>
                  <a:lnTo>
                    <a:pt x="1094739" y="236728"/>
                  </a:lnTo>
                  <a:lnTo>
                    <a:pt x="1094739" y="290322"/>
                  </a:lnTo>
                  <a:lnTo>
                    <a:pt x="1351914" y="290322"/>
                  </a:lnTo>
                  <a:lnTo>
                    <a:pt x="1351914" y="236728"/>
                  </a:lnTo>
                  <a:close/>
                </a:path>
                <a:path w="1795145" h="446404">
                  <a:moveTo>
                    <a:pt x="1302892" y="209423"/>
                  </a:moveTo>
                  <a:lnTo>
                    <a:pt x="1243457" y="209423"/>
                  </a:lnTo>
                  <a:lnTo>
                    <a:pt x="1243457" y="236728"/>
                  </a:lnTo>
                  <a:lnTo>
                    <a:pt x="1302892" y="236728"/>
                  </a:lnTo>
                  <a:lnTo>
                    <a:pt x="1302892" y="209423"/>
                  </a:lnTo>
                  <a:close/>
                </a:path>
                <a:path w="1795145" h="446404">
                  <a:moveTo>
                    <a:pt x="899668" y="380746"/>
                  </a:moveTo>
                  <a:lnTo>
                    <a:pt x="593344" y="380746"/>
                  </a:lnTo>
                  <a:lnTo>
                    <a:pt x="593344" y="427736"/>
                  </a:lnTo>
                  <a:lnTo>
                    <a:pt x="899668" y="427736"/>
                  </a:lnTo>
                  <a:lnTo>
                    <a:pt x="899668" y="380746"/>
                  </a:lnTo>
                  <a:close/>
                </a:path>
                <a:path w="1795145" h="446404">
                  <a:moveTo>
                    <a:pt x="564388" y="233553"/>
                  </a:moveTo>
                  <a:lnTo>
                    <a:pt x="507238" y="233553"/>
                  </a:lnTo>
                  <a:lnTo>
                    <a:pt x="507238" y="343408"/>
                  </a:lnTo>
                  <a:lnTo>
                    <a:pt x="454025" y="355473"/>
                  </a:lnTo>
                  <a:lnTo>
                    <a:pt x="466597" y="418846"/>
                  </a:lnTo>
                  <a:lnTo>
                    <a:pt x="499957" y="408249"/>
                  </a:lnTo>
                  <a:lnTo>
                    <a:pt x="532209" y="398367"/>
                  </a:lnTo>
                  <a:lnTo>
                    <a:pt x="563342" y="389199"/>
                  </a:lnTo>
                  <a:lnTo>
                    <a:pt x="593344" y="380746"/>
                  </a:lnTo>
                  <a:lnTo>
                    <a:pt x="899668" y="380746"/>
                  </a:lnTo>
                  <a:lnTo>
                    <a:pt x="899668" y="376936"/>
                  </a:lnTo>
                  <a:lnTo>
                    <a:pt x="610361" y="376936"/>
                  </a:lnTo>
                  <a:lnTo>
                    <a:pt x="609885" y="362031"/>
                  </a:lnTo>
                  <a:lnTo>
                    <a:pt x="609952" y="338074"/>
                  </a:lnTo>
                  <a:lnTo>
                    <a:pt x="610076" y="331412"/>
                  </a:lnTo>
                  <a:lnTo>
                    <a:pt x="610181" y="328930"/>
                  </a:lnTo>
                  <a:lnTo>
                    <a:pt x="564388" y="328930"/>
                  </a:lnTo>
                  <a:lnTo>
                    <a:pt x="564388" y="233553"/>
                  </a:lnTo>
                  <a:close/>
                </a:path>
                <a:path w="1795145" h="446404">
                  <a:moveTo>
                    <a:pt x="778255" y="338074"/>
                  </a:moveTo>
                  <a:lnTo>
                    <a:pt x="721105" y="338074"/>
                  </a:lnTo>
                  <a:lnTo>
                    <a:pt x="721105" y="376936"/>
                  </a:lnTo>
                  <a:lnTo>
                    <a:pt x="778255" y="376936"/>
                  </a:lnTo>
                  <a:lnTo>
                    <a:pt x="778255" y="338074"/>
                  </a:lnTo>
                  <a:close/>
                </a:path>
                <a:path w="1795145" h="446404">
                  <a:moveTo>
                    <a:pt x="879982" y="287147"/>
                  </a:moveTo>
                  <a:lnTo>
                    <a:pt x="619251" y="287147"/>
                  </a:lnTo>
                  <a:lnTo>
                    <a:pt x="619251" y="338074"/>
                  </a:lnTo>
                  <a:lnTo>
                    <a:pt x="879982" y="338074"/>
                  </a:lnTo>
                  <a:lnTo>
                    <a:pt x="879982" y="287147"/>
                  </a:lnTo>
                  <a:close/>
                </a:path>
                <a:path w="1795145" h="446404">
                  <a:moveTo>
                    <a:pt x="610742" y="315722"/>
                  </a:moveTo>
                  <a:lnTo>
                    <a:pt x="599410" y="319053"/>
                  </a:lnTo>
                  <a:lnTo>
                    <a:pt x="564388" y="328930"/>
                  </a:lnTo>
                  <a:lnTo>
                    <a:pt x="610181" y="328930"/>
                  </a:lnTo>
                  <a:lnTo>
                    <a:pt x="610742" y="315722"/>
                  </a:lnTo>
                  <a:close/>
                </a:path>
                <a:path w="1795145" h="446404">
                  <a:moveTo>
                    <a:pt x="778255" y="255016"/>
                  </a:moveTo>
                  <a:lnTo>
                    <a:pt x="721105" y="255016"/>
                  </a:lnTo>
                  <a:lnTo>
                    <a:pt x="721105" y="287147"/>
                  </a:lnTo>
                  <a:lnTo>
                    <a:pt x="778255" y="287147"/>
                  </a:lnTo>
                  <a:lnTo>
                    <a:pt x="778255" y="255016"/>
                  </a:lnTo>
                  <a:close/>
                </a:path>
                <a:path w="1795145" h="446404">
                  <a:moveTo>
                    <a:pt x="877823" y="23241"/>
                  </a:moveTo>
                  <a:lnTo>
                    <a:pt x="621538" y="23241"/>
                  </a:lnTo>
                  <a:lnTo>
                    <a:pt x="621538" y="255016"/>
                  </a:lnTo>
                  <a:lnTo>
                    <a:pt x="877823" y="255016"/>
                  </a:lnTo>
                  <a:lnTo>
                    <a:pt x="877823" y="204978"/>
                  </a:lnTo>
                  <a:lnTo>
                    <a:pt x="677291" y="204978"/>
                  </a:lnTo>
                  <a:lnTo>
                    <a:pt x="677291" y="162179"/>
                  </a:lnTo>
                  <a:lnTo>
                    <a:pt x="877823" y="162179"/>
                  </a:lnTo>
                  <a:lnTo>
                    <a:pt x="877823" y="115697"/>
                  </a:lnTo>
                  <a:lnTo>
                    <a:pt x="677291" y="115697"/>
                  </a:lnTo>
                  <a:lnTo>
                    <a:pt x="677291" y="73279"/>
                  </a:lnTo>
                  <a:lnTo>
                    <a:pt x="877823" y="73279"/>
                  </a:lnTo>
                  <a:lnTo>
                    <a:pt x="877823" y="23241"/>
                  </a:lnTo>
                  <a:close/>
                </a:path>
                <a:path w="1795145" h="446404">
                  <a:moveTo>
                    <a:pt x="605916" y="178181"/>
                  </a:moveTo>
                  <a:lnTo>
                    <a:pt x="464311" y="178181"/>
                  </a:lnTo>
                  <a:lnTo>
                    <a:pt x="464311" y="233553"/>
                  </a:lnTo>
                  <a:lnTo>
                    <a:pt x="605916" y="233553"/>
                  </a:lnTo>
                  <a:lnTo>
                    <a:pt x="605916" y="178181"/>
                  </a:lnTo>
                  <a:close/>
                </a:path>
                <a:path w="1795145" h="446404">
                  <a:moveTo>
                    <a:pt x="778255" y="162179"/>
                  </a:moveTo>
                  <a:lnTo>
                    <a:pt x="721105" y="162179"/>
                  </a:lnTo>
                  <a:lnTo>
                    <a:pt x="721105" y="204978"/>
                  </a:lnTo>
                  <a:lnTo>
                    <a:pt x="778255" y="204978"/>
                  </a:lnTo>
                  <a:lnTo>
                    <a:pt x="778255" y="162179"/>
                  </a:lnTo>
                  <a:close/>
                </a:path>
                <a:path w="1795145" h="446404">
                  <a:moveTo>
                    <a:pt x="877823" y="162179"/>
                  </a:moveTo>
                  <a:lnTo>
                    <a:pt x="821944" y="162179"/>
                  </a:lnTo>
                  <a:lnTo>
                    <a:pt x="821944" y="204978"/>
                  </a:lnTo>
                  <a:lnTo>
                    <a:pt x="877823" y="204978"/>
                  </a:lnTo>
                  <a:lnTo>
                    <a:pt x="877823" y="162179"/>
                  </a:lnTo>
                  <a:close/>
                </a:path>
                <a:path w="1795145" h="446404">
                  <a:moveTo>
                    <a:pt x="564388" y="84455"/>
                  </a:moveTo>
                  <a:lnTo>
                    <a:pt x="507238" y="84455"/>
                  </a:lnTo>
                  <a:lnTo>
                    <a:pt x="507238" y="178181"/>
                  </a:lnTo>
                  <a:lnTo>
                    <a:pt x="564388" y="178181"/>
                  </a:lnTo>
                  <a:lnTo>
                    <a:pt x="564388" y="84455"/>
                  </a:lnTo>
                  <a:close/>
                </a:path>
                <a:path w="1795145" h="446404">
                  <a:moveTo>
                    <a:pt x="778255" y="73279"/>
                  </a:moveTo>
                  <a:lnTo>
                    <a:pt x="721105" y="73279"/>
                  </a:lnTo>
                  <a:lnTo>
                    <a:pt x="721105" y="115697"/>
                  </a:lnTo>
                  <a:lnTo>
                    <a:pt x="778255" y="115697"/>
                  </a:lnTo>
                  <a:lnTo>
                    <a:pt x="778255" y="73279"/>
                  </a:lnTo>
                  <a:close/>
                </a:path>
                <a:path w="1795145" h="446404">
                  <a:moveTo>
                    <a:pt x="877823" y="73279"/>
                  </a:moveTo>
                  <a:lnTo>
                    <a:pt x="821944" y="73279"/>
                  </a:lnTo>
                  <a:lnTo>
                    <a:pt x="821944" y="115697"/>
                  </a:lnTo>
                  <a:lnTo>
                    <a:pt x="877823" y="115697"/>
                  </a:lnTo>
                  <a:lnTo>
                    <a:pt x="877823" y="73279"/>
                  </a:lnTo>
                  <a:close/>
                </a:path>
                <a:path w="1795145" h="446404">
                  <a:moveTo>
                    <a:pt x="608964" y="28194"/>
                  </a:moveTo>
                  <a:lnTo>
                    <a:pt x="462533" y="28194"/>
                  </a:lnTo>
                  <a:lnTo>
                    <a:pt x="462533" y="84455"/>
                  </a:lnTo>
                  <a:lnTo>
                    <a:pt x="608964" y="84455"/>
                  </a:lnTo>
                  <a:lnTo>
                    <a:pt x="608964" y="28194"/>
                  </a:lnTo>
                  <a:close/>
                </a:path>
                <a:path w="1795145" h="446404">
                  <a:moveTo>
                    <a:pt x="96011" y="321945"/>
                  </a:moveTo>
                  <a:lnTo>
                    <a:pt x="42798" y="321945"/>
                  </a:lnTo>
                  <a:lnTo>
                    <a:pt x="36129" y="346753"/>
                  </a:lnTo>
                  <a:lnTo>
                    <a:pt x="26781" y="368966"/>
                  </a:lnTo>
                  <a:lnTo>
                    <a:pt x="14741" y="388560"/>
                  </a:lnTo>
                  <a:lnTo>
                    <a:pt x="0" y="405511"/>
                  </a:lnTo>
                  <a:lnTo>
                    <a:pt x="31035" y="433927"/>
                  </a:lnTo>
                  <a:lnTo>
                    <a:pt x="39665" y="442051"/>
                  </a:lnTo>
                  <a:lnTo>
                    <a:pt x="43687" y="446151"/>
                  </a:lnTo>
                  <a:lnTo>
                    <a:pt x="62382" y="420957"/>
                  </a:lnTo>
                  <a:lnTo>
                    <a:pt x="77327" y="391858"/>
                  </a:lnTo>
                  <a:lnTo>
                    <a:pt x="88532" y="358854"/>
                  </a:lnTo>
                  <a:lnTo>
                    <a:pt x="96011" y="321945"/>
                  </a:lnTo>
                  <a:close/>
                </a:path>
                <a:path w="1795145" h="446404">
                  <a:moveTo>
                    <a:pt x="210692" y="138049"/>
                  </a:moveTo>
                  <a:lnTo>
                    <a:pt x="163448" y="138049"/>
                  </a:lnTo>
                  <a:lnTo>
                    <a:pt x="161120" y="200194"/>
                  </a:lnTo>
                  <a:lnTo>
                    <a:pt x="155405" y="254804"/>
                  </a:lnTo>
                  <a:lnTo>
                    <a:pt x="146303" y="301879"/>
                  </a:lnTo>
                  <a:lnTo>
                    <a:pt x="133815" y="341418"/>
                  </a:lnTo>
                  <a:lnTo>
                    <a:pt x="117940" y="373422"/>
                  </a:lnTo>
                  <a:lnTo>
                    <a:pt x="98678" y="397891"/>
                  </a:lnTo>
                  <a:lnTo>
                    <a:pt x="112656" y="410845"/>
                  </a:lnTo>
                  <a:lnTo>
                    <a:pt x="124301" y="422084"/>
                  </a:lnTo>
                  <a:lnTo>
                    <a:pt x="133611" y="431609"/>
                  </a:lnTo>
                  <a:lnTo>
                    <a:pt x="140588" y="439420"/>
                  </a:lnTo>
                  <a:lnTo>
                    <a:pt x="150493" y="424705"/>
                  </a:lnTo>
                  <a:lnTo>
                    <a:pt x="159687" y="409019"/>
                  </a:lnTo>
                  <a:lnTo>
                    <a:pt x="167967" y="392753"/>
                  </a:lnTo>
                  <a:lnTo>
                    <a:pt x="175513" y="375539"/>
                  </a:lnTo>
                  <a:lnTo>
                    <a:pt x="192841" y="375539"/>
                  </a:lnTo>
                  <a:lnTo>
                    <a:pt x="185445" y="375029"/>
                  </a:lnTo>
                  <a:lnTo>
                    <a:pt x="175894" y="374269"/>
                  </a:lnTo>
                  <a:lnTo>
                    <a:pt x="188011" y="338668"/>
                  </a:lnTo>
                  <a:lnTo>
                    <a:pt x="197543" y="297246"/>
                  </a:lnTo>
                  <a:lnTo>
                    <a:pt x="204497" y="250002"/>
                  </a:lnTo>
                  <a:lnTo>
                    <a:pt x="208878" y="196936"/>
                  </a:lnTo>
                  <a:lnTo>
                    <a:pt x="210692" y="138049"/>
                  </a:lnTo>
                  <a:close/>
                </a:path>
                <a:path w="1795145" h="446404">
                  <a:moveTo>
                    <a:pt x="192841" y="375539"/>
                  </a:moveTo>
                  <a:lnTo>
                    <a:pt x="175513" y="375539"/>
                  </a:lnTo>
                  <a:lnTo>
                    <a:pt x="178038" y="389092"/>
                  </a:lnTo>
                  <a:lnTo>
                    <a:pt x="180276" y="402907"/>
                  </a:lnTo>
                  <a:lnTo>
                    <a:pt x="182229" y="417008"/>
                  </a:lnTo>
                  <a:lnTo>
                    <a:pt x="183895" y="431419"/>
                  </a:lnTo>
                  <a:lnTo>
                    <a:pt x="221487" y="429133"/>
                  </a:lnTo>
                  <a:lnTo>
                    <a:pt x="242274" y="423201"/>
                  </a:lnTo>
                  <a:lnTo>
                    <a:pt x="257381" y="409019"/>
                  </a:lnTo>
                  <a:lnTo>
                    <a:pt x="266797" y="386574"/>
                  </a:lnTo>
                  <a:lnTo>
                    <a:pt x="268069" y="376047"/>
                  </a:lnTo>
                  <a:lnTo>
                    <a:pt x="205358" y="376047"/>
                  </a:lnTo>
                  <a:lnTo>
                    <a:pt x="200165" y="375929"/>
                  </a:lnTo>
                  <a:lnTo>
                    <a:pt x="192841" y="375539"/>
                  </a:lnTo>
                  <a:close/>
                </a:path>
                <a:path w="1795145" h="446404">
                  <a:moveTo>
                    <a:pt x="272795" y="88011"/>
                  </a:moveTo>
                  <a:lnTo>
                    <a:pt x="146938" y="88011"/>
                  </a:lnTo>
                  <a:lnTo>
                    <a:pt x="146938" y="138049"/>
                  </a:lnTo>
                  <a:lnTo>
                    <a:pt x="226313" y="138049"/>
                  </a:lnTo>
                  <a:lnTo>
                    <a:pt x="226156" y="186187"/>
                  </a:lnTo>
                  <a:lnTo>
                    <a:pt x="225647" y="239918"/>
                  </a:lnTo>
                  <a:lnTo>
                    <a:pt x="224813" y="290621"/>
                  </a:lnTo>
                  <a:lnTo>
                    <a:pt x="223703" y="338668"/>
                  </a:lnTo>
                  <a:lnTo>
                    <a:pt x="205358" y="376047"/>
                  </a:lnTo>
                  <a:lnTo>
                    <a:pt x="268069" y="376047"/>
                  </a:lnTo>
                  <a:lnTo>
                    <a:pt x="271332" y="296311"/>
                  </a:lnTo>
                  <a:lnTo>
                    <a:pt x="271973" y="239755"/>
                  </a:lnTo>
                  <a:lnTo>
                    <a:pt x="272430" y="186187"/>
                  </a:lnTo>
                  <a:lnTo>
                    <a:pt x="272681" y="139906"/>
                  </a:lnTo>
                  <a:lnTo>
                    <a:pt x="272795" y="88011"/>
                  </a:lnTo>
                  <a:close/>
                </a:path>
                <a:path w="1795145" h="446404">
                  <a:moveTo>
                    <a:pt x="138810" y="273812"/>
                  </a:moveTo>
                  <a:lnTo>
                    <a:pt x="5841" y="273812"/>
                  </a:lnTo>
                  <a:lnTo>
                    <a:pt x="5841" y="321945"/>
                  </a:lnTo>
                  <a:lnTo>
                    <a:pt x="138810" y="321945"/>
                  </a:lnTo>
                  <a:lnTo>
                    <a:pt x="138810" y="273812"/>
                  </a:lnTo>
                  <a:close/>
                </a:path>
                <a:path w="1795145" h="446404">
                  <a:moveTo>
                    <a:pt x="99948" y="228600"/>
                  </a:moveTo>
                  <a:lnTo>
                    <a:pt x="49148" y="228600"/>
                  </a:lnTo>
                  <a:lnTo>
                    <a:pt x="49148" y="273812"/>
                  </a:lnTo>
                  <a:lnTo>
                    <a:pt x="99948" y="273812"/>
                  </a:lnTo>
                  <a:lnTo>
                    <a:pt x="99948" y="228600"/>
                  </a:lnTo>
                  <a:close/>
                </a:path>
                <a:path w="1795145" h="446404">
                  <a:moveTo>
                    <a:pt x="146050" y="179578"/>
                  </a:moveTo>
                  <a:lnTo>
                    <a:pt x="1396" y="179578"/>
                  </a:lnTo>
                  <a:lnTo>
                    <a:pt x="1396" y="228600"/>
                  </a:lnTo>
                  <a:lnTo>
                    <a:pt x="146050" y="228600"/>
                  </a:lnTo>
                  <a:lnTo>
                    <a:pt x="146050" y="179578"/>
                  </a:lnTo>
                  <a:close/>
                </a:path>
                <a:path w="1795145" h="446404">
                  <a:moveTo>
                    <a:pt x="46481" y="100457"/>
                  </a:moveTo>
                  <a:lnTo>
                    <a:pt x="9397" y="113030"/>
                  </a:lnTo>
                  <a:lnTo>
                    <a:pt x="13775" y="125553"/>
                  </a:lnTo>
                  <a:lnTo>
                    <a:pt x="18510" y="140827"/>
                  </a:lnTo>
                  <a:lnTo>
                    <a:pt x="23578" y="158839"/>
                  </a:lnTo>
                  <a:lnTo>
                    <a:pt x="28955" y="179578"/>
                  </a:lnTo>
                  <a:lnTo>
                    <a:pt x="29971" y="179578"/>
                  </a:lnTo>
                  <a:lnTo>
                    <a:pt x="68706" y="167005"/>
                  </a:lnTo>
                  <a:lnTo>
                    <a:pt x="63466" y="150141"/>
                  </a:lnTo>
                  <a:lnTo>
                    <a:pt x="58023" y="133445"/>
                  </a:lnTo>
                  <a:lnTo>
                    <a:pt x="52365" y="116891"/>
                  </a:lnTo>
                  <a:lnTo>
                    <a:pt x="46481" y="100457"/>
                  </a:lnTo>
                  <a:close/>
                </a:path>
                <a:path w="1795145" h="446404">
                  <a:moveTo>
                    <a:pt x="103631" y="99568"/>
                  </a:moveTo>
                  <a:lnTo>
                    <a:pt x="97155" y="119838"/>
                  </a:lnTo>
                  <a:lnTo>
                    <a:pt x="90297" y="139906"/>
                  </a:lnTo>
                  <a:lnTo>
                    <a:pt x="83057" y="159807"/>
                  </a:lnTo>
                  <a:lnTo>
                    <a:pt x="75437" y="179578"/>
                  </a:lnTo>
                  <a:lnTo>
                    <a:pt x="118363" y="179578"/>
                  </a:lnTo>
                  <a:lnTo>
                    <a:pt x="125601" y="163196"/>
                  </a:lnTo>
                  <a:lnTo>
                    <a:pt x="132635" y="146637"/>
                  </a:lnTo>
                  <a:lnTo>
                    <a:pt x="139455" y="129911"/>
                  </a:lnTo>
                  <a:lnTo>
                    <a:pt x="146050" y="113030"/>
                  </a:lnTo>
                  <a:lnTo>
                    <a:pt x="103631" y="99568"/>
                  </a:lnTo>
                  <a:close/>
                </a:path>
                <a:path w="1795145" h="446404">
                  <a:moveTo>
                    <a:pt x="144272" y="52705"/>
                  </a:moveTo>
                  <a:lnTo>
                    <a:pt x="4063" y="52705"/>
                  </a:lnTo>
                  <a:lnTo>
                    <a:pt x="4063" y="97409"/>
                  </a:lnTo>
                  <a:lnTo>
                    <a:pt x="144272" y="97409"/>
                  </a:lnTo>
                  <a:lnTo>
                    <a:pt x="144272" y="52705"/>
                  </a:lnTo>
                  <a:close/>
                </a:path>
                <a:path w="1795145" h="446404">
                  <a:moveTo>
                    <a:pt x="212470" y="2286"/>
                  </a:moveTo>
                  <a:lnTo>
                    <a:pt x="164719" y="2286"/>
                  </a:lnTo>
                  <a:lnTo>
                    <a:pt x="164624" y="47339"/>
                  </a:lnTo>
                  <a:lnTo>
                    <a:pt x="164504" y="68437"/>
                  </a:lnTo>
                  <a:lnTo>
                    <a:pt x="164337" y="88011"/>
                  </a:lnTo>
                  <a:lnTo>
                    <a:pt x="211581" y="88011"/>
                  </a:lnTo>
                  <a:lnTo>
                    <a:pt x="211845" y="68222"/>
                  </a:lnTo>
                  <a:lnTo>
                    <a:pt x="212126" y="41441"/>
                  </a:lnTo>
                  <a:lnTo>
                    <a:pt x="212470" y="2286"/>
                  </a:lnTo>
                  <a:close/>
                </a:path>
                <a:path w="1795145" h="446404">
                  <a:moveTo>
                    <a:pt x="96392" y="0"/>
                  </a:moveTo>
                  <a:lnTo>
                    <a:pt x="41020" y="8509"/>
                  </a:lnTo>
                  <a:lnTo>
                    <a:pt x="44495" y="19343"/>
                  </a:lnTo>
                  <a:lnTo>
                    <a:pt x="47672" y="30321"/>
                  </a:lnTo>
                  <a:lnTo>
                    <a:pt x="50540" y="41441"/>
                  </a:lnTo>
                  <a:lnTo>
                    <a:pt x="53085" y="52705"/>
                  </a:lnTo>
                  <a:lnTo>
                    <a:pt x="107568" y="52705"/>
                  </a:lnTo>
                  <a:lnTo>
                    <a:pt x="104876" y="37897"/>
                  </a:lnTo>
                  <a:lnTo>
                    <a:pt x="102123" y="24161"/>
                  </a:lnTo>
                  <a:lnTo>
                    <a:pt x="99300" y="11521"/>
                  </a:lnTo>
                  <a:lnTo>
                    <a:pt x="96392" y="0"/>
                  </a:lnTo>
                  <a:close/>
                </a:path>
                <a:path w="1795145" h="446404">
                  <a:moveTo>
                    <a:pt x="384809" y="321056"/>
                  </a:moveTo>
                  <a:lnTo>
                    <a:pt x="328548" y="321056"/>
                  </a:lnTo>
                  <a:lnTo>
                    <a:pt x="328548" y="441579"/>
                  </a:lnTo>
                  <a:lnTo>
                    <a:pt x="384809" y="441579"/>
                  </a:lnTo>
                  <a:lnTo>
                    <a:pt x="384809" y="321056"/>
                  </a:lnTo>
                  <a:close/>
                </a:path>
                <a:path w="1795145" h="446404">
                  <a:moveTo>
                    <a:pt x="433577" y="273812"/>
                  </a:moveTo>
                  <a:lnTo>
                    <a:pt x="287147" y="273812"/>
                  </a:lnTo>
                  <a:lnTo>
                    <a:pt x="287147" y="321056"/>
                  </a:lnTo>
                  <a:lnTo>
                    <a:pt x="433577" y="321056"/>
                  </a:lnTo>
                  <a:lnTo>
                    <a:pt x="433577" y="273812"/>
                  </a:lnTo>
                  <a:close/>
                </a:path>
                <a:path w="1795145" h="446404">
                  <a:moveTo>
                    <a:pt x="384809" y="227330"/>
                  </a:moveTo>
                  <a:lnTo>
                    <a:pt x="328548" y="227330"/>
                  </a:lnTo>
                  <a:lnTo>
                    <a:pt x="328548" y="273812"/>
                  </a:lnTo>
                  <a:lnTo>
                    <a:pt x="384809" y="273812"/>
                  </a:lnTo>
                  <a:lnTo>
                    <a:pt x="384809" y="227330"/>
                  </a:lnTo>
                  <a:close/>
                </a:path>
                <a:path w="1795145" h="446404">
                  <a:moveTo>
                    <a:pt x="442467" y="179070"/>
                  </a:moveTo>
                  <a:lnTo>
                    <a:pt x="279526" y="179070"/>
                  </a:lnTo>
                  <a:lnTo>
                    <a:pt x="279526" y="227330"/>
                  </a:lnTo>
                  <a:lnTo>
                    <a:pt x="442467" y="227330"/>
                  </a:lnTo>
                  <a:lnTo>
                    <a:pt x="442467" y="179070"/>
                  </a:lnTo>
                  <a:close/>
                </a:path>
                <a:path w="1795145" h="446404">
                  <a:moveTo>
                    <a:pt x="319658" y="98298"/>
                  </a:moveTo>
                  <a:lnTo>
                    <a:pt x="279019" y="113030"/>
                  </a:lnTo>
                  <a:lnTo>
                    <a:pt x="286259" y="128527"/>
                  </a:lnTo>
                  <a:lnTo>
                    <a:pt x="293131" y="144716"/>
                  </a:lnTo>
                  <a:lnTo>
                    <a:pt x="299646" y="161571"/>
                  </a:lnTo>
                  <a:lnTo>
                    <a:pt x="305816" y="179070"/>
                  </a:lnTo>
                  <a:lnTo>
                    <a:pt x="307213" y="179070"/>
                  </a:lnTo>
                  <a:lnTo>
                    <a:pt x="347852" y="163449"/>
                  </a:lnTo>
                  <a:lnTo>
                    <a:pt x="341733" y="147804"/>
                  </a:lnTo>
                  <a:lnTo>
                    <a:pt x="334994" y="131730"/>
                  </a:lnTo>
                  <a:lnTo>
                    <a:pt x="327636" y="115228"/>
                  </a:lnTo>
                  <a:lnTo>
                    <a:pt x="319658" y="98298"/>
                  </a:lnTo>
                  <a:close/>
                </a:path>
                <a:path w="1795145" h="446404">
                  <a:moveTo>
                    <a:pt x="390270" y="98679"/>
                  </a:moveTo>
                  <a:lnTo>
                    <a:pt x="380960" y="121134"/>
                  </a:lnTo>
                  <a:lnTo>
                    <a:pt x="371887" y="142017"/>
                  </a:lnTo>
                  <a:lnTo>
                    <a:pt x="362936" y="161571"/>
                  </a:lnTo>
                  <a:lnTo>
                    <a:pt x="354456" y="179070"/>
                  </a:lnTo>
                  <a:lnTo>
                    <a:pt x="404494" y="179070"/>
                  </a:lnTo>
                  <a:lnTo>
                    <a:pt x="413595" y="162399"/>
                  </a:lnTo>
                  <a:lnTo>
                    <a:pt x="422052" y="146288"/>
                  </a:lnTo>
                  <a:lnTo>
                    <a:pt x="429891" y="130724"/>
                  </a:lnTo>
                  <a:lnTo>
                    <a:pt x="437133" y="115697"/>
                  </a:lnTo>
                  <a:lnTo>
                    <a:pt x="390270" y="98679"/>
                  </a:lnTo>
                  <a:close/>
                </a:path>
                <a:path w="1795145" h="446404">
                  <a:moveTo>
                    <a:pt x="1356867" y="146939"/>
                  </a:moveTo>
                  <a:lnTo>
                    <a:pt x="1084071" y="146939"/>
                  </a:lnTo>
                  <a:lnTo>
                    <a:pt x="1084071" y="200533"/>
                  </a:lnTo>
                  <a:lnTo>
                    <a:pt x="1356867" y="200533"/>
                  </a:lnTo>
                  <a:lnTo>
                    <a:pt x="1356867" y="146939"/>
                  </a:lnTo>
                  <a:close/>
                </a:path>
                <a:path w="1795145" h="446404">
                  <a:moveTo>
                    <a:pt x="1242567" y="110363"/>
                  </a:moveTo>
                  <a:lnTo>
                    <a:pt x="1183639" y="110363"/>
                  </a:lnTo>
                  <a:lnTo>
                    <a:pt x="1183639" y="146939"/>
                  </a:lnTo>
                  <a:lnTo>
                    <a:pt x="1242567" y="146939"/>
                  </a:lnTo>
                  <a:lnTo>
                    <a:pt x="1242567" y="110363"/>
                  </a:lnTo>
                  <a:close/>
                </a:path>
                <a:path w="1795145" h="446404">
                  <a:moveTo>
                    <a:pt x="1330070" y="56769"/>
                  </a:moveTo>
                  <a:lnTo>
                    <a:pt x="1105534" y="56769"/>
                  </a:lnTo>
                  <a:lnTo>
                    <a:pt x="1105534" y="110363"/>
                  </a:lnTo>
                  <a:lnTo>
                    <a:pt x="1330070" y="110363"/>
                  </a:lnTo>
                  <a:lnTo>
                    <a:pt x="1330070" y="56769"/>
                  </a:lnTo>
                  <a:close/>
                </a:path>
                <a:path w="1795145" h="446404">
                  <a:moveTo>
                    <a:pt x="1242567" y="5842"/>
                  </a:moveTo>
                  <a:lnTo>
                    <a:pt x="1183639" y="5842"/>
                  </a:lnTo>
                  <a:lnTo>
                    <a:pt x="1183639" y="56769"/>
                  </a:lnTo>
                  <a:lnTo>
                    <a:pt x="1242567" y="56769"/>
                  </a:lnTo>
                  <a:lnTo>
                    <a:pt x="1242567" y="5842"/>
                  </a:lnTo>
                  <a:close/>
                </a:path>
                <a:path w="1795145" h="446404">
                  <a:moveTo>
                    <a:pt x="433577" y="52324"/>
                  </a:moveTo>
                  <a:lnTo>
                    <a:pt x="281685" y="52324"/>
                  </a:lnTo>
                  <a:lnTo>
                    <a:pt x="281685" y="96012"/>
                  </a:lnTo>
                  <a:lnTo>
                    <a:pt x="433577" y="96012"/>
                  </a:lnTo>
                  <a:lnTo>
                    <a:pt x="433577" y="52324"/>
                  </a:lnTo>
                  <a:close/>
                </a:path>
                <a:path w="1795145" h="446404">
                  <a:moveTo>
                    <a:pt x="370966" y="508"/>
                  </a:moveTo>
                  <a:lnTo>
                    <a:pt x="320166" y="12065"/>
                  </a:lnTo>
                  <a:lnTo>
                    <a:pt x="322953" y="22302"/>
                  </a:lnTo>
                  <a:lnTo>
                    <a:pt x="325596" y="32432"/>
                  </a:lnTo>
                  <a:lnTo>
                    <a:pt x="328096" y="42443"/>
                  </a:lnTo>
                  <a:lnTo>
                    <a:pt x="330453" y="52324"/>
                  </a:lnTo>
                  <a:lnTo>
                    <a:pt x="384809" y="52324"/>
                  </a:lnTo>
                  <a:lnTo>
                    <a:pt x="381646" y="39727"/>
                  </a:lnTo>
                  <a:lnTo>
                    <a:pt x="378269" y="26892"/>
                  </a:lnTo>
                  <a:lnTo>
                    <a:pt x="374701" y="13819"/>
                  </a:lnTo>
                  <a:lnTo>
                    <a:pt x="370966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17370" y="3675888"/>
              <a:ext cx="1795145" cy="443865"/>
            </a:xfrm>
            <a:custGeom>
              <a:avLst/>
              <a:gdLst/>
              <a:ahLst/>
              <a:cxnLst/>
              <a:rect l="l" t="t" r="r" b="b"/>
              <a:pathLst>
                <a:path w="1795145" h="443864">
                  <a:moveTo>
                    <a:pt x="1543939" y="313817"/>
                  </a:moveTo>
                  <a:lnTo>
                    <a:pt x="1543939" y="337566"/>
                  </a:lnTo>
                  <a:lnTo>
                    <a:pt x="1639951" y="337566"/>
                  </a:lnTo>
                  <a:lnTo>
                    <a:pt x="1639951" y="313817"/>
                  </a:lnTo>
                  <a:lnTo>
                    <a:pt x="1543939" y="313817"/>
                  </a:lnTo>
                  <a:close/>
                </a:path>
                <a:path w="1795145" h="443864">
                  <a:moveTo>
                    <a:pt x="1543939" y="247396"/>
                  </a:moveTo>
                  <a:lnTo>
                    <a:pt x="1543939" y="271018"/>
                  </a:lnTo>
                  <a:lnTo>
                    <a:pt x="1639951" y="271018"/>
                  </a:lnTo>
                  <a:lnTo>
                    <a:pt x="1639951" y="247396"/>
                  </a:lnTo>
                  <a:lnTo>
                    <a:pt x="1543939" y="247396"/>
                  </a:lnTo>
                  <a:close/>
                </a:path>
                <a:path w="1795145" h="443864">
                  <a:moveTo>
                    <a:pt x="983614" y="233045"/>
                  </a:moveTo>
                  <a:lnTo>
                    <a:pt x="983614" y="333121"/>
                  </a:lnTo>
                  <a:lnTo>
                    <a:pt x="1025144" y="333121"/>
                  </a:lnTo>
                  <a:lnTo>
                    <a:pt x="1025144" y="233045"/>
                  </a:lnTo>
                  <a:lnTo>
                    <a:pt x="983614" y="233045"/>
                  </a:lnTo>
                  <a:close/>
                </a:path>
                <a:path w="1795145" h="443864">
                  <a:moveTo>
                    <a:pt x="1243457" y="207137"/>
                  </a:moveTo>
                  <a:lnTo>
                    <a:pt x="1302892" y="207137"/>
                  </a:lnTo>
                  <a:lnTo>
                    <a:pt x="1302892" y="234442"/>
                  </a:lnTo>
                  <a:lnTo>
                    <a:pt x="1351914" y="234442"/>
                  </a:lnTo>
                  <a:lnTo>
                    <a:pt x="1351914" y="288036"/>
                  </a:lnTo>
                  <a:lnTo>
                    <a:pt x="1302892" y="288036"/>
                  </a:lnTo>
                  <a:lnTo>
                    <a:pt x="1302892" y="357632"/>
                  </a:lnTo>
                  <a:lnTo>
                    <a:pt x="1285113" y="417258"/>
                  </a:lnTo>
                  <a:lnTo>
                    <a:pt x="1231900" y="438023"/>
                  </a:lnTo>
                  <a:lnTo>
                    <a:pt x="1190555" y="439898"/>
                  </a:lnTo>
                  <a:lnTo>
                    <a:pt x="1171575" y="440182"/>
                  </a:lnTo>
                  <a:lnTo>
                    <a:pt x="1168001" y="419963"/>
                  </a:lnTo>
                  <a:lnTo>
                    <a:pt x="1164891" y="403494"/>
                  </a:lnTo>
                  <a:lnTo>
                    <a:pt x="1162234" y="390765"/>
                  </a:lnTo>
                  <a:lnTo>
                    <a:pt x="1160017" y="381762"/>
                  </a:lnTo>
                  <a:lnTo>
                    <a:pt x="1164330" y="382021"/>
                  </a:lnTo>
                  <a:lnTo>
                    <a:pt x="1174607" y="382412"/>
                  </a:lnTo>
                  <a:lnTo>
                    <a:pt x="1190861" y="382922"/>
                  </a:lnTo>
                  <a:lnTo>
                    <a:pt x="1213104" y="383540"/>
                  </a:lnTo>
                  <a:lnTo>
                    <a:pt x="1226365" y="381327"/>
                  </a:lnTo>
                  <a:lnTo>
                    <a:pt x="1235852" y="374697"/>
                  </a:lnTo>
                  <a:lnTo>
                    <a:pt x="1241553" y="363662"/>
                  </a:lnTo>
                  <a:lnTo>
                    <a:pt x="1243457" y="348234"/>
                  </a:lnTo>
                  <a:lnTo>
                    <a:pt x="1243457" y="288036"/>
                  </a:lnTo>
                  <a:lnTo>
                    <a:pt x="1159510" y="288036"/>
                  </a:lnTo>
                  <a:lnTo>
                    <a:pt x="1171197" y="301509"/>
                  </a:lnTo>
                  <a:lnTo>
                    <a:pt x="1182623" y="315245"/>
                  </a:lnTo>
                  <a:lnTo>
                    <a:pt x="1193764" y="329219"/>
                  </a:lnTo>
                  <a:lnTo>
                    <a:pt x="1204595" y="343408"/>
                  </a:lnTo>
                  <a:lnTo>
                    <a:pt x="1158620" y="377317"/>
                  </a:lnTo>
                  <a:lnTo>
                    <a:pt x="1149548" y="363910"/>
                  </a:lnTo>
                  <a:lnTo>
                    <a:pt x="1138332" y="348265"/>
                  </a:lnTo>
                  <a:lnTo>
                    <a:pt x="1124973" y="330382"/>
                  </a:lnTo>
                  <a:lnTo>
                    <a:pt x="1109471" y="310261"/>
                  </a:lnTo>
                  <a:lnTo>
                    <a:pt x="1137666" y="288036"/>
                  </a:lnTo>
                  <a:lnTo>
                    <a:pt x="1094739" y="288036"/>
                  </a:lnTo>
                  <a:lnTo>
                    <a:pt x="1094739" y="234442"/>
                  </a:lnTo>
                  <a:lnTo>
                    <a:pt x="1243457" y="234442"/>
                  </a:lnTo>
                  <a:lnTo>
                    <a:pt x="1243457" y="207137"/>
                  </a:lnTo>
                  <a:close/>
                </a:path>
                <a:path w="1795145" h="443864">
                  <a:moveTo>
                    <a:pt x="1487677" y="204089"/>
                  </a:moveTo>
                  <a:lnTo>
                    <a:pt x="1696212" y="204089"/>
                  </a:lnTo>
                  <a:lnTo>
                    <a:pt x="1696212" y="380873"/>
                  </a:lnTo>
                  <a:lnTo>
                    <a:pt x="1543939" y="380873"/>
                  </a:lnTo>
                  <a:lnTo>
                    <a:pt x="1543939" y="406273"/>
                  </a:lnTo>
                  <a:lnTo>
                    <a:pt x="1487677" y="406273"/>
                  </a:lnTo>
                  <a:lnTo>
                    <a:pt x="1487677" y="204089"/>
                  </a:lnTo>
                  <a:close/>
                </a:path>
                <a:path w="1795145" h="443864">
                  <a:moveTo>
                    <a:pt x="778255" y="159893"/>
                  </a:moveTo>
                  <a:lnTo>
                    <a:pt x="778255" y="202692"/>
                  </a:lnTo>
                  <a:lnTo>
                    <a:pt x="821944" y="202692"/>
                  </a:lnTo>
                  <a:lnTo>
                    <a:pt x="821944" y="159893"/>
                  </a:lnTo>
                  <a:lnTo>
                    <a:pt x="778255" y="159893"/>
                  </a:lnTo>
                  <a:close/>
                </a:path>
                <a:path w="1795145" h="443864">
                  <a:moveTo>
                    <a:pt x="677291" y="159893"/>
                  </a:moveTo>
                  <a:lnTo>
                    <a:pt x="677291" y="202692"/>
                  </a:lnTo>
                  <a:lnTo>
                    <a:pt x="721105" y="202692"/>
                  </a:lnTo>
                  <a:lnTo>
                    <a:pt x="721105" y="159893"/>
                  </a:lnTo>
                  <a:lnTo>
                    <a:pt x="677291" y="159893"/>
                  </a:lnTo>
                  <a:close/>
                </a:path>
                <a:path w="1795145" h="443864">
                  <a:moveTo>
                    <a:pt x="210692" y="135763"/>
                  </a:moveTo>
                  <a:lnTo>
                    <a:pt x="208878" y="194650"/>
                  </a:lnTo>
                  <a:lnTo>
                    <a:pt x="204497" y="247716"/>
                  </a:lnTo>
                  <a:lnTo>
                    <a:pt x="197543" y="294960"/>
                  </a:lnTo>
                  <a:lnTo>
                    <a:pt x="188011" y="336382"/>
                  </a:lnTo>
                  <a:lnTo>
                    <a:pt x="175894" y="371983"/>
                  </a:lnTo>
                  <a:lnTo>
                    <a:pt x="185445" y="372743"/>
                  </a:lnTo>
                  <a:lnTo>
                    <a:pt x="193532" y="373300"/>
                  </a:lnTo>
                  <a:lnTo>
                    <a:pt x="200165" y="373643"/>
                  </a:lnTo>
                  <a:lnTo>
                    <a:pt x="205358" y="373761"/>
                  </a:lnTo>
                  <a:lnTo>
                    <a:pt x="213074" y="371572"/>
                  </a:lnTo>
                  <a:lnTo>
                    <a:pt x="224813" y="288335"/>
                  </a:lnTo>
                  <a:lnTo>
                    <a:pt x="225647" y="237632"/>
                  </a:lnTo>
                  <a:lnTo>
                    <a:pt x="226147" y="186763"/>
                  </a:lnTo>
                  <a:lnTo>
                    <a:pt x="226313" y="135763"/>
                  </a:lnTo>
                  <a:lnTo>
                    <a:pt x="210692" y="135763"/>
                  </a:lnTo>
                  <a:close/>
                </a:path>
                <a:path w="1795145" h="443864">
                  <a:moveTo>
                    <a:pt x="1665351" y="120142"/>
                  </a:moveTo>
                  <a:lnTo>
                    <a:pt x="1665351" y="143383"/>
                  </a:lnTo>
                  <a:lnTo>
                    <a:pt x="1736852" y="143383"/>
                  </a:lnTo>
                  <a:lnTo>
                    <a:pt x="1736852" y="120142"/>
                  </a:lnTo>
                  <a:lnTo>
                    <a:pt x="1665351" y="120142"/>
                  </a:lnTo>
                  <a:close/>
                </a:path>
                <a:path w="1795145" h="443864">
                  <a:moveTo>
                    <a:pt x="1447545" y="120142"/>
                  </a:moveTo>
                  <a:lnTo>
                    <a:pt x="1447545" y="143383"/>
                  </a:lnTo>
                  <a:lnTo>
                    <a:pt x="1518030" y="143383"/>
                  </a:lnTo>
                  <a:lnTo>
                    <a:pt x="1518030" y="120142"/>
                  </a:lnTo>
                  <a:lnTo>
                    <a:pt x="1447545" y="120142"/>
                  </a:lnTo>
                  <a:close/>
                </a:path>
                <a:path w="1795145" h="443864">
                  <a:moveTo>
                    <a:pt x="103631" y="97282"/>
                  </a:moveTo>
                  <a:lnTo>
                    <a:pt x="146050" y="110744"/>
                  </a:lnTo>
                  <a:lnTo>
                    <a:pt x="139455" y="127625"/>
                  </a:lnTo>
                  <a:lnTo>
                    <a:pt x="132635" y="144351"/>
                  </a:lnTo>
                  <a:lnTo>
                    <a:pt x="125601" y="160910"/>
                  </a:lnTo>
                  <a:lnTo>
                    <a:pt x="118363" y="177292"/>
                  </a:lnTo>
                  <a:lnTo>
                    <a:pt x="146050" y="177292"/>
                  </a:lnTo>
                  <a:lnTo>
                    <a:pt x="146050" y="226314"/>
                  </a:lnTo>
                  <a:lnTo>
                    <a:pt x="99948" y="226314"/>
                  </a:lnTo>
                  <a:lnTo>
                    <a:pt x="99948" y="271526"/>
                  </a:lnTo>
                  <a:lnTo>
                    <a:pt x="138810" y="271526"/>
                  </a:lnTo>
                  <a:lnTo>
                    <a:pt x="138810" y="319659"/>
                  </a:lnTo>
                  <a:lnTo>
                    <a:pt x="96011" y="319659"/>
                  </a:lnTo>
                  <a:lnTo>
                    <a:pt x="88532" y="356568"/>
                  </a:lnTo>
                  <a:lnTo>
                    <a:pt x="77327" y="389572"/>
                  </a:lnTo>
                  <a:lnTo>
                    <a:pt x="62382" y="418671"/>
                  </a:lnTo>
                  <a:lnTo>
                    <a:pt x="43687" y="443865"/>
                  </a:lnTo>
                  <a:lnTo>
                    <a:pt x="39665" y="439765"/>
                  </a:lnTo>
                  <a:lnTo>
                    <a:pt x="31035" y="431641"/>
                  </a:lnTo>
                  <a:lnTo>
                    <a:pt x="17809" y="419469"/>
                  </a:lnTo>
                  <a:lnTo>
                    <a:pt x="0" y="403225"/>
                  </a:lnTo>
                  <a:lnTo>
                    <a:pt x="14741" y="386274"/>
                  </a:lnTo>
                  <a:lnTo>
                    <a:pt x="26781" y="366680"/>
                  </a:lnTo>
                  <a:lnTo>
                    <a:pt x="36129" y="344467"/>
                  </a:lnTo>
                  <a:lnTo>
                    <a:pt x="42798" y="319659"/>
                  </a:lnTo>
                  <a:lnTo>
                    <a:pt x="5841" y="319659"/>
                  </a:lnTo>
                  <a:lnTo>
                    <a:pt x="5841" y="271526"/>
                  </a:lnTo>
                  <a:lnTo>
                    <a:pt x="49148" y="271526"/>
                  </a:lnTo>
                  <a:lnTo>
                    <a:pt x="49148" y="226314"/>
                  </a:lnTo>
                  <a:lnTo>
                    <a:pt x="1396" y="226314"/>
                  </a:lnTo>
                  <a:lnTo>
                    <a:pt x="1396" y="177292"/>
                  </a:lnTo>
                  <a:lnTo>
                    <a:pt x="28955" y="177292"/>
                  </a:lnTo>
                  <a:lnTo>
                    <a:pt x="23578" y="156553"/>
                  </a:lnTo>
                  <a:lnTo>
                    <a:pt x="18510" y="138541"/>
                  </a:lnTo>
                  <a:lnTo>
                    <a:pt x="13775" y="123267"/>
                  </a:lnTo>
                  <a:lnTo>
                    <a:pt x="9397" y="110744"/>
                  </a:lnTo>
                  <a:lnTo>
                    <a:pt x="46481" y="98171"/>
                  </a:lnTo>
                  <a:lnTo>
                    <a:pt x="52365" y="114605"/>
                  </a:lnTo>
                  <a:lnTo>
                    <a:pt x="58023" y="131159"/>
                  </a:lnTo>
                  <a:lnTo>
                    <a:pt x="63466" y="147855"/>
                  </a:lnTo>
                  <a:lnTo>
                    <a:pt x="68706" y="164719"/>
                  </a:lnTo>
                  <a:lnTo>
                    <a:pt x="29971" y="177292"/>
                  </a:lnTo>
                  <a:lnTo>
                    <a:pt x="75437" y="177292"/>
                  </a:lnTo>
                  <a:lnTo>
                    <a:pt x="83057" y="157521"/>
                  </a:lnTo>
                  <a:lnTo>
                    <a:pt x="90297" y="137620"/>
                  </a:lnTo>
                  <a:lnTo>
                    <a:pt x="97155" y="117552"/>
                  </a:lnTo>
                  <a:lnTo>
                    <a:pt x="103631" y="97282"/>
                  </a:lnTo>
                  <a:close/>
                </a:path>
                <a:path w="1795145" h="443864">
                  <a:moveTo>
                    <a:pt x="319658" y="96012"/>
                  </a:moveTo>
                  <a:lnTo>
                    <a:pt x="327636" y="112942"/>
                  </a:lnTo>
                  <a:lnTo>
                    <a:pt x="334994" y="129444"/>
                  </a:lnTo>
                  <a:lnTo>
                    <a:pt x="341733" y="145518"/>
                  </a:lnTo>
                  <a:lnTo>
                    <a:pt x="347852" y="161163"/>
                  </a:lnTo>
                  <a:lnTo>
                    <a:pt x="307213" y="176784"/>
                  </a:lnTo>
                  <a:lnTo>
                    <a:pt x="354456" y="176784"/>
                  </a:lnTo>
                  <a:lnTo>
                    <a:pt x="363053" y="159043"/>
                  </a:lnTo>
                  <a:lnTo>
                    <a:pt x="371887" y="139731"/>
                  </a:lnTo>
                  <a:lnTo>
                    <a:pt x="380960" y="118848"/>
                  </a:lnTo>
                  <a:lnTo>
                    <a:pt x="390270" y="96393"/>
                  </a:lnTo>
                  <a:lnTo>
                    <a:pt x="437133" y="113411"/>
                  </a:lnTo>
                  <a:lnTo>
                    <a:pt x="429891" y="128438"/>
                  </a:lnTo>
                  <a:lnTo>
                    <a:pt x="422052" y="144002"/>
                  </a:lnTo>
                  <a:lnTo>
                    <a:pt x="413595" y="160113"/>
                  </a:lnTo>
                  <a:lnTo>
                    <a:pt x="404494" y="176784"/>
                  </a:lnTo>
                  <a:lnTo>
                    <a:pt x="442467" y="176784"/>
                  </a:lnTo>
                  <a:lnTo>
                    <a:pt x="442467" y="225044"/>
                  </a:lnTo>
                  <a:lnTo>
                    <a:pt x="384809" y="225044"/>
                  </a:lnTo>
                  <a:lnTo>
                    <a:pt x="384809" y="271526"/>
                  </a:lnTo>
                  <a:lnTo>
                    <a:pt x="433577" y="271526"/>
                  </a:lnTo>
                  <a:lnTo>
                    <a:pt x="433577" y="318770"/>
                  </a:lnTo>
                  <a:lnTo>
                    <a:pt x="384809" y="318770"/>
                  </a:lnTo>
                  <a:lnTo>
                    <a:pt x="384809" y="439293"/>
                  </a:lnTo>
                  <a:lnTo>
                    <a:pt x="328548" y="439293"/>
                  </a:lnTo>
                  <a:lnTo>
                    <a:pt x="328548" y="318770"/>
                  </a:lnTo>
                  <a:lnTo>
                    <a:pt x="287147" y="318770"/>
                  </a:lnTo>
                  <a:lnTo>
                    <a:pt x="287147" y="271526"/>
                  </a:lnTo>
                  <a:lnTo>
                    <a:pt x="328548" y="271526"/>
                  </a:lnTo>
                  <a:lnTo>
                    <a:pt x="328548" y="225044"/>
                  </a:lnTo>
                  <a:lnTo>
                    <a:pt x="279526" y="225044"/>
                  </a:lnTo>
                  <a:lnTo>
                    <a:pt x="279526" y="176784"/>
                  </a:lnTo>
                  <a:lnTo>
                    <a:pt x="305816" y="176784"/>
                  </a:lnTo>
                  <a:lnTo>
                    <a:pt x="299646" y="159285"/>
                  </a:lnTo>
                  <a:lnTo>
                    <a:pt x="293131" y="142430"/>
                  </a:lnTo>
                  <a:lnTo>
                    <a:pt x="286259" y="126241"/>
                  </a:lnTo>
                  <a:lnTo>
                    <a:pt x="279019" y="110744"/>
                  </a:lnTo>
                  <a:lnTo>
                    <a:pt x="319658" y="96012"/>
                  </a:lnTo>
                  <a:close/>
                </a:path>
                <a:path w="1795145" h="443864">
                  <a:moveTo>
                    <a:pt x="983614" y="83947"/>
                  </a:moveTo>
                  <a:lnTo>
                    <a:pt x="983614" y="180340"/>
                  </a:lnTo>
                  <a:lnTo>
                    <a:pt x="1025144" y="180340"/>
                  </a:lnTo>
                  <a:lnTo>
                    <a:pt x="1025144" y="83947"/>
                  </a:lnTo>
                  <a:lnTo>
                    <a:pt x="983614" y="83947"/>
                  </a:lnTo>
                  <a:close/>
                </a:path>
                <a:path w="1795145" h="443864">
                  <a:moveTo>
                    <a:pt x="778255" y="70993"/>
                  </a:moveTo>
                  <a:lnTo>
                    <a:pt x="778255" y="113411"/>
                  </a:lnTo>
                  <a:lnTo>
                    <a:pt x="821944" y="113411"/>
                  </a:lnTo>
                  <a:lnTo>
                    <a:pt x="821944" y="70993"/>
                  </a:lnTo>
                  <a:lnTo>
                    <a:pt x="778255" y="70993"/>
                  </a:lnTo>
                  <a:close/>
                </a:path>
                <a:path w="1795145" h="443864">
                  <a:moveTo>
                    <a:pt x="677291" y="70993"/>
                  </a:moveTo>
                  <a:lnTo>
                    <a:pt x="677291" y="113411"/>
                  </a:lnTo>
                  <a:lnTo>
                    <a:pt x="721105" y="113411"/>
                  </a:lnTo>
                  <a:lnTo>
                    <a:pt x="721105" y="70993"/>
                  </a:lnTo>
                  <a:lnTo>
                    <a:pt x="677291" y="70993"/>
                  </a:lnTo>
                  <a:close/>
                </a:path>
                <a:path w="1795145" h="443864">
                  <a:moveTo>
                    <a:pt x="1665351" y="59817"/>
                  </a:moveTo>
                  <a:lnTo>
                    <a:pt x="1665351" y="83058"/>
                  </a:lnTo>
                  <a:lnTo>
                    <a:pt x="1736852" y="83058"/>
                  </a:lnTo>
                  <a:lnTo>
                    <a:pt x="1736852" y="59817"/>
                  </a:lnTo>
                  <a:lnTo>
                    <a:pt x="1665351" y="59817"/>
                  </a:lnTo>
                  <a:close/>
                </a:path>
                <a:path w="1795145" h="443864">
                  <a:moveTo>
                    <a:pt x="1447545" y="59817"/>
                  </a:moveTo>
                  <a:lnTo>
                    <a:pt x="1447545" y="83058"/>
                  </a:lnTo>
                  <a:lnTo>
                    <a:pt x="1518030" y="83058"/>
                  </a:lnTo>
                  <a:lnTo>
                    <a:pt x="1518030" y="59817"/>
                  </a:lnTo>
                  <a:lnTo>
                    <a:pt x="1447545" y="59817"/>
                  </a:lnTo>
                  <a:close/>
                </a:path>
                <a:path w="1795145" h="443864">
                  <a:moveTo>
                    <a:pt x="930529" y="31242"/>
                  </a:moveTo>
                  <a:lnTo>
                    <a:pt x="1076070" y="31242"/>
                  </a:lnTo>
                  <a:lnTo>
                    <a:pt x="1076070" y="407162"/>
                  </a:lnTo>
                  <a:lnTo>
                    <a:pt x="1025144" y="407162"/>
                  </a:lnTo>
                  <a:lnTo>
                    <a:pt x="1025144" y="385826"/>
                  </a:lnTo>
                  <a:lnTo>
                    <a:pt x="983614" y="385826"/>
                  </a:lnTo>
                  <a:lnTo>
                    <a:pt x="983614" y="413893"/>
                  </a:lnTo>
                  <a:lnTo>
                    <a:pt x="930529" y="413893"/>
                  </a:lnTo>
                  <a:lnTo>
                    <a:pt x="930529" y="31242"/>
                  </a:lnTo>
                  <a:close/>
                </a:path>
                <a:path w="1795145" h="443864">
                  <a:moveTo>
                    <a:pt x="621538" y="20955"/>
                  </a:moveTo>
                  <a:lnTo>
                    <a:pt x="877823" y="20955"/>
                  </a:lnTo>
                  <a:lnTo>
                    <a:pt x="877823" y="252730"/>
                  </a:lnTo>
                  <a:lnTo>
                    <a:pt x="778255" y="252730"/>
                  </a:lnTo>
                  <a:lnTo>
                    <a:pt x="778255" y="284861"/>
                  </a:lnTo>
                  <a:lnTo>
                    <a:pt x="879982" y="284861"/>
                  </a:lnTo>
                  <a:lnTo>
                    <a:pt x="879982" y="335788"/>
                  </a:lnTo>
                  <a:lnTo>
                    <a:pt x="778255" y="335788"/>
                  </a:lnTo>
                  <a:lnTo>
                    <a:pt x="778255" y="374650"/>
                  </a:lnTo>
                  <a:lnTo>
                    <a:pt x="899668" y="374650"/>
                  </a:lnTo>
                  <a:lnTo>
                    <a:pt x="899668" y="425450"/>
                  </a:lnTo>
                  <a:lnTo>
                    <a:pt x="593344" y="425450"/>
                  </a:lnTo>
                  <a:lnTo>
                    <a:pt x="593344" y="378460"/>
                  </a:lnTo>
                  <a:lnTo>
                    <a:pt x="563342" y="386913"/>
                  </a:lnTo>
                  <a:lnTo>
                    <a:pt x="532209" y="396081"/>
                  </a:lnTo>
                  <a:lnTo>
                    <a:pt x="499957" y="405963"/>
                  </a:lnTo>
                  <a:lnTo>
                    <a:pt x="466597" y="416560"/>
                  </a:lnTo>
                  <a:lnTo>
                    <a:pt x="454025" y="353187"/>
                  </a:lnTo>
                  <a:lnTo>
                    <a:pt x="507238" y="341122"/>
                  </a:lnTo>
                  <a:lnTo>
                    <a:pt x="507238" y="231267"/>
                  </a:lnTo>
                  <a:lnTo>
                    <a:pt x="464311" y="231267"/>
                  </a:lnTo>
                  <a:lnTo>
                    <a:pt x="464311" y="175895"/>
                  </a:lnTo>
                  <a:lnTo>
                    <a:pt x="507238" y="175895"/>
                  </a:lnTo>
                  <a:lnTo>
                    <a:pt x="507238" y="82169"/>
                  </a:lnTo>
                  <a:lnTo>
                    <a:pt x="462533" y="82169"/>
                  </a:lnTo>
                  <a:lnTo>
                    <a:pt x="462533" y="25908"/>
                  </a:lnTo>
                  <a:lnTo>
                    <a:pt x="608964" y="25908"/>
                  </a:lnTo>
                  <a:lnTo>
                    <a:pt x="608964" y="82169"/>
                  </a:lnTo>
                  <a:lnTo>
                    <a:pt x="564388" y="82169"/>
                  </a:lnTo>
                  <a:lnTo>
                    <a:pt x="564388" y="175895"/>
                  </a:lnTo>
                  <a:lnTo>
                    <a:pt x="605916" y="175895"/>
                  </a:lnTo>
                  <a:lnTo>
                    <a:pt x="605916" y="231267"/>
                  </a:lnTo>
                  <a:lnTo>
                    <a:pt x="564388" y="231267"/>
                  </a:lnTo>
                  <a:lnTo>
                    <a:pt x="564388" y="326644"/>
                  </a:lnTo>
                  <a:lnTo>
                    <a:pt x="576220" y="323383"/>
                  </a:lnTo>
                  <a:lnTo>
                    <a:pt x="587898" y="320087"/>
                  </a:lnTo>
                  <a:lnTo>
                    <a:pt x="599410" y="316767"/>
                  </a:lnTo>
                  <a:lnTo>
                    <a:pt x="610742" y="313436"/>
                  </a:lnTo>
                  <a:lnTo>
                    <a:pt x="610076" y="329126"/>
                  </a:lnTo>
                  <a:lnTo>
                    <a:pt x="609790" y="344566"/>
                  </a:lnTo>
                  <a:lnTo>
                    <a:pt x="609885" y="359745"/>
                  </a:lnTo>
                  <a:lnTo>
                    <a:pt x="610361" y="374650"/>
                  </a:lnTo>
                  <a:lnTo>
                    <a:pt x="721105" y="374650"/>
                  </a:lnTo>
                  <a:lnTo>
                    <a:pt x="721105" y="335788"/>
                  </a:lnTo>
                  <a:lnTo>
                    <a:pt x="619251" y="335788"/>
                  </a:lnTo>
                  <a:lnTo>
                    <a:pt x="619251" y="284861"/>
                  </a:lnTo>
                  <a:lnTo>
                    <a:pt x="721105" y="284861"/>
                  </a:lnTo>
                  <a:lnTo>
                    <a:pt x="721105" y="252730"/>
                  </a:lnTo>
                  <a:lnTo>
                    <a:pt x="621538" y="252730"/>
                  </a:lnTo>
                  <a:lnTo>
                    <a:pt x="621538" y="20955"/>
                  </a:lnTo>
                  <a:close/>
                </a:path>
                <a:path w="1795145" h="443864">
                  <a:moveTo>
                    <a:pt x="1608201" y="15621"/>
                  </a:moveTo>
                  <a:lnTo>
                    <a:pt x="1794890" y="15621"/>
                  </a:lnTo>
                  <a:lnTo>
                    <a:pt x="1794890" y="367919"/>
                  </a:lnTo>
                  <a:lnTo>
                    <a:pt x="1779476" y="419433"/>
                  </a:lnTo>
                  <a:lnTo>
                    <a:pt x="1733295" y="437515"/>
                  </a:lnTo>
                  <a:lnTo>
                    <a:pt x="1680592" y="439193"/>
                  </a:lnTo>
                  <a:lnTo>
                    <a:pt x="1657731" y="439293"/>
                  </a:lnTo>
                  <a:lnTo>
                    <a:pt x="1654736" y="423291"/>
                  </a:lnTo>
                  <a:lnTo>
                    <a:pt x="1651873" y="409194"/>
                  </a:lnTo>
                  <a:lnTo>
                    <a:pt x="1649176" y="397002"/>
                  </a:lnTo>
                  <a:lnTo>
                    <a:pt x="1646682" y="386715"/>
                  </a:lnTo>
                  <a:lnTo>
                    <a:pt x="1662852" y="387524"/>
                  </a:lnTo>
                  <a:lnTo>
                    <a:pt x="1678797" y="388239"/>
                  </a:lnTo>
                  <a:lnTo>
                    <a:pt x="1694527" y="388858"/>
                  </a:lnTo>
                  <a:lnTo>
                    <a:pt x="1710055" y="389382"/>
                  </a:lnTo>
                  <a:lnTo>
                    <a:pt x="1721742" y="387856"/>
                  </a:lnTo>
                  <a:lnTo>
                    <a:pt x="1730120" y="382889"/>
                  </a:lnTo>
                  <a:lnTo>
                    <a:pt x="1735165" y="374469"/>
                  </a:lnTo>
                  <a:lnTo>
                    <a:pt x="1736852" y="362585"/>
                  </a:lnTo>
                  <a:lnTo>
                    <a:pt x="1736852" y="183896"/>
                  </a:lnTo>
                  <a:lnTo>
                    <a:pt x="1608201" y="183896"/>
                  </a:lnTo>
                  <a:lnTo>
                    <a:pt x="1608201" y="15621"/>
                  </a:lnTo>
                  <a:close/>
                </a:path>
                <a:path w="1795145" h="443864">
                  <a:moveTo>
                    <a:pt x="1388998" y="15621"/>
                  </a:moveTo>
                  <a:lnTo>
                    <a:pt x="1575180" y="15621"/>
                  </a:lnTo>
                  <a:lnTo>
                    <a:pt x="1575180" y="183896"/>
                  </a:lnTo>
                  <a:lnTo>
                    <a:pt x="1447545" y="183896"/>
                  </a:lnTo>
                  <a:lnTo>
                    <a:pt x="1447545" y="435737"/>
                  </a:lnTo>
                  <a:lnTo>
                    <a:pt x="1388998" y="435737"/>
                  </a:lnTo>
                  <a:lnTo>
                    <a:pt x="1388998" y="15621"/>
                  </a:lnTo>
                  <a:close/>
                </a:path>
                <a:path w="1795145" h="443864">
                  <a:moveTo>
                    <a:pt x="1183639" y="3556"/>
                  </a:moveTo>
                  <a:lnTo>
                    <a:pt x="1242567" y="3556"/>
                  </a:lnTo>
                  <a:lnTo>
                    <a:pt x="1242567" y="54483"/>
                  </a:lnTo>
                  <a:lnTo>
                    <a:pt x="1330070" y="54483"/>
                  </a:lnTo>
                  <a:lnTo>
                    <a:pt x="1330070" y="108077"/>
                  </a:lnTo>
                  <a:lnTo>
                    <a:pt x="1242567" y="108077"/>
                  </a:lnTo>
                  <a:lnTo>
                    <a:pt x="1242567" y="144653"/>
                  </a:lnTo>
                  <a:lnTo>
                    <a:pt x="1356867" y="144653"/>
                  </a:lnTo>
                  <a:lnTo>
                    <a:pt x="1356867" y="198247"/>
                  </a:lnTo>
                  <a:lnTo>
                    <a:pt x="1084071" y="198247"/>
                  </a:lnTo>
                  <a:lnTo>
                    <a:pt x="1084071" y="144653"/>
                  </a:lnTo>
                  <a:lnTo>
                    <a:pt x="1183639" y="144653"/>
                  </a:lnTo>
                  <a:lnTo>
                    <a:pt x="1183639" y="108077"/>
                  </a:lnTo>
                  <a:lnTo>
                    <a:pt x="1105534" y="108077"/>
                  </a:lnTo>
                  <a:lnTo>
                    <a:pt x="1105534" y="54483"/>
                  </a:lnTo>
                  <a:lnTo>
                    <a:pt x="1183639" y="54483"/>
                  </a:lnTo>
                  <a:lnTo>
                    <a:pt x="1183639" y="3556"/>
                  </a:lnTo>
                  <a:close/>
                </a:path>
                <a:path w="1795145" h="443864">
                  <a:moveTo>
                    <a:pt x="164719" y="0"/>
                  </a:moveTo>
                  <a:lnTo>
                    <a:pt x="212470" y="0"/>
                  </a:lnTo>
                  <a:lnTo>
                    <a:pt x="212278" y="23074"/>
                  </a:lnTo>
                  <a:lnTo>
                    <a:pt x="212074" y="45053"/>
                  </a:lnTo>
                  <a:lnTo>
                    <a:pt x="211845" y="65936"/>
                  </a:lnTo>
                  <a:lnTo>
                    <a:pt x="211581" y="85725"/>
                  </a:lnTo>
                  <a:lnTo>
                    <a:pt x="272795" y="85725"/>
                  </a:lnTo>
                  <a:lnTo>
                    <a:pt x="272704" y="133319"/>
                  </a:lnTo>
                  <a:lnTo>
                    <a:pt x="272430" y="183901"/>
                  </a:lnTo>
                  <a:lnTo>
                    <a:pt x="271973" y="237469"/>
                  </a:lnTo>
                  <a:lnTo>
                    <a:pt x="271332" y="294025"/>
                  </a:lnTo>
                  <a:lnTo>
                    <a:pt x="270509" y="353568"/>
                  </a:lnTo>
                  <a:lnTo>
                    <a:pt x="257381" y="406733"/>
                  </a:lnTo>
                  <a:lnTo>
                    <a:pt x="221487" y="426847"/>
                  </a:lnTo>
                  <a:lnTo>
                    <a:pt x="195306" y="428436"/>
                  </a:lnTo>
                  <a:lnTo>
                    <a:pt x="183895" y="429133"/>
                  </a:lnTo>
                  <a:lnTo>
                    <a:pt x="182229" y="414722"/>
                  </a:lnTo>
                  <a:lnTo>
                    <a:pt x="180276" y="400621"/>
                  </a:lnTo>
                  <a:lnTo>
                    <a:pt x="178038" y="386806"/>
                  </a:lnTo>
                  <a:lnTo>
                    <a:pt x="175513" y="373253"/>
                  </a:lnTo>
                  <a:lnTo>
                    <a:pt x="167967" y="390467"/>
                  </a:lnTo>
                  <a:lnTo>
                    <a:pt x="159623" y="406860"/>
                  </a:lnTo>
                  <a:lnTo>
                    <a:pt x="150493" y="422419"/>
                  </a:lnTo>
                  <a:lnTo>
                    <a:pt x="140588" y="437134"/>
                  </a:lnTo>
                  <a:lnTo>
                    <a:pt x="133611" y="429323"/>
                  </a:lnTo>
                  <a:lnTo>
                    <a:pt x="124301" y="419798"/>
                  </a:lnTo>
                  <a:lnTo>
                    <a:pt x="112656" y="408559"/>
                  </a:lnTo>
                  <a:lnTo>
                    <a:pt x="98678" y="395605"/>
                  </a:lnTo>
                  <a:lnTo>
                    <a:pt x="117940" y="371136"/>
                  </a:lnTo>
                  <a:lnTo>
                    <a:pt x="146303" y="299593"/>
                  </a:lnTo>
                  <a:lnTo>
                    <a:pt x="155405" y="252518"/>
                  </a:lnTo>
                  <a:lnTo>
                    <a:pt x="161120" y="197908"/>
                  </a:lnTo>
                  <a:lnTo>
                    <a:pt x="163448" y="135763"/>
                  </a:lnTo>
                  <a:lnTo>
                    <a:pt x="146938" y="135763"/>
                  </a:lnTo>
                  <a:lnTo>
                    <a:pt x="146938" y="85725"/>
                  </a:lnTo>
                  <a:lnTo>
                    <a:pt x="164337" y="85725"/>
                  </a:lnTo>
                  <a:lnTo>
                    <a:pt x="164504" y="66151"/>
                  </a:lnTo>
                  <a:lnTo>
                    <a:pt x="164623" y="45339"/>
                  </a:lnTo>
                  <a:lnTo>
                    <a:pt x="164695" y="23288"/>
                  </a:lnTo>
                  <a:lnTo>
                    <a:pt x="164719" y="0"/>
                  </a:lnTo>
                  <a:close/>
                </a:path>
              </a:pathLst>
            </a:custGeom>
            <a:ln w="9144">
              <a:solidFill>
                <a:srgbClr val="3D9F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94485" y="3669538"/>
              <a:ext cx="161036" cy="104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16862" y="3669030"/>
              <a:ext cx="149352" cy="1065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386071" y="3418332"/>
            <a:ext cx="3308985" cy="3042285"/>
            <a:chOff x="4386071" y="3418332"/>
            <a:chExt cx="3308985" cy="3042285"/>
          </a:xfrm>
        </p:grpSpPr>
        <p:sp>
          <p:nvSpPr>
            <p:cNvPr id="24" name="object 24"/>
            <p:cNvSpPr/>
            <p:nvPr/>
          </p:nvSpPr>
          <p:spPr>
            <a:xfrm>
              <a:off x="4392167" y="3418332"/>
              <a:ext cx="3302635" cy="3042285"/>
            </a:xfrm>
            <a:custGeom>
              <a:avLst/>
              <a:gdLst/>
              <a:ahLst/>
              <a:cxnLst/>
              <a:rect l="l" t="t" r="r" b="b"/>
              <a:pathLst>
                <a:path w="3302634" h="3042285">
                  <a:moveTo>
                    <a:pt x="3302508" y="0"/>
                  </a:moveTo>
                  <a:lnTo>
                    <a:pt x="0" y="0"/>
                  </a:lnTo>
                  <a:lnTo>
                    <a:pt x="0" y="3041904"/>
                  </a:lnTo>
                  <a:lnTo>
                    <a:pt x="3302508" y="3041904"/>
                  </a:lnTo>
                  <a:lnTo>
                    <a:pt x="3302508" y="0"/>
                  </a:lnTo>
                  <a:close/>
                </a:path>
              </a:pathLst>
            </a:custGeom>
            <a:solidFill>
              <a:srgbClr val="D4EEE8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86071" y="4428744"/>
              <a:ext cx="2478405" cy="2032000"/>
            </a:xfrm>
            <a:custGeom>
              <a:avLst/>
              <a:gdLst/>
              <a:ahLst/>
              <a:cxnLst/>
              <a:rect l="l" t="t" r="r" b="b"/>
              <a:pathLst>
                <a:path w="2478404" h="2032000">
                  <a:moveTo>
                    <a:pt x="925957" y="0"/>
                  </a:moveTo>
                  <a:lnTo>
                    <a:pt x="875353" y="1926"/>
                  </a:lnTo>
                  <a:lnTo>
                    <a:pt x="825871" y="7606"/>
                  </a:lnTo>
                  <a:lnTo>
                    <a:pt x="777669" y="16889"/>
                  </a:lnTo>
                  <a:lnTo>
                    <a:pt x="730908" y="29626"/>
                  </a:lnTo>
                  <a:lnTo>
                    <a:pt x="685746" y="45666"/>
                  </a:lnTo>
                  <a:lnTo>
                    <a:pt x="642343" y="64859"/>
                  </a:lnTo>
                  <a:lnTo>
                    <a:pt x="600858" y="87055"/>
                  </a:lnTo>
                  <a:lnTo>
                    <a:pt x="561450" y="112105"/>
                  </a:lnTo>
                  <a:lnTo>
                    <a:pt x="524280" y="139858"/>
                  </a:lnTo>
                  <a:lnTo>
                    <a:pt x="489505" y="170164"/>
                  </a:lnTo>
                  <a:lnTo>
                    <a:pt x="457286" y="202873"/>
                  </a:lnTo>
                  <a:lnTo>
                    <a:pt x="427782" y="237835"/>
                  </a:lnTo>
                  <a:lnTo>
                    <a:pt x="401153" y="274900"/>
                  </a:lnTo>
                  <a:lnTo>
                    <a:pt x="377556" y="313919"/>
                  </a:lnTo>
                  <a:lnTo>
                    <a:pt x="357153" y="354740"/>
                  </a:lnTo>
                  <a:lnTo>
                    <a:pt x="340102" y="397215"/>
                  </a:lnTo>
                  <a:lnTo>
                    <a:pt x="326563" y="441192"/>
                  </a:lnTo>
                  <a:lnTo>
                    <a:pt x="316695" y="486523"/>
                  </a:lnTo>
                  <a:lnTo>
                    <a:pt x="310657" y="533057"/>
                  </a:lnTo>
                  <a:lnTo>
                    <a:pt x="308615" y="580516"/>
                  </a:lnTo>
                  <a:lnTo>
                    <a:pt x="308610" y="725677"/>
                  </a:lnTo>
                  <a:lnTo>
                    <a:pt x="311038" y="777307"/>
                  </a:lnTo>
                  <a:lnTo>
                    <a:pt x="318183" y="827618"/>
                  </a:lnTo>
                  <a:lnTo>
                    <a:pt x="329836" y="876430"/>
                  </a:lnTo>
                  <a:lnTo>
                    <a:pt x="345788" y="923561"/>
                  </a:lnTo>
                  <a:lnTo>
                    <a:pt x="365827" y="968831"/>
                  </a:lnTo>
                  <a:lnTo>
                    <a:pt x="389747" y="1012058"/>
                  </a:lnTo>
                  <a:lnTo>
                    <a:pt x="417336" y="1053062"/>
                  </a:lnTo>
                  <a:lnTo>
                    <a:pt x="448385" y="1091661"/>
                  </a:lnTo>
                  <a:lnTo>
                    <a:pt x="482685" y="1127676"/>
                  </a:lnTo>
                  <a:lnTo>
                    <a:pt x="520026" y="1160924"/>
                  </a:lnTo>
                  <a:lnTo>
                    <a:pt x="560200" y="1191226"/>
                  </a:lnTo>
                  <a:lnTo>
                    <a:pt x="602996" y="1218399"/>
                  </a:lnTo>
                  <a:lnTo>
                    <a:pt x="557379" y="1235661"/>
                  </a:lnTo>
                  <a:lnTo>
                    <a:pt x="512076" y="1255273"/>
                  </a:lnTo>
                  <a:lnTo>
                    <a:pt x="467307" y="1277127"/>
                  </a:lnTo>
                  <a:lnTo>
                    <a:pt x="423289" y="1301115"/>
                  </a:lnTo>
                  <a:lnTo>
                    <a:pt x="380243" y="1327127"/>
                  </a:lnTo>
                  <a:lnTo>
                    <a:pt x="338388" y="1355056"/>
                  </a:lnTo>
                  <a:lnTo>
                    <a:pt x="297941" y="1384792"/>
                  </a:lnTo>
                  <a:lnTo>
                    <a:pt x="259122" y="1416227"/>
                  </a:lnTo>
                  <a:lnTo>
                    <a:pt x="222151" y="1449252"/>
                  </a:lnTo>
                  <a:lnTo>
                    <a:pt x="187245" y="1483758"/>
                  </a:lnTo>
                  <a:lnTo>
                    <a:pt x="154625" y="1519637"/>
                  </a:lnTo>
                  <a:lnTo>
                    <a:pt x="124508" y="1556780"/>
                  </a:lnTo>
                  <a:lnTo>
                    <a:pt x="97039" y="1595200"/>
                  </a:lnTo>
                  <a:lnTo>
                    <a:pt x="72663" y="1634422"/>
                  </a:lnTo>
                  <a:lnTo>
                    <a:pt x="51373" y="1674705"/>
                  </a:lnTo>
                  <a:lnTo>
                    <a:pt x="33462" y="1715816"/>
                  </a:lnTo>
                  <a:lnTo>
                    <a:pt x="19151" y="1757649"/>
                  </a:lnTo>
                  <a:lnTo>
                    <a:pt x="8657" y="1800093"/>
                  </a:lnTo>
                  <a:lnTo>
                    <a:pt x="2200" y="1843040"/>
                  </a:lnTo>
                  <a:lnTo>
                    <a:pt x="0" y="1886381"/>
                  </a:lnTo>
                  <a:lnTo>
                    <a:pt x="7855" y="1932216"/>
                  </a:lnTo>
                  <a:lnTo>
                    <a:pt x="29744" y="1972046"/>
                  </a:lnTo>
                  <a:lnTo>
                    <a:pt x="63148" y="2003470"/>
                  </a:lnTo>
                  <a:lnTo>
                    <a:pt x="105550" y="2024086"/>
                  </a:lnTo>
                  <a:lnTo>
                    <a:pt x="154432" y="2031491"/>
                  </a:lnTo>
                  <a:lnTo>
                    <a:pt x="1697228" y="2031491"/>
                  </a:lnTo>
                  <a:lnTo>
                    <a:pt x="1746171" y="2024086"/>
                  </a:lnTo>
                  <a:lnTo>
                    <a:pt x="1788611" y="2003470"/>
                  </a:lnTo>
                  <a:lnTo>
                    <a:pt x="1822034" y="1972046"/>
                  </a:lnTo>
                  <a:lnTo>
                    <a:pt x="1843930" y="1932216"/>
                  </a:lnTo>
                  <a:lnTo>
                    <a:pt x="1851787" y="1886381"/>
                  </a:lnTo>
                  <a:lnTo>
                    <a:pt x="1849586" y="1843040"/>
                  </a:lnTo>
                  <a:lnTo>
                    <a:pt x="1843132" y="1800093"/>
                  </a:lnTo>
                  <a:lnTo>
                    <a:pt x="1832643" y="1757649"/>
                  </a:lnTo>
                  <a:lnTo>
                    <a:pt x="1818337" y="1715816"/>
                  </a:lnTo>
                  <a:lnTo>
                    <a:pt x="1800433" y="1674705"/>
                  </a:lnTo>
                  <a:lnTo>
                    <a:pt x="1779150" y="1634422"/>
                  </a:lnTo>
                  <a:lnTo>
                    <a:pt x="1754707" y="1595078"/>
                  </a:lnTo>
                  <a:lnTo>
                    <a:pt x="1727322" y="1556780"/>
                  </a:lnTo>
                  <a:lnTo>
                    <a:pt x="1697215" y="1519637"/>
                  </a:lnTo>
                  <a:lnTo>
                    <a:pt x="1664604" y="1483758"/>
                  </a:lnTo>
                  <a:lnTo>
                    <a:pt x="1629708" y="1449252"/>
                  </a:lnTo>
                  <a:lnTo>
                    <a:pt x="1592746" y="1416227"/>
                  </a:lnTo>
                  <a:lnTo>
                    <a:pt x="1553936" y="1384792"/>
                  </a:lnTo>
                  <a:lnTo>
                    <a:pt x="1513498" y="1355056"/>
                  </a:lnTo>
                  <a:lnTo>
                    <a:pt x="1471650" y="1327127"/>
                  </a:lnTo>
                  <a:lnTo>
                    <a:pt x="1428610" y="1301115"/>
                  </a:lnTo>
                  <a:lnTo>
                    <a:pt x="1384599" y="1277127"/>
                  </a:lnTo>
                  <a:lnTo>
                    <a:pt x="1339833" y="1255273"/>
                  </a:lnTo>
                  <a:lnTo>
                    <a:pt x="1294533" y="1235661"/>
                  </a:lnTo>
                  <a:lnTo>
                    <a:pt x="1248918" y="1218399"/>
                  </a:lnTo>
                  <a:lnTo>
                    <a:pt x="1291687" y="1191226"/>
                  </a:lnTo>
                  <a:lnTo>
                    <a:pt x="1331843" y="1160924"/>
                  </a:lnTo>
                  <a:lnTo>
                    <a:pt x="1369175" y="1127676"/>
                  </a:lnTo>
                  <a:lnTo>
                    <a:pt x="1403472" y="1091661"/>
                  </a:lnTo>
                  <a:lnTo>
                    <a:pt x="1434523" y="1053062"/>
                  </a:lnTo>
                  <a:lnTo>
                    <a:pt x="1462119" y="1012058"/>
                  </a:lnTo>
                  <a:lnTo>
                    <a:pt x="1486047" y="968831"/>
                  </a:lnTo>
                  <a:lnTo>
                    <a:pt x="1506097" y="923561"/>
                  </a:lnTo>
                  <a:lnTo>
                    <a:pt x="1522059" y="876430"/>
                  </a:lnTo>
                  <a:lnTo>
                    <a:pt x="1533721" y="827618"/>
                  </a:lnTo>
                  <a:lnTo>
                    <a:pt x="1540873" y="777307"/>
                  </a:lnTo>
                  <a:lnTo>
                    <a:pt x="1543304" y="725677"/>
                  </a:lnTo>
                  <a:lnTo>
                    <a:pt x="1543298" y="580516"/>
                  </a:lnTo>
                  <a:lnTo>
                    <a:pt x="1541256" y="533057"/>
                  </a:lnTo>
                  <a:lnTo>
                    <a:pt x="1535218" y="486523"/>
                  </a:lnTo>
                  <a:lnTo>
                    <a:pt x="1525350" y="441192"/>
                  </a:lnTo>
                  <a:lnTo>
                    <a:pt x="1511811" y="397215"/>
                  </a:lnTo>
                  <a:lnTo>
                    <a:pt x="1494760" y="354740"/>
                  </a:lnTo>
                  <a:lnTo>
                    <a:pt x="1474357" y="313919"/>
                  </a:lnTo>
                  <a:lnTo>
                    <a:pt x="1450760" y="274900"/>
                  </a:lnTo>
                  <a:lnTo>
                    <a:pt x="1424131" y="237835"/>
                  </a:lnTo>
                  <a:lnTo>
                    <a:pt x="1394627" y="202873"/>
                  </a:lnTo>
                  <a:lnTo>
                    <a:pt x="1362408" y="170164"/>
                  </a:lnTo>
                  <a:lnTo>
                    <a:pt x="1327633" y="139858"/>
                  </a:lnTo>
                  <a:lnTo>
                    <a:pt x="1290463" y="112105"/>
                  </a:lnTo>
                  <a:lnTo>
                    <a:pt x="1251055" y="87055"/>
                  </a:lnTo>
                  <a:lnTo>
                    <a:pt x="1209570" y="64859"/>
                  </a:lnTo>
                  <a:lnTo>
                    <a:pt x="1166167" y="45666"/>
                  </a:lnTo>
                  <a:lnTo>
                    <a:pt x="1121005" y="29626"/>
                  </a:lnTo>
                  <a:lnTo>
                    <a:pt x="1074244" y="16889"/>
                  </a:lnTo>
                  <a:lnTo>
                    <a:pt x="1026042" y="7606"/>
                  </a:lnTo>
                  <a:lnTo>
                    <a:pt x="976560" y="1926"/>
                  </a:lnTo>
                  <a:lnTo>
                    <a:pt x="925957" y="0"/>
                  </a:lnTo>
                  <a:close/>
                </a:path>
                <a:path w="2478404" h="2032000">
                  <a:moveTo>
                    <a:pt x="1769999" y="324738"/>
                  </a:moveTo>
                  <a:lnTo>
                    <a:pt x="1745785" y="325306"/>
                  </a:lnTo>
                  <a:lnTo>
                    <a:pt x="1721929" y="326993"/>
                  </a:lnTo>
                  <a:lnTo>
                    <a:pt x="1698454" y="329775"/>
                  </a:lnTo>
                  <a:lnTo>
                    <a:pt x="1675384" y="333628"/>
                  </a:lnTo>
                  <a:lnTo>
                    <a:pt x="1695797" y="379556"/>
                  </a:lnTo>
                  <a:lnTo>
                    <a:pt x="1712077" y="427428"/>
                  </a:lnTo>
                  <a:lnTo>
                    <a:pt x="1723993" y="477025"/>
                  </a:lnTo>
                  <a:lnTo>
                    <a:pt x="1731312" y="528127"/>
                  </a:lnTo>
                  <a:lnTo>
                    <a:pt x="1733804" y="580516"/>
                  </a:lnTo>
                  <a:lnTo>
                    <a:pt x="1733797" y="725677"/>
                  </a:lnTo>
                  <a:lnTo>
                    <a:pt x="1732306" y="781198"/>
                  </a:lnTo>
                  <a:lnTo>
                    <a:pt x="1727703" y="834549"/>
                  </a:lnTo>
                  <a:lnTo>
                    <a:pt x="1719830" y="885554"/>
                  </a:lnTo>
                  <a:lnTo>
                    <a:pt x="1708523" y="934290"/>
                  </a:lnTo>
                  <a:lnTo>
                    <a:pt x="1693619" y="980834"/>
                  </a:lnTo>
                  <a:lnTo>
                    <a:pt x="1674951" y="1025262"/>
                  </a:lnTo>
                  <a:lnTo>
                    <a:pt x="1652357" y="1067653"/>
                  </a:lnTo>
                  <a:lnTo>
                    <a:pt x="1625672" y="1108082"/>
                  </a:lnTo>
                  <a:lnTo>
                    <a:pt x="1594732" y="1146628"/>
                  </a:lnTo>
                  <a:lnTo>
                    <a:pt x="1559372" y="1183366"/>
                  </a:lnTo>
                  <a:lnTo>
                    <a:pt x="1519428" y="1218374"/>
                  </a:lnTo>
                  <a:lnTo>
                    <a:pt x="1564397" y="1231330"/>
                  </a:lnTo>
                  <a:lnTo>
                    <a:pt x="1608435" y="1247930"/>
                  </a:lnTo>
                  <a:lnTo>
                    <a:pt x="1651374" y="1267959"/>
                  </a:lnTo>
                  <a:lnTo>
                    <a:pt x="1693049" y="1291201"/>
                  </a:lnTo>
                  <a:lnTo>
                    <a:pt x="1733291" y="1317439"/>
                  </a:lnTo>
                  <a:lnTo>
                    <a:pt x="1771933" y="1346457"/>
                  </a:lnTo>
                  <a:lnTo>
                    <a:pt x="1808809" y="1378039"/>
                  </a:lnTo>
                  <a:lnTo>
                    <a:pt x="1843751" y="1411970"/>
                  </a:lnTo>
                  <a:lnTo>
                    <a:pt x="1876592" y="1448031"/>
                  </a:lnTo>
                  <a:lnTo>
                    <a:pt x="1907165" y="1486008"/>
                  </a:lnTo>
                  <a:lnTo>
                    <a:pt x="1935304" y="1525685"/>
                  </a:lnTo>
                  <a:lnTo>
                    <a:pt x="1960840" y="1566845"/>
                  </a:lnTo>
                  <a:lnTo>
                    <a:pt x="1983607" y="1609271"/>
                  </a:lnTo>
                  <a:lnTo>
                    <a:pt x="2003438" y="1652748"/>
                  </a:lnTo>
                  <a:lnTo>
                    <a:pt x="2020165" y="1697060"/>
                  </a:lnTo>
                  <a:lnTo>
                    <a:pt x="2033622" y="1741990"/>
                  </a:lnTo>
                  <a:lnTo>
                    <a:pt x="2043642" y="1787323"/>
                  </a:lnTo>
                  <a:lnTo>
                    <a:pt x="2050057" y="1832841"/>
                  </a:lnTo>
                  <a:lnTo>
                    <a:pt x="2052701" y="1878329"/>
                  </a:lnTo>
                  <a:lnTo>
                    <a:pt x="2359914" y="1878329"/>
                  </a:lnTo>
                  <a:lnTo>
                    <a:pt x="2405907" y="1869616"/>
                  </a:lnTo>
                  <a:lnTo>
                    <a:pt x="2443448" y="1845856"/>
                  </a:lnTo>
                  <a:lnTo>
                    <a:pt x="2468749" y="1810617"/>
                  </a:lnTo>
                  <a:lnTo>
                    <a:pt x="2478024" y="1767471"/>
                  </a:lnTo>
                  <a:lnTo>
                    <a:pt x="2475047" y="1723320"/>
                  </a:lnTo>
                  <a:lnTo>
                    <a:pt x="2466382" y="1679760"/>
                  </a:lnTo>
                  <a:lnTo>
                    <a:pt x="2452425" y="1636988"/>
                  </a:lnTo>
                  <a:lnTo>
                    <a:pt x="2433575" y="1595200"/>
                  </a:lnTo>
                  <a:lnTo>
                    <a:pt x="2410229" y="1554593"/>
                  </a:lnTo>
                  <a:lnTo>
                    <a:pt x="2382784" y="1515363"/>
                  </a:lnTo>
                  <a:lnTo>
                    <a:pt x="2351637" y="1477706"/>
                  </a:lnTo>
                  <a:lnTo>
                    <a:pt x="2317185" y="1441820"/>
                  </a:lnTo>
                  <a:lnTo>
                    <a:pt x="2279827" y="1407900"/>
                  </a:lnTo>
                  <a:lnTo>
                    <a:pt x="2239960" y="1376143"/>
                  </a:lnTo>
                  <a:lnTo>
                    <a:pt x="2197980" y="1346745"/>
                  </a:lnTo>
                  <a:lnTo>
                    <a:pt x="2154285" y="1319903"/>
                  </a:lnTo>
                  <a:lnTo>
                    <a:pt x="2109273" y="1295814"/>
                  </a:lnTo>
                  <a:lnTo>
                    <a:pt x="2063341" y="1274673"/>
                  </a:lnTo>
                  <a:lnTo>
                    <a:pt x="2016887" y="1256677"/>
                  </a:lnTo>
                  <a:lnTo>
                    <a:pt x="2060102" y="1228434"/>
                  </a:lnTo>
                  <a:lnTo>
                    <a:pt x="2099662" y="1196017"/>
                  </a:lnTo>
                  <a:lnTo>
                    <a:pt x="2135185" y="1159756"/>
                  </a:lnTo>
                  <a:lnTo>
                    <a:pt x="2166289" y="1119979"/>
                  </a:lnTo>
                  <a:lnTo>
                    <a:pt x="2192594" y="1077015"/>
                  </a:lnTo>
                  <a:lnTo>
                    <a:pt x="2213718" y="1031192"/>
                  </a:lnTo>
                  <a:lnTo>
                    <a:pt x="2229278" y="982839"/>
                  </a:lnTo>
                  <a:lnTo>
                    <a:pt x="2238894" y="932284"/>
                  </a:lnTo>
                  <a:lnTo>
                    <a:pt x="2242185" y="879855"/>
                  </a:lnTo>
                  <a:lnTo>
                    <a:pt x="2242185" y="768730"/>
                  </a:lnTo>
                  <a:lnTo>
                    <a:pt x="2239745" y="723351"/>
                  </a:lnTo>
                  <a:lnTo>
                    <a:pt x="2232584" y="679279"/>
                  </a:lnTo>
                  <a:lnTo>
                    <a:pt x="2220941" y="636738"/>
                  </a:lnTo>
                  <a:lnTo>
                    <a:pt x="2205053" y="595951"/>
                  </a:lnTo>
                  <a:lnTo>
                    <a:pt x="2185159" y="557142"/>
                  </a:lnTo>
                  <a:lnTo>
                    <a:pt x="2161496" y="520534"/>
                  </a:lnTo>
                  <a:lnTo>
                    <a:pt x="2134303" y="486352"/>
                  </a:lnTo>
                  <a:lnTo>
                    <a:pt x="2103818" y="454818"/>
                  </a:lnTo>
                  <a:lnTo>
                    <a:pt x="2070279" y="426157"/>
                  </a:lnTo>
                  <a:lnTo>
                    <a:pt x="2033924" y="400592"/>
                  </a:lnTo>
                  <a:lnTo>
                    <a:pt x="1994992" y="378346"/>
                  </a:lnTo>
                  <a:lnTo>
                    <a:pt x="1953720" y="359644"/>
                  </a:lnTo>
                  <a:lnTo>
                    <a:pt x="1910346" y="344708"/>
                  </a:lnTo>
                  <a:lnTo>
                    <a:pt x="1865110" y="333763"/>
                  </a:lnTo>
                  <a:lnTo>
                    <a:pt x="1818248" y="327032"/>
                  </a:lnTo>
                  <a:lnTo>
                    <a:pt x="1769999" y="3247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27497" y="3668649"/>
              <a:ext cx="1860169" cy="4890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365630" y="2231262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熟悉度測驗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70045" y="2095880"/>
            <a:ext cx="7136130" cy="996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20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熟悉度測驗參與率達</a:t>
            </a:r>
            <a:r>
              <a:rPr sz="2800" b="0" spc="8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100%</a:t>
            </a:r>
            <a:r>
              <a:rPr sz="2800" b="0" spc="-5" dirty="0">
                <a:latin typeface="Noto Sans CJK JP Medium"/>
                <a:cs typeface="Noto Sans CJK JP Medium"/>
              </a:rPr>
              <a:t>且平均分數達</a:t>
            </a:r>
            <a:r>
              <a:rPr sz="2800" b="0" spc="12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75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 </a:t>
            </a:r>
            <a:r>
              <a:rPr sz="2800" b="0" spc="-10" dirty="0">
                <a:latin typeface="Noto Sans CJK JP Medium"/>
                <a:cs typeface="Noto Sans CJK JP Medium"/>
              </a:rPr>
              <a:t>以上者，即可</a:t>
            </a:r>
            <a:r>
              <a:rPr sz="2800" b="0" spc="-5" dirty="0">
                <a:latin typeface="Noto Sans CJK JP Medium"/>
                <a:cs typeface="Noto Sans CJK JP Medium"/>
              </a:rPr>
              <a:t>加</a:t>
            </a:r>
            <a:r>
              <a:rPr sz="3600" b="0" spc="1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2</a:t>
            </a:r>
            <a:r>
              <a:rPr sz="36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</a:t>
            </a:r>
            <a:endParaRPr sz="3600">
              <a:latin typeface="Noto Sans CJK JP Medium"/>
              <a:cs typeface="Noto Sans CJK JP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500" y="3418332"/>
            <a:ext cx="3302635" cy="3042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4850">
              <a:latin typeface="Times New Roman"/>
              <a:cs typeface="Times New Roman"/>
            </a:endParaRPr>
          </a:p>
          <a:p>
            <a:pPr marL="1474470" marR="664210" indent="-802005">
              <a:lnSpc>
                <a:spcPct val="150100"/>
              </a:lnSpc>
            </a:pPr>
            <a:r>
              <a:rPr sz="2800" b="1" dirty="0">
                <a:latin typeface="Times New Roman"/>
                <a:cs typeface="Times New Roman"/>
              </a:rPr>
              <a:t>110</a:t>
            </a:r>
            <a:r>
              <a:rPr sz="2800" b="0" spc="-5" dirty="0">
                <a:latin typeface="Noto Sans CJK JP Medium"/>
                <a:cs typeface="Noto Sans CJK JP Medium"/>
              </a:rPr>
              <a:t>年</a:t>
            </a:r>
            <a:r>
              <a:rPr sz="2800" b="1" dirty="0">
                <a:latin typeface="Times New Roman"/>
                <a:cs typeface="Times New Roman"/>
              </a:rPr>
              <a:t>6</a:t>
            </a:r>
            <a:r>
              <a:rPr sz="2800" b="0" spc="-5" dirty="0">
                <a:latin typeface="Noto Sans CJK JP Medium"/>
                <a:cs typeface="Noto Sans CJK JP Medium"/>
              </a:rPr>
              <a:t>月</a:t>
            </a:r>
            <a:r>
              <a:rPr sz="2800" b="1" dirty="0">
                <a:latin typeface="Times New Roman"/>
                <a:cs typeface="Times New Roman"/>
              </a:rPr>
              <a:t>1</a:t>
            </a:r>
            <a:r>
              <a:rPr sz="2800" b="0" spc="-5" dirty="0">
                <a:latin typeface="Noto Sans CJK JP Medium"/>
                <a:cs typeface="Noto Sans CJK JP Medium"/>
              </a:rPr>
              <a:t>日 至</a:t>
            </a:r>
            <a:endParaRPr sz="2800">
              <a:latin typeface="Noto Sans CJK JP Medium"/>
              <a:cs typeface="Noto Sans CJK JP Medium"/>
            </a:endParaRPr>
          </a:p>
          <a:p>
            <a:pPr marL="584200">
              <a:lnSpc>
                <a:spcPct val="100000"/>
              </a:lnSpc>
              <a:spcBef>
                <a:spcPts val="1680"/>
              </a:spcBef>
            </a:pPr>
            <a:r>
              <a:rPr sz="2800" b="1" dirty="0">
                <a:latin typeface="Times New Roman"/>
                <a:cs typeface="Times New Roman"/>
              </a:rPr>
              <a:t>110</a:t>
            </a:r>
            <a:r>
              <a:rPr sz="2800" b="0" spc="-5" dirty="0">
                <a:latin typeface="Noto Sans CJK JP Medium"/>
                <a:cs typeface="Noto Sans CJK JP Medium"/>
              </a:rPr>
              <a:t>年</a:t>
            </a:r>
            <a:r>
              <a:rPr sz="2800" b="1" dirty="0">
                <a:latin typeface="Times New Roman"/>
                <a:cs typeface="Times New Roman"/>
              </a:rPr>
              <a:t>6</a:t>
            </a:r>
            <a:r>
              <a:rPr sz="2800" b="0" spc="-5" dirty="0">
                <a:latin typeface="Noto Sans CJK JP Medium"/>
                <a:cs typeface="Noto Sans CJK JP Medium"/>
              </a:rPr>
              <a:t>月</a:t>
            </a:r>
            <a:r>
              <a:rPr sz="2800" b="1" dirty="0">
                <a:latin typeface="Times New Roman"/>
                <a:cs typeface="Times New Roman"/>
              </a:rPr>
              <a:t>30</a:t>
            </a:r>
            <a:r>
              <a:rPr sz="2800" b="0" spc="-5" dirty="0">
                <a:latin typeface="Noto Sans CJK JP Medium"/>
                <a:cs typeface="Noto Sans CJK JP Medium"/>
              </a:rPr>
              <a:t>日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92167" y="3418332"/>
            <a:ext cx="3302635" cy="261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63830" marR="153035" algn="just">
              <a:lnSpc>
                <a:spcPct val="150000"/>
              </a:lnSpc>
            </a:pPr>
            <a:r>
              <a:rPr sz="2400" b="1" dirty="0">
                <a:latin typeface="Times New Roman"/>
                <a:cs typeface="Times New Roman"/>
              </a:rPr>
              <a:t>10</a:t>
            </a:r>
            <a:r>
              <a:rPr sz="2400" b="1" spc="70" dirty="0">
                <a:latin typeface="Times New Roman"/>
                <a:cs typeface="Times New Roman"/>
              </a:rPr>
              <a:t>9</a:t>
            </a:r>
            <a:r>
              <a:rPr sz="2400" b="0" spc="70" dirty="0">
                <a:latin typeface="Noto Sans CJK JP Medium"/>
                <a:cs typeface="Noto Sans CJK JP Medium"/>
              </a:rPr>
              <a:t>年</a:t>
            </a:r>
            <a:r>
              <a:rPr sz="2400" b="1" spc="70" dirty="0">
                <a:latin typeface="Times New Roman"/>
                <a:cs typeface="Times New Roman"/>
              </a:rPr>
              <a:t>6</a:t>
            </a:r>
            <a:r>
              <a:rPr sz="2400" b="0" spc="70" dirty="0">
                <a:latin typeface="Noto Sans CJK JP Medium"/>
                <a:cs typeface="Noto Sans CJK JP Medium"/>
              </a:rPr>
              <a:t>月</a:t>
            </a:r>
            <a:r>
              <a:rPr sz="2400" b="1" spc="70" dirty="0">
                <a:latin typeface="Times New Roman"/>
                <a:cs typeface="Times New Roman"/>
              </a:rPr>
              <a:t>1</a:t>
            </a:r>
            <a:r>
              <a:rPr sz="2400" b="0" spc="70" dirty="0">
                <a:latin typeface="Noto Sans CJK JP Medium"/>
                <a:cs typeface="Noto Sans CJK JP Medium"/>
              </a:rPr>
              <a:t>日至</a:t>
            </a:r>
            <a:r>
              <a:rPr sz="2400" b="1" dirty="0">
                <a:latin typeface="Times New Roman"/>
                <a:cs typeface="Times New Roman"/>
              </a:rPr>
              <a:t>11</a:t>
            </a:r>
            <a:r>
              <a:rPr sz="2400" b="1" spc="70" dirty="0">
                <a:latin typeface="Times New Roman"/>
                <a:cs typeface="Times New Roman"/>
              </a:rPr>
              <a:t>0</a:t>
            </a:r>
            <a:r>
              <a:rPr sz="2400" b="0" spc="70" dirty="0">
                <a:latin typeface="Noto Sans CJK JP Medium"/>
                <a:cs typeface="Noto Sans CJK JP Medium"/>
              </a:rPr>
              <a:t>年</a:t>
            </a:r>
            <a:r>
              <a:rPr sz="2400" b="1" dirty="0">
                <a:latin typeface="Times New Roman"/>
                <a:cs typeface="Times New Roman"/>
              </a:rPr>
              <a:t>5 </a:t>
            </a:r>
            <a:r>
              <a:rPr sz="2400" b="0" spc="225" dirty="0">
                <a:latin typeface="Noto Sans CJK JP Medium"/>
                <a:cs typeface="Noto Sans CJK JP Medium"/>
              </a:rPr>
              <a:t>月</a:t>
            </a:r>
            <a:r>
              <a:rPr sz="2400" b="1" dirty="0" smtClean="0">
                <a:latin typeface="Times New Roman"/>
                <a:cs typeface="Times New Roman"/>
              </a:rPr>
              <a:t>31</a:t>
            </a:r>
            <a:r>
              <a:rPr sz="2400" b="0" spc="225" dirty="0" smtClean="0">
                <a:latin typeface="Noto Sans CJK JP Medium"/>
                <a:cs typeface="Noto Sans CJK JP Medium"/>
              </a:rPr>
              <a:t>日</a:t>
            </a:r>
            <a:r>
              <a:rPr sz="2400" b="0" spc="235" dirty="0" smtClean="0">
                <a:latin typeface="Noto Sans CJK JP Medium"/>
                <a:cs typeface="Noto Sans CJK JP Medium"/>
              </a:rPr>
              <a:t>於</a:t>
            </a:r>
            <a:r>
              <a:rPr sz="2400" b="0" spc="225" dirty="0" smtClean="0">
                <a:latin typeface="Noto Sans CJK JP Medium"/>
                <a:cs typeface="Noto Sans CJK JP Medium"/>
              </a:rPr>
              <a:t>綠色生活</a:t>
            </a:r>
            <a:r>
              <a:rPr sz="2400" b="0" dirty="0" smtClean="0">
                <a:latin typeface="Noto Sans CJK JP Medium"/>
                <a:cs typeface="Noto Sans CJK JP Medium"/>
              </a:rPr>
              <a:t>資訊網</a:t>
            </a:r>
            <a:r>
              <a:rPr sz="2400" b="0" dirty="0" smtClean="0">
                <a:solidFill>
                  <a:srgbClr val="FF0000"/>
                </a:solidFill>
                <a:latin typeface="Noto Sans CJK JP Medium"/>
                <a:cs typeface="Noto Sans CJK JP Medium"/>
              </a:rPr>
              <a:t>有採購紀錄</a:t>
            </a:r>
            <a:r>
              <a:rPr sz="2400" b="0" dirty="0" smtClean="0">
                <a:latin typeface="Noto Sans CJK JP Medium"/>
                <a:cs typeface="Noto Sans CJK JP Medium"/>
              </a:rPr>
              <a:t>帳號</a:t>
            </a:r>
            <a:endParaRPr sz="2400" dirty="0">
              <a:latin typeface="Noto Sans CJK JP Medium"/>
              <a:cs typeface="Noto Sans CJK JP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10728" y="3418332"/>
            <a:ext cx="3302635" cy="261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92710" marR="97155" algn="just">
              <a:lnSpc>
                <a:spcPct val="150000"/>
              </a:lnSpc>
            </a:pPr>
            <a:r>
              <a:rPr sz="2400" b="0" spc="45" dirty="0" err="1">
                <a:latin typeface="Noto Sans CJK JP Medium"/>
                <a:cs typeface="Noto Sans CJK JP Medium"/>
              </a:rPr>
              <a:t>測驗於「</a:t>
            </a:r>
            <a:r>
              <a:rPr sz="2400" b="0" spc="55" dirty="0" err="1" smtClean="0">
                <a:latin typeface="Noto Sans CJK JP Medium"/>
                <a:cs typeface="Noto Sans CJK JP Medium"/>
              </a:rPr>
              <a:t>綠</a:t>
            </a:r>
            <a:r>
              <a:rPr sz="2400" b="0" spc="45" dirty="0" err="1" smtClean="0">
                <a:latin typeface="Noto Sans CJK JP Medium"/>
                <a:cs typeface="Noto Sans CJK JP Medium"/>
              </a:rPr>
              <a:t>色生活資</a:t>
            </a:r>
            <a:r>
              <a:rPr sz="2400" b="0" dirty="0" err="1" smtClean="0">
                <a:latin typeface="Noto Sans CJK JP Medium"/>
                <a:cs typeface="Noto Sans CJK JP Medium"/>
              </a:rPr>
              <a:t>訊</a:t>
            </a:r>
            <a:r>
              <a:rPr sz="2400" b="0" spc="45" dirty="0" err="1" smtClean="0">
                <a:latin typeface="Noto Sans CJK JP Medium"/>
                <a:cs typeface="Noto Sans CJK JP Medium"/>
              </a:rPr>
              <a:t>網</a:t>
            </a:r>
            <a:r>
              <a:rPr sz="2400" b="0" spc="45" dirty="0" err="1">
                <a:latin typeface="Noto Sans CJK JP Medium"/>
                <a:cs typeface="Noto Sans CJK JP Medium"/>
              </a:rPr>
              <a:t>」辦理</a:t>
            </a:r>
            <a:r>
              <a:rPr sz="2400" b="0" spc="60" dirty="0" err="1">
                <a:latin typeface="Noto Sans CJK JP Medium"/>
                <a:cs typeface="Noto Sans CJK JP Medium"/>
              </a:rPr>
              <a:t>，</a:t>
            </a:r>
            <a:r>
              <a:rPr sz="2400" b="0" spc="45" dirty="0" err="1">
                <a:latin typeface="Noto Sans CJK JP Medium"/>
                <a:cs typeface="Noto Sans CJK JP Medium"/>
              </a:rPr>
              <a:t>並提</a:t>
            </a:r>
            <a:r>
              <a:rPr sz="2400" b="0" spc="50" dirty="0" err="1">
                <a:latin typeface="Noto Sans CJK JP Medium"/>
                <a:cs typeface="Noto Sans CJK JP Medium"/>
              </a:rPr>
              <a:t>供</a:t>
            </a:r>
            <a:r>
              <a:rPr sz="2400" b="0" spc="45" dirty="0" err="1">
                <a:solidFill>
                  <a:srgbClr val="FF0000"/>
                </a:solidFill>
                <a:latin typeface="Noto Sans CJK JP Medium"/>
                <a:cs typeface="Noto Sans CJK JP Medium"/>
              </a:rPr>
              <a:t>「</a:t>
            </a:r>
            <a:r>
              <a:rPr sz="2400" b="0" dirty="0" err="1" smtClean="0">
                <a:solidFill>
                  <a:srgbClr val="FF0000"/>
                </a:solidFill>
                <a:latin typeface="Noto Sans CJK JP Medium"/>
                <a:cs typeface="Noto Sans CJK JP Medium"/>
              </a:rPr>
              <a:t>練習區</a:t>
            </a:r>
            <a:r>
              <a:rPr sz="2400" b="0" dirty="0" err="1">
                <a:solidFill>
                  <a:srgbClr val="FF0000"/>
                </a:solidFill>
                <a:latin typeface="Noto Sans CJK JP Medium"/>
                <a:cs typeface="Noto Sans CJK JP Medium"/>
              </a:rPr>
              <a:t>」</a:t>
            </a:r>
            <a:r>
              <a:rPr sz="2400" b="0" dirty="0" err="1">
                <a:latin typeface="Noto Sans CJK JP Medium"/>
                <a:cs typeface="Noto Sans CJK JP Medium"/>
              </a:rPr>
              <a:t>無限次練習</a:t>
            </a:r>
            <a:endParaRPr sz="2400" dirty="0">
              <a:latin typeface="Noto Sans CJK JP Medium"/>
              <a:cs typeface="Noto Sans CJK JP Medium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(38/52)</a:t>
            </a:r>
            <a:endParaRPr sz="2600"/>
          </a:p>
        </p:txBody>
      </p:sp>
      <p:grpSp>
        <p:nvGrpSpPr>
          <p:cNvPr id="33" name="object 33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34" name="object 34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45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59" y="1243583"/>
            <a:ext cx="3968750" cy="5260975"/>
            <a:chOff x="22859" y="1243583"/>
            <a:chExt cx="3968750" cy="5260975"/>
          </a:xfrm>
        </p:grpSpPr>
        <p:sp>
          <p:nvSpPr>
            <p:cNvPr id="4" name="object 4"/>
            <p:cNvSpPr/>
            <p:nvPr/>
          </p:nvSpPr>
          <p:spPr>
            <a:xfrm>
              <a:off x="22860" y="2430182"/>
              <a:ext cx="2106930" cy="4074795"/>
            </a:xfrm>
            <a:custGeom>
              <a:avLst/>
              <a:gdLst/>
              <a:ahLst/>
              <a:cxnLst/>
              <a:rect l="l" t="t" r="r" b="b"/>
              <a:pathLst>
                <a:path w="2106930" h="4074795">
                  <a:moveTo>
                    <a:pt x="1712976" y="3913467"/>
                  </a:moveTo>
                  <a:lnTo>
                    <a:pt x="1685455" y="3872890"/>
                  </a:lnTo>
                  <a:lnTo>
                    <a:pt x="1638668" y="3847871"/>
                  </a:lnTo>
                  <a:lnTo>
                    <a:pt x="1571536" y="3824935"/>
                  </a:lnTo>
                  <a:lnTo>
                    <a:pt x="1530972" y="3814368"/>
                  </a:lnTo>
                  <a:lnTo>
                    <a:pt x="1486103" y="3804462"/>
                  </a:lnTo>
                  <a:lnTo>
                    <a:pt x="1437170" y="3795280"/>
                  </a:lnTo>
                  <a:lnTo>
                    <a:pt x="1384439" y="3786860"/>
                  </a:lnTo>
                  <a:lnTo>
                    <a:pt x="1328153" y="3779240"/>
                  </a:lnTo>
                  <a:lnTo>
                    <a:pt x="1268577" y="3772484"/>
                  </a:lnTo>
                  <a:lnTo>
                    <a:pt x="1205979" y="3766642"/>
                  </a:lnTo>
                  <a:lnTo>
                    <a:pt x="1140599" y="3761752"/>
                  </a:lnTo>
                  <a:lnTo>
                    <a:pt x="1072705" y="3757853"/>
                  </a:lnTo>
                  <a:lnTo>
                    <a:pt x="1002550" y="3755021"/>
                  </a:lnTo>
                  <a:lnTo>
                    <a:pt x="930389" y="3753281"/>
                  </a:lnTo>
                  <a:lnTo>
                    <a:pt x="856488" y="3752685"/>
                  </a:lnTo>
                  <a:lnTo>
                    <a:pt x="782586" y="3753281"/>
                  </a:lnTo>
                  <a:lnTo>
                    <a:pt x="710425" y="3755021"/>
                  </a:lnTo>
                  <a:lnTo>
                    <a:pt x="640270" y="3757853"/>
                  </a:lnTo>
                  <a:lnTo>
                    <a:pt x="572376" y="3761752"/>
                  </a:lnTo>
                  <a:lnTo>
                    <a:pt x="507009" y="3766642"/>
                  </a:lnTo>
                  <a:lnTo>
                    <a:pt x="444398" y="3772484"/>
                  </a:lnTo>
                  <a:lnTo>
                    <a:pt x="384835" y="3779240"/>
                  </a:lnTo>
                  <a:lnTo>
                    <a:pt x="328549" y="3786860"/>
                  </a:lnTo>
                  <a:lnTo>
                    <a:pt x="275818" y="3795280"/>
                  </a:lnTo>
                  <a:lnTo>
                    <a:pt x="226872" y="3804462"/>
                  </a:lnTo>
                  <a:lnTo>
                    <a:pt x="182003" y="3814368"/>
                  </a:lnTo>
                  <a:lnTo>
                    <a:pt x="141439" y="3824935"/>
                  </a:lnTo>
                  <a:lnTo>
                    <a:pt x="74307" y="3847871"/>
                  </a:lnTo>
                  <a:lnTo>
                    <a:pt x="27520" y="3872890"/>
                  </a:lnTo>
                  <a:lnTo>
                    <a:pt x="0" y="3913467"/>
                  </a:lnTo>
                  <a:lnTo>
                    <a:pt x="3136" y="3927348"/>
                  </a:lnTo>
                  <a:lnTo>
                    <a:pt x="48234" y="3966807"/>
                  </a:lnTo>
                  <a:lnTo>
                    <a:pt x="105460" y="3990835"/>
                  </a:lnTo>
                  <a:lnTo>
                    <a:pt x="182003" y="4012577"/>
                  </a:lnTo>
                  <a:lnTo>
                    <a:pt x="226872" y="4022483"/>
                  </a:lnTo>
                  <a:lnTo>
                    <a:pt x="275818" y="4031665"/>
                  </a:lnTo>
                  <a:lnTo>
                    <a:pt x="328549" y="4040086"/>
                  </a:lnTo>
                  <a:lnTo>
                    <a:pt x="384835" y="4047706"/>
                  </a:lnTo>
                  <a:lnTo>
                    <a:pt x="444398" y="4054462"/>
                  </a:lnTo>
                  <a:lnTo>
                    <a:pt x="507009" y="4060304"/>
                  </a:lnTo>
                  <a:lnTo>
                    <a:pt x="572376" y="4065193"/>
                  </a:lnTo>
                  <a:lnTo>
                    <a:pt x="640270" y="4069092"/>
                  </a:lnTo>
                  <a:lnTo>
                    <a:pt x="710425" y="4071924"/>
                  </a:lnTo>
                  <a:lnTo>
                    <a:pt x="782586" y="4073664"/>
                  </a:lnTo>
                  <a:lnTo>
                    <a:pt x="856488" y="4074249"/>
                  </a:lnTo>
                  <a:lnTo>
                    <a:pt x="930389" y="4073664"/>
                  </a:lnTo>
                  <a:lnTo>
                    <a:pt x="1002550" y="4071924"/>
                  </a:lnTo>
                  <a:lnTo>
                    <a:pt x="1072705" y="4069092"/>
                  </a:lnTo>
                  <a:lnTo>
                    <a:pt x="1140599" y="4065193"/>
                  </a:lnTo>
                  <a:lnTo>
                    <a:pt x="1205979" y="4060304"/>
                  </a:lnTo>
                  <a:lnTo>
                    <a:pt x="1268577" y="4054462"/>
                  </a:lnTo>
                  <a:lnTo>
                    <a:pt x="1328153" y="4047706"/>
                  </a:lnTo>
                  <a:lnTo>
                    <a:pt x="1384439" y="4040086"/>
                  </a:lnTo>
                  <a:lnTo>
                    <a:pt x="1437170" y="4031665"/>
                  </a:lnTo>
                  <a:lnTo>
                    <a:pt x="1486103" y="4022483"/>
                  </a:lnTo>
                  <a:lnTo>
                    <a:pt x="1530972" y="4012577"/>
                  </a:lnTo>
                  <a:lnTo>
                    <a:pt x="1571536" y="4002011"/>
                  </a:lnTo>
                  <a:lnTo>
                    <a:pt x="1638668" y="3979075"/>
                  </a:lnTo>
                  <a:lnTo>
                    <a:pt x="1685455" y="3954056"/>
                  </a:lnTo>
                  <a:lnTo>
                    <a:pt x="1712976" y="3913467"/>
                  </a:lnTo>
                  <a:close/>
                </a:path>
                <a:path w="2106930" h="4074795">
                  <a:moveTo>
                    <a:pt x="2106384" y="152311"/>
                  </a:moveTo>
                  <a:lnTo>
                    <a:pt x="2097265" y="110045"/>
                  </a:lnTo>
                  <a:lnTo>
                    <a:pt x="2076704" y="70319"/>
                  </a:lnTo>
                  <a:lnTo>
                    <a:pt x="2046338" y="37503"/>
                  </a:lnTo>
                  <a:lnTo>
                    <a:pt x="2009711" y="14579"/>
                  </a:lnTo>
                  <a:lnTo>
                    <a:pt x="1969008" y="1955"/>
                  </a:lnTo>
                  <a:lnTo>
                    <a:pt x="1926437" y="0"/>
                  </a:lnTo>
                  <a:lnTo>
                    <a:pt x="1884210" y="9118"/>
                  </a:lnTo>
                  <a:lnTo>
                    <a:pt x="1844548" y="29679"/>
                  </a:lnTo>
                  <a:lnTo>
                    <a:pt x="785507" y="773010"/>
                  </a:lnTo>
                  <a:lnTo>
                    <a:pt x="752652" y="803325"/>
                  </a:lnTo>
                  <a:lnTo>
                    <a:pt x="729716" y="839952"/>
                  </a:lnTo>
                  <a:lnTo>
                    <a:pt x="717080" y="880668"/>
                  </a:lnTo>
                  <a:lnTo>
                    <a:pt x="715124" y="923251"/>
                  </a:lnTo>
                  <a:lnTo>
                    <a:pt x="724242" y="965492"/>
                  </a:lnTo>
                  <a:lnTo>
                    <a:pt x="744842" y="1005166"/>
                  </a:lnTo>
                  <a:lnTo>
                    <a:pt x="775169" y="1038059"/>
                  </a:lnTo>
                  <a:lnTo>
                    <a:pt x="811796" y="1061008"/>
                  </a:lnTo>
                  <a:lnTo>
                    <a:pt x="852512" y="1073658"/>
                  </a:lnTo>
                  <a:lnTo>
                    <a:pt x="895096" y="1075613"/>
                  </a:lnTo>
                  <a:lnTo>
                    <a:pt x="937336" y="1066507"/>
                  </a:lnTo>
                  <a:lnTo>
                    <a:pt x="977036" y="1045933"/>
                  </a:lnTo>
                  <a:lnTo>
                    <a:pt x="2036064" y="302602"/>
                  </a:lnTo>
                  <a:lnTo>
                    <a:pt x="2068880" y="272249"/>
                  </a:lnTo>
                  <a:lnTo>
                    <a:pt x="2091804" y="235610"/>
                  </a:lnTo>
                  <a:lnTo>
                    <a:pt x="2104428" y="194894"/>
                  </a:lnTo>
                  <a:lnTo>
                    <a:pt x="2106384" y="152311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596" y="2286012"/>
              <a:ext cx="903719" cy="903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0268" y="2305811"/>
              <a:ext cx="1864360" cy="3982720"/>
            </a:xfrm>
            <a:custGeom>
              <a:avLst/>
              <a:gdLst/>
              <a:ahLst/>
              <a:cxnLst/>
              <a:rect l="l" t="t" r="r" b="b"/>
              <a:pathLst>
                <a:path w="1864360" h="3982720">
                  <a:moveTo>
                    <a:pt x="822960" y="411480"/>
                  </a:moveTo>
                  <a:lnTo>
                    <a:pt x="820191" y="363512"/>
                  </a:lnTo>
                  <a:lnTo>
                    <a:pt x="812088" y="317157"/>
                  </a:lnTo>
                  <a:lnTo>
                    <a:pt x="798969" y="272732"/>
                  </a:lnTo>
                  <a:lnTo>
                    <a:pt x="781126" y="230555"/>
                  </a:lnTo>
                  <a:lnTo>
                    <a:pt x="758888" y="190919"/>
                  </a:lnTo>
                  <a:lnTo>
                    <a:pt x="732561" y="154152"/>
                  </a:lnTo>
                  <a:lnTo>
                    <a:pt x="702437" y="120548"/>
                  </a:lnTo>
                  <a:lnTo>
                    <a:pt x="668832" y="90424"/>
                  </a:lnTo>
                  <a:lnTo>
                    <a:pt x="632066" y="64084"/>
                  </a:lnTo>
                  <a:lnTo>
                    <a:pt x="592429" y="41833"/>
                  </a:lnTo>
                  <a:lnTo>
                    <a:pt x="550252" y="24003"/>
                  </a:lnTo>
                  <a:lnTo>
                    <a:pt x="505828" y="10871"/>
                  </a:lnTo>
                  <a:lnTo>
                    <a:pt x="459460" y="2781"/>
                  </a:lnTo>
                  <a:lnTo>
                    <a:pt x="411480" y="0"/>
                  </a:lnTo>
                  <a:lnTo>
                    <a:pt x="363486" y="2781"/>
                  </a:lnTo>
                  <a:lnTo>
                    <a:pt x="317119" y="10871"/>
                  </a:lnTo>
                  <a:lnTo>
                    <a:pt x="272694" y="24003"/>
                  </a:lnTo>
                  <a:lnTo>
                    <a:pt x="230517" y="41833"/>
                  </a:lnTo>
                  <a:lnTo>
                    <a:pt x="190881" y="64084"/>
                  </a:lnTo>
                  <a:lnTo>
                    <a:pt x="154114" y="90424"/>
                  </a:lnTo>
                  <a:lnTo>
                    <a:pt x="120510" y="120548"/>
                  </a:lnTo>
                  <a:lnTo>
                    <a:pt x="90385" y="154152"/>
                  </a:lnTo>
                  <a:lnTo>
                    <a:pt x="64058" y="190919"/>
                  </a:lnTo>
                  <a:lnTo>
                    <a:pt x="41821" y="230555"/>
                  </a:lnTo>
                  <a:lnTo>
                    <a:pt x="23977" y="272732"/>
                  </a:lnTo>
                  <a:lnTo>
                    <a:pt x="10858" y="317157"/>
                  </a:lnTo>
                  <a:lnTo>
                    <a:pt x="2755" y="363512"/>
                  </a:lnTo>
                  <a:lnTo>
                    <a:pt x="0" y="411480"/>
                  </a:lnTo>
                  <a:lnTo>
                    <a:pt x="2755" y="459460"/>
                  </a:lnTo>
                  <a:lnTo>
                    <a:pt x="10858" y="505815"/>
                  </a:lnTo>
                  <a:lnTo>
                    <a:pt x="23977" y="550240"/>
                  </a:lnTo>
                  <a:lnTo>
                    <a:pt x="41821" y="592416"/>
                  </a:lnTo>
                  <a:lnTo>
                    <a:pt x="64058" y="632053"/>
                  </a:lnTo>
                  <a:lnTo>
                    <a:pt x="90385" y="668820"/>
                  </a:lnTo>
                  <a:lnTo>
                    <a:pt x="120510" y="702424"/>
                  </a:lnTo>
                  <a:lnTo>
                    <a:pt x="154114" y="732548"/>
                  </a:lnTo>
                  <a:lnTo>
                    <a:pt x="190881" y="758888"/>
                  </a:lnTo>
                  <a:lnTo>
                    <a:pt x="230517" y="781138"/>
                  </a:lnTo>
                  <a:lnTo>
                    <a:pt x="272694" y="798969"/>
                  </a:lnTo>
                  <a:lnTo>
                    <a:pt x="317119" y="812101"/>
                  </a:lnTo>
                  <a:lnTo>
                    <a:pt x="363486" y="820191"/>
                  </a:lnTo>
                  <a:lnTo>
                    <a:pt x="411480" y="822960"/>
                  </a:lnTo>
                  <a:lnTo>
                    <a:pt x="459460" y="820191"/>
                  </a:lnTo>
                  <a:lnTo>
                    <a:pt x="505828" y="812101"/>
                  </a:lnTo>
                  <a:lnTo>
                    <a:pt x="550252" y="798969"/>
                  </a:lnTo>
                  <a:lnTo>
                    <a:pt x="592429" y="781138"/>
                  </a:lnTo>
                  <a:lnTo>
                    <a:pt x="632066" y="758888"/>
                  </a:lnTo>
                  <a:lnTo>
                    <a:pt x="668832" y="732548"/>
                  </a:lnTo>
                  <a:lnTo>
                    <a:pt x="702437" y="702424"/>
                  </a:lnTo>
                  <a:lnTo>
                    <a:pt x="732561" y="668820"/>
                  </a:lnTo>
                  <a:lnTo>
                    <a:pt x="758888" y="632053"/>
                  </a:lnTo>
                  <a:lnTo>
                    <a:pt x="781126" y="592416"/>
                  </a:lnTo>
                  <a:lnTo>
                    <a:pt x="798969" y="550240"/>
                  </a:lnTo>
                  <a:lnTo>
                    <a:pt x="812088" y="505815"/>
                  </a:lnTo>
                  <a:lnTo>
                    <a:pt x="820191" y="459460"/>
                  </a:lnTo>
                  <a:lnTo>
                    <a:pt x="822960" y="411480"/>
                  </a:lnTo>
                  <a:close/>
                </a:path>
                <a:path w="1864360" h="3982720">
                  <a:moveTo>
                    <a:pt x="1863826" y="643115"/>
                  </a:moveTo>
                  <a:lnTo>
                    <a:pt x="1859699" y="597814"/>
                  </a:lnTo>
                  <a:lnTo>
                    <a:pt x="1843278" y="553720"/>
                  </a:lnTo>
                  <a:lnTo>
                    <a:pt x="1815744" y="515543"/>
                  </a:lnTo>
                  <a:lnTo>
                    <a:pt x="1780374" y="486905"/>
                  </a:lnTo>
                  <a:lnTo>
                    <a:pt x="1739430" y="468503"/>
                  </a:lnTo>
                  <a:lnTo>
                    <a:pt x="1695183" y="461035"/>
                  </a:lnTo>
                  <a:lnTo>
                    <a:pt x="1649869" y="465162"/>
                  </a:lnTo>
                  <a:lnTo>
                    <a:pt x="1605788" y="481584"/>
                  </a:lnTo>
                  <a:lnTo>
                    <a:pt x="709777" y="960107"/>
                  </a:lnTo>
                  <a:lnTo>
                    <a:pt x="705497" y="953363"/>
                  </a:lnTo>
                  <a:lnTo>
                    <a:pt x="674268" y="922134"/>
                  </a:lnTo>
                  <a:lnTo>
                    <a:pt x="636816" y="898334"/>
                  </a:lnTo>
                  <a:lnTo>
                    <a:pt x="594372" y="883158"/>
                  </a:lnTo>
                  <a:lnTo>
                    <a:pt x="548144" y="877824"/>
                  </a:lnTo>
                  <a:lnTo>
                    <a:pt x="276339" y="877824"/>
                  </a:lnTo>
                  <a:lnTo>
                    <a:pt x="230098" y="883158"/>
                  </a:lnTo>
                  <a:lnTo>
                    <a:pt x="187642" y="898334"/>
                  </a:lnTo>
                  <a:lnTo>
                    <a:pt x="150202" y="922134"/>
                  </a:lnTo>
                  <a:lnTo>
                    <a:pt x="118973" y="953363"/>
                  </a:lnTo>
                  <a:lnTo>
                    <a:pt x="95161" y="990815"/>
                  </a:lnTo>
                  <a:lnTo>
                    <a:pt x="79997" y="1033259"/>
                  </a:lnTo>
                  <a:lnTo>
                    <a:pt x="74676" y="1079500"/>
                  </a:lnTo>
                  <a:lnTo>
                    <a:pt x="74676" y="2084324"/>
                  </a:lnTo>
                  <a:lnTo>
                    <a:pt x="79844" y="2129345"/>
                  </a:lnTo>
                  <a:lnTo>
                    <a:pt x="74676" y="2167890"/>
                  </a:lnTo>
                  <a:lnTo>
                    <a:pt x="74676" y="3795522"/>
                  </a:lnTo>
                  <a:lnTo>
                    <a:pt x="81343" y="3845153"/>
                  </a:lnTo>
                  <a:lnTo>
                    <a:pt x="100152" y="3889756"/>
                  </a:lnTo>
                  <a:lnTo>
                    <a:pt x="129349" y="3927538"/>
                  </a:lnTo>
                  <a:lnTo>
                    <a:pt x="167132" y="3956735"/>
                  </a:lnTo>
                  <a:lnTo>
                    <a:pt x="211734" y="3975544"/>
                  </a:lnTo>
                  <a:lnTo>
                    <a:pt x="261366" y="3982212"/>
                  </a:lnTo>
                  <a:lnTo>
                    <a:pt x="310984" y="3975544"/>
                  </a:lnTo>
                  <a:lnTo>
                    <a:pt x="355587" y="3956735"/>
                  </a:lnTo>
                  <a:lnTo>
                    <a:pt x="393369" y="3927538"/>
                  </a:lnTo>
                  <a:lnTo>
                    <a:pt x="422567" y="3889756"/>
                  </a:lnTo>
                  <a:lnTo>
                    <a:pt x="441375" y="3845153"/>
                  </a:lnTo>
                  <a:lnTo>
                    <a:pt x="448056" y="3795522"/>
                  </a:lnTo>
                  <a:lnTo>
                    <a:pt x="448056" y="2427059"/>
                  </a:lnTo>
                  <a:lnTo>
                    <a:pt x="533400" y="2673146"/>
                  </a:lnTo>
                  <a:lnTo>
                    <a:pt x="533400" y="3755110"/>
                  </a:lnTo>
                  <a:lnTo>
                    <a:pt x="541477" y="3805224"/>
                  </a:lnTo>
                  <a:lnTo>
                    <a:pt x="563981" y="3848735"/>
                  </a:lnTo>
                  <a:lnTo>
                    <a:pt x="598284" y="3883050"/>
                  </a:lnTo>
                  <a:lnTo>
                    <a:pt x="641794" y="3905554"/>
                  </a:lnTo>
                  <a:lnTo>
                    <a:pt x="691896" y="3913632"/>
                  </a:lnTo>
                  <a:lnTo>
                    <a:pt x="748284" y="3913632"/>
                  </a:lnTo>
                  <a:lnTo>
                    <a:pt x="798360" y="3905554"/>
                  </a:lnTo>
                  <a:lnTo>
                    <a:pt x="841870" y="3883050"/>
                  </a:lnTo>
                  <a:lnTo>
                    <a:pt x="876185" y="3848735"/>
                  </a:lnTo>
                  <a:lnTo>
                    <a:pt x="898690" y="3805224"/>
                  </a:lnTo>
                  <a:lnTo>
                    <a:pt x="906780" y="3755110"/>
                  </a:lnTo>
                  <a:lnTo>
                    <a:pt x="906780" y="2647188"/>
                  </a:lnTo>
                  <a:lnTo>
                    <a:pt x="898690" y="2597112"/>
                  </a:lnTo>
                  <a:lnTo>
                    <a:pt x="889520" y="2579408"/>
                  </a:lnTo>
                  <a:lnTo>
                    <a:pt x="884809" y="2552446"/>
                  </a:lnTo>
                  <a:lnTo>
                    <a:pt x="741387" y="2139200"/>
                  </a:lnTo>
                  <a:lnTo>
                    <a:pt x="744474" y="2130577"/>
                  </a:lnTo>
                  <a:lnTo>
                    <a:pt x="749808" y="2084324"/>
                  </a:lnTo>
                  <a:lnTo>
                    <a:pt x="749808" y="1335519"/>
                  </a:lnTo>
                  <a:lnTo>
                    <a:pt x="755904" y="1333246"/>
                  </a:lnTo>
                  <a:lnTo>
                    <a:pt x="1771142" y="791083"/>
                  </a:lnTo>
                  <a:lnTo>
                    <a:pt x="1809318" y="763612"/>
                  </a:lnTo>
                  <a:lnTo>
                    <a:pt x="1837956" y="728281"/>
                  </a:lnTo>
                  <a:lnTo>
                    <a:pt x="1856359" y="687362"/>
                  </a:lnTo>
                  <a:lnTo>
                    <a:pt x="1863826" y="643115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8420" y="2289047"/>
              <a:ext cx="1274063" cy="1203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1092" y="2308859"/>
              <a:ext cx="1193800" cy="1123315"/>
            </a:xfrm>
            <a:custGeom>
              <a:avLst/>
              <a:gdLst/>
              <a:ahLst/>
              <a:cxnLst/>
              <a:rect l="l" t="t" r="r" b="b"/>
              <a:pathLst>
                <a:path w="1193800" h="1123314">
                  <a:moveTo>
                    <a:pt x="1088009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3"/>
                  </a:lnTo>
                  <a:lnTo>
                    <a:pt x="0" y="1017905"/>
                  </a:lnTo>
                  <a:lnTo>
                    <a:pt x="8270" y="1058894"/>
                  </a:lnTo>
                  <a:lnTo>
                    <a:pt x="30829" y="1092358"/>
                  </a:lnTo>
                  <a:lnTo>
                    <a:pt x="64293" y="1114917"/>
                  </a:lnTo>
                  <a:lnTo>
                    <a:pt x="105282" y="1123188"/>
                  </a:lnTo>
                  <a:lnTo>
                    <a:pt x="1088009" y="1123188"/>
                  </a:lnTo>
                  <a:lnTo>
                    <a:pt x="1128998" y="1114917"/>
                  </a:lnTo>
                  <a:lnTo>
                    <a:pt x="1162462" y="1092358"/>
                  </a:lnTo>
                  <a:lnTo>
                    <a:pt x="1185021" y="1058894"/>
                  </a:lnTo>
                  <a:lnTo>
                    <a:pt x="1193292" y="1017905"/>
                  </a:lnTo>
                  <a:lnTo>
                    <a:pt x="1193292" y="105283"/>
                  </a:lnTo>
                  <a:lnTo>
                    <a:pt x="1185021" y="64293"/>
                  </a:lnTo>
                  <a:lnTo>
                    <a:pt x="1162462" y="30829"/>
                  </a:lnTo>
                  <a:lnTo>
                    <a:pt x="1128998" y="8270"/>
                  </a:lnTo>
                  <a:lnTo>
                    <a:pt x="10880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2411" y="1243583"/>
              <a:ext cx="1478280" cy="1429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5937" y="1264122"/>
              <a:ext cx="1397000" cy="1347470"/>
            </a:xfrm>
            <a:custGeom>
              <a:avLst/>
              <a:gdLst/>
              <a:ahLst/>
              <a:cxnLst/>
              <a:rect l="l" t="t" r="r" b="b"/>
              <a:pathLst>
                <a:path w="1397000" h="1347470">
                  <a:moveTo>
                    <a:pt x="1065885" y="0"/>
                  </a:moveTo>
                  <a:lnTo>
                    <a:pt x="1024163" y="2829"/>
                  </a:lnTo>
                  <a:lnTo>
                    <a:pt x="76616" y="261401"/>
                  </a:lnTo>
                  <a:lnTo>
                    <a:pt x="39298" y="280136"/>
                  </a:lnTo>
                  <a:lnTo>
                    <a:pt x="12957" y="310693"/>
                  </a:lnTo>
                  <a:lnTo>
                    <a:pt x="0" y="348894"/>
                  </a:lnTo>
                  <a:lnTo>
                    <a:pt x="2829" y="390560"/>
                  </a:lnTo>
                  <a:lnTo>
                    <a:pt x="242986" y="1270543"/>
                  </a:lnTo>
                  <a:lnTo>
                    <a:pt x="261721" y="1307915"/>
                  </a:lnTo>
                  <a:lnTo>
                    <a:pt x="292278" y="1334250"/>
                  </a:lnTo>
                  <a:lnTo>
                    <a:pt x="330479" y="1347178"/>
                  </a:lnTo>
                  <a:lnTo>
                    <a:pt x="372145" y="1344330"/>
                  </a:lnTo>
                  <a:lnTo>
                    <a:pt x="1319692" y="1085758"/>
                  </a:lnTo>
                  <a:lnTo>
                    <a:pt x="1357066" y="1067024"/>
                  </a:lnTo>
                  <a:lnTo>
                    <a:pt x="1383414" y="1036466"/>
                  </a:lnTo>
                  <a:lnTo>
                    <a:pt x="1396380" y="998265"/>
                  </a:lnTo>
                  <a:lnTo>
                    <a:pt x="1393606" y="956599"/>
                  </a:lnTo>
                  <a:lnTo>
                    <a:pt x="1153449" y="76616"/>
                  </a:lnTo>
                  <a:lnTo>
                    <a:pt x="1134659" y="39298"/>
                  </a:lnTo>
                  <a:lnTo>
                    <a:pt x="1104094" y="12957"/>
                  </a:lnTo>
                  <a:lnTo>
                    <a:pt x="10658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0519" y="1562005"/>
              <a:ext cx="742950" cy="742315"/>
            </a:xfrm>
            <a:custGeom>
              <a:avLst/>
              <a:gdLst/>
              <a:ahLst/>
              <a:cxnLst/>
              <a:rect l="l" t="t" r="r" b="b"/>
              <a:pathLst>
                <a:path w="742950" h="742314">
                  <a:moveTo>
                    <a:pt x="370458" y="0"/>
                  </a:moveTo>
                  <a:lnTo>
                    <a:pt x="322298" y="3849"/>
                  </a:lnTo>
                  <a:lnTo>
                    <a:pt x="273308" y="14191"/>
                  </a:lnTo>
                  <a:lnTo>
                    <a:pt x="225925" y="30234"/>
                  </a:lnTo>
                  <a:lnTo>
                    <a:pt x="182578" y="51434"/>
                  </a:lnTo>
                  <a:lnTo>
                    <a:pt x="143260" y="77786"/>
                  </a:lnTo>
                  <a:lnTo>
                    <a:pt x="107964" y="109281"/>
                  </a:lnTo>
                  <a:lnTo>
                    <a:pt x="76682" y="145912"/>
                  </a:lnTo>
                  <a:lnTo>
                    <a:pt x="49407" y="187673"/>
                  </a:lnTo>
                  <a:lnTo>
                    <a:pt x="27363" y="232418"/>
                  </a:lnTo>
                  <a:lnTo>
                    <a:pt x="11778" y="278007"/>
                  </a:lnTo>
                  <a:lnTo>
                    <a:pt x="2655" y="324436"/>
                  </a:lnTo>
                  <a:lnTo>
                    <a:pt x="0" y="371700"/>
                  </a:lnTo>
                  <a:lnTo>
                    <a:pt x="3814" y="419797"/>
                  </a:lnTo>
                  <a:lnTo>
                    <a:pt x="14101" y="468724"/>
                  </a:lnTo>
                  <a:lnTo>
                    <a:pt x="30197" y="516116"/>
                  </a:lnTo>
                  <a:lnTo>
                    <a:pt x="51430" y="559486"/>
                  </a:lnTo>
                  <a:lnTo>
                    <a:pt x="77792" y="598835"/>
                  </a:lnTo>
                  <a:lnTo>
                    <a:pt x="109276" y="634162"/>
                  </a:lnTo>
                  <a:lnTo>
                    <a:pt x="145875" y="665468"/>
                  </a:lnTo>
                  <a:lnTo>
                    <a:pt x="187583" y="692752"/>
                  </a:lnTo>
                  <a:lnTo>
                    <a:pt x="232321" y="714787"/>
                  </a:lnTo>
                  <a:lnTo>
                    <a:pt x="277894" y="730348"/>
                  </a:lnTo>
                  <a:lnTo>
                    <a:pt x="324315" y="739440"/>
                  </a:lnTo>
                  <a:lnTo>
                    <a:pt x="371592" y="742065"/>
                  </a:lnTo>
                  <a:lnTo>
                    <a:pt x="419737" y="738228"/>
                  </a:lnTo>
                  <a:lnTo>
                    <a:pt x="468761" y="727931"/>
                  </a:lnTo>
                  <a:lnTo>
                    <a:pt x="516216" y="711789"/>
                  </a:lnTo>
                  <a:lnTo>
                    <a:pt x="559646" y="690536"/>
                  </a:lnTo>
                  <a:lnTo>
                    <a:pt x="584890" y="673638"/>
                  </a:lnTo>
                  <a:lnTo>
                    <a:pt x="356090" y="673638"/>
                  </a:lnTo>
                  <a:lnTo>
                    <a:pt x="310313" y="667903"/>
                  </a:lnTo>
                  <a:lnTo>
                    <a:pt x="265530" y="654592"/>
                  </a:lnTo>
                  <a:lnTo>
                    <a:pt x="221746" y="633697"/>
                  </a:lnTo>
                  <a:lnTo>
                    <a:pt x="181405" y="606583"/>
                  </a:lnTo>
                  <a:lnTo>
                    <a:pt x="147093" y="574762"/>
                  </a:lnTo>
                  <a:lnTo>
                    <a:pt x="118803" y="538224"/>
                  </a:lnTo>
                  <a:lnTo>
                    <a:pt x="96530" y="496955"/>
                  </a:lnTo>
                  <a:lnTo>
                    <a:pt x="80268" y="450944"/>
                  </a:lnTo>
                  <a:lnTo>
                    <a:pt x="70804" y="403057"/>
                  </a:lnTo>
                  <a:lnTo>
                    <a:pt x="68930" y="356165"/>
                  </a:lnTo>
                  <a:lnTo>
                    <a:pt x="74645" y="310254"/>
                  </a:lnTo>
                  <a:lnTo>
                    <a:pt x="87949" y="265312"/>
                  </a:lnTo>
                  <a:lnTo>
                    <a:pt x="108843" y="221328"/>
                  </a:lnTo>
                  <a:lnTo>
                    <a:pt x="135940" y="180912"/>
                  </a:lnTo>
                  <a:lnTo>
                    <a:pt x="167700" y="146538"/>
                  </a:lnTo>
                  <a:lnTo>
                    <a:pt x="204124" y="118211"/>
                  </a:lnTo>
                  <a:lnTo>
                    <a:pt x="245211" y="95937"/>
                  </a:lnTo>
                  <a:lnTo>
                    <a:pt x="290961" y="79723"/>
                  </a:lnTo>
                  <a:lnTo>
                    <a:pt x="338737" y="70336"/>
                  </a:lnTo>
                  <a:lnTo>
                    <a:pt x="385585" y="68545"/>
                  </a:lnTo>
                  <a:lnTo>
                    <a:pt x="584081" y="68545"/>
                  </a:lnTo>
                  <a:lnTo>
                    <a:pt x="554740" y="49370"/>
                  </a:lnTo>
                  <a:lnTo>
                    <a:pt x="509931" y="27326"/>
                  </a:lnTo>
                  <a:lnTo>
                    <a:pt x="464279" y="11745"/>
                  </a:lnTo>
                  <a:lnTo>
                    <a:pt x="417787" y="2634"/>
                  </a:lnTo>
                  <a:lnTo>
                    <a:pt x="370458" y="0"/>
                  </a:lnTo>
                  <a:close/>
                </a:path>
                <a:path w="742950" h="742314">
                  <a:moveTo>
                    <a:pt x="584081" y="68545"/>
                  </a:moveTo>
                  <a:lnTo>
                    <a:pt x="385585" y="68545"/>
                  </a:lnTo>
                  <a:lnTo>
                    <a:pt x="431495" y="74355"/>
                  </a:lnTo>
                  <a:lnTo>
                    <a:pt x="476454" y="87773"/>
                  </a:lnTo>
                  <a:lnTo>
                    <a:pt x="520450" y="108806"/>
                  </a:lnTo>
                  <a:lnTo>
                    <a:pt x="560991" y="135992"/>
                  </a:lnTo>
                  <a:lnTo>
                    <a:pt x="595447" y="167860"/>
                  </a:lnTo>
                  <a:lnTo>
                    <a:pt x="623832" y="204397"/>
                  </a:lnTo>
                  <a:lnTo>
                    <a:pt x="646158" y="245592"/>
                  </a:lnTo>
                  <a:lnTo>
                    <a:pt x="662436" y="291432"/>
                  </a:lnTo>
                  <a:lnTo>
                    <a:pt x="671823" y="339255"/>
                  </a:lnTo>
                  <a:lnTo>
                    <a:pt x="673614" y="386102"/>
                  </a:lnTo>
                  <a:lnTo>
                    <a:pt x="667804" y="431975"/>
                  </a:lnTo>
                  <a:lnTo>
                    <a:pt x="654385" y="476872"/>
                  </a:lnTo>
                  <a:lnTo>
                    <a:pt x="633353" y="520794"/>
                  </a:lnTo>
                  <a:lnTo>
                    <a:pt x="606166" y="561197"/>
                  </a:lnTo>
                  <a:lnTo>
                    <a:pt x="574291" y="595547"/>
                  </a:lnTo>
                  <a:lnTo>
                    <a:pt x="537734" y="623856"/>
                  </a:lnTo>
                  <a:lnTo>
                    <a:pt x="496502" y="646135"/>
                  </a:lnTo>
                  <a:lnTo>
                    <a:pt x="450600" y="662399"/>
                  </a:lnTo>
                  <a:lnTo>
                    <a:pt x="402854" y="671801"/>
                  </a:lnTo>
                  <a:lnTo>
                    <a:pt x="356090" y="673638"/>
                  </a:lnTo>
                  <a:lnTo>
                    <a:pt x="584890" y="673638"/>
                  </a:lnTo>
                  <a:lnTo>
                    <a:pt x="634416" y="632652"/>
                  </a:lnTo>
                  <a:lnTo>
                    <a:pt x="665749" y="596001"/>
                  </a:lnTo>
                  <a:lnTo>
                    <a:pt x="693043" y="554195"/>
                  </a:lnTo>
                  <a:lnTo>
                    <a:pt x="715088" y="509449"/>
                  </a:lnTo>
                  <a:lnTo>
                    <a:pt x="730673" y="463860"/>
                  </a:lnTo>
                  <a:lnTo>
                    <a:pt x="739795" y="417431"/>
                  </a:lnTo>
                  <a:lnTo>
                    <a:pt x="742451" y="370167"/>
                  </a:lnTo>
                  <a:lnTo>
                    <a:pt x="738637" y="322070"/>
                  </a:lnTo>
                  <a:lnTo>
                    <a:pt x="728349" y="273144"/>
                  </a:lnTo>
                  <a:lnTo>
                    <a:pt x="712305" y="225867"/>
                  </a:lnTo>
                  <a:lnTo>
                    <a:pt x="691101" y="182588"/>
                  </a:lnTo>
                  <a:lnTo>
                    <a:pt x="664738" y="143302"/>
                  </a:lnTo>
                  <a:lnTo>
                    <a:pt x="633221" y="108006"/>
                  </a:lnTo>
                  <a:lnTo>
                    <a:pt x="596554" y="76696"/>
                  </a:lnTo>
                  <a:lnTo>
                    <a:pt x="584081" y="68545"/>
                  </a:lnTo>
                  <a:close/>
                </a:path>
                <a:path w="742950" h="742314">
                  <a:moveTo>
                    <a:pt x="377670" y="215994"/>
                  </a:moveTo>
                  <a:lnTo>
                    <a:pt x="293374" y="215994"/>
                  </a:lnTo>
                  <a:lnTo>
                    <a:pt x="401070" y="609567"/>
                  </a:lnTo>
                  <a:lnTo>
                    <a:pt x="479556" y="588104"/>
                  </a:lnTo>
                  <a:lnTo>
                    <a:pt x="377670" y="215994"/>
                  </a:lnTo>
                  <a:close/>
                </a:path>
                <a:path w="742950" h="742314">
                  <a:moveTo>
                    <a:pt x="353572" y="127983"/>
                  </a:moveTo>
                  <a:lnTo>
                    <a:pt x="208919" y="180434"/>
                  </a:lnTo>
                  <a:lnTo>
                    <a:pt x="223905" y="235044"/>
                  </a:lnTo>
                  <a:lnTo>
                    <a:pt x="293374" y="215994"/>
                  </a:lnTo>
                  <a:lnTo>
                    <a:pt x="377670" y="215994"/>
                  </a:lnTo>
                  <a:lnTo>
                    <a:pt x="353572" y="127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8815" y="4523219"/>
              <a:ext cx="1272540" cy="12039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1487" y="4543043"/>
              <a:ext cx="1191895" cy="1123315"/>
            </a:xfrm>
            <a:custGeom>
              <a:avLst/>
              <a:gdLst/>
              <a:ahLst/>
              <a:cxnLst/>
              <a:rect l="l" t="t" r="r" b="b"/>
              <a:pathLst>
                <a:path w="1191895" h="1123314">
                  <a:moveTo>
                    <a:pt x="1086485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2"/>
                  </a:lnTo>
                  <a:lnTo>
                    <a:pt x="0" y="1017904"/>
                  </a:lnTo>
                  <a:lnTo>
                    <a:pt x="8270" y="1058883"/>
                  </a:lnTo>
                  <a:lnTo>
                    <a:pt x="30829" y="1092349"/>
                  </a:lnTo>
                  <a:lnTo>
                    <a:pt x="64293" y="1114913"/>
                  </a:lnTo>
                  <a:lnTo>
                    <a:pt x="105282" y="1123187"/>
                  </a:lnTo>
                  <a:lnTo>
                    <a:pt x="1086485" y="1123187"/>
                  </a:lnTo>
                  <a:lnTo>
                    <a:pt x="1127474" y="1114913"/>
                  </a:lnTo>
                  <a:lnTo>
                    <a:pt x="1160938" y="1092349"/>
                  </a:lnTo>
                  <a:lnTo>
                    <a:pt x="1183497" y="1058883"/>
                  </a:lnTo>
                  <a:lnTo>
                    <a:pt x="1191768" y="1017904"/>
                  </a:lnTo>
                  <a:lnTo>
                    <a:pt x="1191768" y="105282"/>
                  </a:lnTo>
                  <a:lnTo>
                    <a:pt x="1183497" y="64293"/>
                  </a:lnTo>
                  <a:lnTo>
                    <a:pt x="1160938" y="30829"/>
                  </a:lnTo>
                  <a:lnTo>
                    <a:pt x="1127474" y="8270"/>
                  </a:lnTo>
                  <a:lnTo>
                    <a:pt x="10864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13301" y="3794505"/>
            <a:ext cx="278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總分加減分</a:t>
            </a:r>
            <a:r>
              <a:rPr sz="4000" b="0" spc="315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-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0077" y="4394453"/>
            <a:ext cx="585533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0" spc="17302" baseline="-4861" dirty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12000" spc="1072" baseline="-48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評分等第級</a:t>
            </a:r>
            <a:r>
              <a:rPr sz="4000" b="0" spc="-37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距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及獎勵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24555" y="5647937"/>
            <a:ext cx="1187450" cy="1122045"/>
            <a:chOff x="2924555" y="5647937"/>
            <a:chExt cx="1187450" cy="1122045"/>
          </a:xfrm>
        </p:grpSpPr>
        <p:sp>
          <p:nvSpPr>
            <p:cNvPr id="17" name="object 17"/>
            <p:cNvSpPr/>
            <p:nvPr/>
          </p:nvSpPr>
          <p:spPr>
            <a:xfrm>
              <a:off x="2924555" y="5647937"/>
              <a:ext cx="1187183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67227" y="5667756"/>
              <a:ext cx="1106805" cy="1041400"/>
            </a:xfrm>
            <a:custGeom>
              <a:avLst/>
              <a:gdLst/>
              <a:ahLst/>
              <a:cxnLst/>
              <a:rect l="l" t="t" r="r" b="b"/>
              <a:pathLst>
                <a:path w="1106804" h="1041400">
                  <a:moveTo>
                    <a:pt x="1008888" y="0"/>
                  </a:moveTo>
                  <a:lnTo>
                    <a:pt x="97536" y="0"/>
                  </a:lnTo>
                  <a:lnTo>
                    <a:pt x="59578" y="7668"/>
                  </a:lnTo>
                  <a:lnTo>
                    <a:pt x="28575" y="28581"/>
                  </a:lnTo>
                  <a:lnTo>
                    <a:pt x="7667" y="59600"/>
                  </a:lnTo>
                  <a:lnTo>
                    <a:pt x="0" y="97586"/>
                  </a:lnTo>
                  <a:lnTo>
                    <a:pt x="0" y="943305"/>
                  </a:lnTo>
                  <a:lnTo>
                    <a:pt x="7667" y="981291"/>
                  </a:lnTo>
                  <a:lnTo>
                    <a:pt x="28574" y="1012310"/>
                  </a:lnTo>
                  <a:lnTo>
                    <a:pt x="59578" y="1033223"/>
                  </a:lnTo>
                  <a:lnTo>
                    <a:pt x="97536" y="1040892"/>
                  </a:lnTo>
                  <a:lnTo>
                    <a:pt x="1008888" y="1040892"/>
                  </a:lnTo>
                  <a:lnTo>
                    <a:pt x="1046845" y="1033223"/>
                  </a:lnTo>
                  <a:lnTo>
                    <a:pt x="1077849" y="1012310"/>
                  </a:lnTo>
                  <a:lnTo>
                    <a:pt x="1098756" y="981291"/>
                  </a:lnTo>
                  <a:lnTo>
                    <a:pt x="1106424" y="943305"/>
                  </a:lnTo>
                  <a:lnTo>
                    <a:pt x="1106424" y="97586"/>
                  </a:lnTo>
                  <a:lnTo>
                    <a:pt x="1098756" y="59600"/>
                  </a:lnTo>
                  <a:lnTo>
                    <a:pt x="1077849" y="28581"/>
                  </a:lnTo>
                  <a:lnTo>
                    <a:pt x="1046845" y="7668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47720" y="5782767"/>
            <a:ext cx="347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39211" y="3401567"/>
            <a:ext cx="1272540" cy="3176270"/>
            <a:chOff x="2839211" y="3401567"/>
            <a:chExt cx="1272540" cy="3176270"/>
          </a:xfrm>
        </p:grpSpPr>
        <p:sp>
          <p:nvSpPr>
            <p:cNvPr id="21" name="object 21"/>
            <p:cNvSpPr/>
            <p:nvPr/>
          </p:nvSpPr>
          <p:spPr>
            <a:xfrm>
              <a:off x="3174491" y="5858255"/>
              <a:ext cx="670560" cy="681355"/>
            </a:xfrm>
            <a:custGeom>
              <a:avLst/>
              <a:gdLst/>
              <a:ahLst/>
              <a:cxnLst/>
              <a:rect l="l" t="t" r="r" b="b"/>
              <a:pathLst>
                <a:path w="670560" h="681354">
                  <a:moveTo>
                    <a:pt x="0" y="340614"/>
                  </a:moveTo>
                  <a:lnTo>
                    <a:pt x="3060" y="294395"/>
                  </a:lnTo>
                  <a:lnTo>
                    <a:pt x="11976" y="250066"/>
                  </a:lnTo>
                  <a:lnTo>
                    <a:pt x="26348" y="208033"/>
                  </a:lnTo>
                  <a:lnTo>
                    <a:pt x="45776" y="168701"/>
                  </a:lnTo>
                  <a:lnTo>
                    <a:pt x="69861" y="132476"/>
                  </a:lnTo>
                  <a:lnTo>
                    <a:pt x="98202" y="99764"/>
                  </a:lnTo>
                  <a:lnTo>
                    <a:pt x="130402" y="70972"/>
                  </a:lnTo>
                  <a:lnTo>
                    <a:pt x="166059" y="46504"/>
                  </a:lnTo>
                  <a:lnTo>
                    <a:pt x="204775" y="26767"/>
                  </a:lnTo>
                  <a:lnTo>
                    <a:pt x="246150" y="12167"/>
                  </a:lnTo>
                  <a:lnTo>
                    <a:pt x="289785" y="3109"/>
                  </a:lnTo>
                  <a:lnTo>
                    <a:pt x="335280" y="0"/>
                  </a:lnTo>
                  <a:lnTo>
                    <a:pt x="380774" y="3109"/>
                  </a:lnTo>
                  <a:lnTo>
                    <a:pt x="424409" y="12167"/>
                  </a:lnTo>
                  <a:lnTo>
                    <a:pt x="465784" y="26767"/>
                  </a:lnTo>
                  <a:lnTo>
                    <a:pt x="504500" y="46504"/>
                  </a:lnTo>
                  <a:lnTo>
                    <a:pt x="540157" y="70972"/>
                  </a:lnTo>
                  <a:lnTo>
                    <a:pt x="572357" y="99764"/>
                  </a:lnTo>
                  <a:lnTo>
                    <a:pt x="600698" y="132476"/>
                  </a:lnTo>
                  <a:lnTo>
                    <a:pt x="624783" y="168701"/>
                  </a:lnTo>
                  <a:lnTo>
                    <a:pt x="644211" y="208033"/>
                  </a:lnTo>
                  <a:lnTo>
                    <a:pt x="658583" y="250066"/>
                  </a:lnTo>
                  <a:lnTo>
                    <a:pt x="667499" y="294395"/>
                  </a:lnTo>
                  <a:lnTo>
                    <a:pt x="670560" y="340614"/>
                  </a:lnTo>
                  <a:lnTo>
                    <a:pt x="667499" y="386832"/>
                  </a:lnTo>
                  <a:lnTo>
                    <a:pt x="658583" y="431161"/>
                  </a:lnTo>
                  <a:lnTo>
                    <a:pt x="644211" y="473194"/>
                  </a:lnTo>
                  <a:lnTo>
                    <a:pt x="624783" y="512526"/>
                  </a:lnTo>
                  <a:lnTo>
                    <a:pt x="600698" y="548751"/>
                  </a:lnTo>
                  <a:lnTo>
                    <a:pt x="572357" y="581463"/>
                  </a:lnTo>
                  <a:lnTo>
                    <a:pt x="540157" y="610255"/>
                  </a:lnTo>
                  <a:lnTo>
                    <a:pt x="504500" y="634723"/>
                  </a:lnTo>
                  <a:lnTo>
                    <a:pt x="465784" y="654460"/>
                  </a:lnTo>
                  <a:lnTo>
                    <a:pt x="424409" y="669060"/>
                  </a:lnTo>
                  <a:lnTo>
                    <a:pt x="380774" y="678118"/>
                  </a:lnTo>
                  <a:lnTo>
                    <a:pt x="335280" y="681228"/>
                  </a:lnTo>
                  <a:lnTo>
                    <a:pt x="289785" y="678118"/>
                  </a:lnTo>
                  <a:lnTo>
                    <a:pt x="246150" y="669060"/>
                  </a:lnTo>
                  <a:lnTo>
                    <a:pt x="204775" y="654460"/>
                  </a:lnTo>
                  <a:lnTo>
                    <a:pt x="166059" y="634723"/>
                  </a:lnTo>
                  <a:lnTo>
                    <a:pt x="130402" y="610255"/>
                  </a:lnTo>
                  <a:lnTo>
                    <a:pt x="98202" y="581463"/>
                  </a:lnTo>
                  <a:lnTo>
                    <a:pt x="69861" y="548751"/>
                  </a:lnTo>
                  <a:lnTo>
                    <a:pt x="45776" y="512526"/>
                  </a:lnTo>
                  <a:lnTo>
                    <a:pt x="26348" y="473194"/>
                  </a:lnTo>
                  <a:lnTo>
                    <a:pt x="11976" y="431161"/>
                  </a:lnTo>
                  <a:lnTo>
                    <a:pt x="3060" y="386832"/>
                  </a:lnTo>
                  <a:lnTo>
                    <a:pt x="0" y="34061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9211" y="3401567"/>
              <a:ext cx="1272539" cy="12024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81883" y="3421379"/>
              <a:ext cx="1191895" cy="1122045"/>
            </a:xfrm>
            <a:custGeom>
              <a:avLst/>
              <a:gdLst/>
              <a:ahLst/>
              <a:cxnLst/>
              <a:rect l="l" t="t" r="r" b="b"/>
              <a:pathLst>
                <a:path w="1191895" h="1122045">
                  <a:moveTo>
                    <a:pt x="1086612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16507"/>
                  </a:lnTo>
                  <a:lnTo>
                    <a:pt x="8268" y="1057423"/>
                  </a:lnTo>
                  <a:lnTo>
                    <a:pt x="30813" y="1090850"/>
                  </a:lnTo>
                  <a:lnTo>
                    <a:pt x="64240" y="1113395"/>
                  </a:lnTo>
                  <a:lnTo>
                    <a:pt x="105155" y="1121663"/>
                  </a:lnTo>
                  <a:lnTo>
                    <a:pt x="1086612" y="1121663"/>
                  </a:lnTo>
                  <a:lnTo>
                    <a:pt x="1127527" y="1113395"/>
                  </a:lnTo>
                  <a:lnTo>
                    <a:pt x="1160954" y="1090850"/>
                  </a:lnTo>
                  <a:lnTo>
                    <a:pt x="1183499" y="1057423"/>
                  </a:lnTo>
                  <a:lnTo>
                    <a:pt x="1191768" y="1016507"/>
                  </a:lnTo>
                  <a:lnTo>
                    <a:pt x="1191768" y="105155"/>
                  </a:lnTo>
                  <a:lnTo>
                    <a:pt x="1183499" y="64240"/>
                  </a:lnTo>
                  <a:lnTo>
                    <a:pt x="1160954" y="30813"/>
                  </a:lnTo>
                  <a:lnTo>
                    <a:pt x="1127527" y="8268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2D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88611" y="5885484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申報期限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4950" y="2262962"/>
            <a:ext cx="1160145" cy="230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965"/>
              </a:lnSpc>
              <a:spcBef>
                <a:spcPts val="105"/>
              </a:spcBef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endParaRPr sz="8000">
              <a:latin typeface="Wingdings"/>
              <a:cs typeface="Wingdings"/>
            </a:endParaRPr>
          </a:p>
          <a:p>
            <a:pPr marL="240665">
              <a:lnSpc>
                <a:spcPts val="8965"/>
              </a:lnSpc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endParaRPr sz="800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4294" y="290525"/>
            <a:ext cx="9460230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114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110</a:t>
            </a:r>
            <a:r>
              <a:rPr sz="4400" b="0" spc="5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年機關綠色採購績效評核</a:t>
            </a:r>
            <a:r>
              <a:rPr sz="4400" b="0" spc="-2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方法</a:t>
            </a:r>
            <a:r>
              <a:rPr sz="2600" b="0" spc="5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(39/52)</a:t>
            </a:r>
            <a:endParaRPr sz="2600">
              <a:latin typeface="Noto Sans CJK JP Medium"/>
              <a:cs typeface="Noto Sans CJK JP Medium"/>
            </a:endParaRPr>
          </a:p>
          <a:p>
            <a:pPr marL="2137410">
              <a:lnSpc>
                <a:spcPct val="100000"/>
              </a:lnSpc>
              <a:spcBef>
                <a:spcPts val="4850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計分架構說明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8" name="object 28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11244" y="2632405"/>
            <a:ext cx="7796530" cy="1318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3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原始分</a:t>
            </a:r>
            <a:r>
              <a:rPr sz="40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數</a:t>
            </a:r>
            <a:r>
              <a:rPr sz="4000" b="0" spc="30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附表</a:t>
            </a:r>
            <a:r>
              <a:rPr sz="3200" b="0" spc="15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1</a:t>
            </a:r>
            <a:r>
              <a:rPr sz="3200" b="0" spc="229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指定採購項目一覽表</a:t>
            </a:r>
            <a:endParaRPr sz="3200">
              <a:latin typeface="Noto Sans CJK JP Medium"/>
              <a:cs typeface="Noto Sans CJK JP Medium"/>
            </a:endParaRPr>
          </a:p>
          <a:p>
            <a:pPr marL="3072765">
              <a:lnSpc>
                <a:spcPts val="2690"/>
              </a:lnSpc>
            </a:pPr>
            <a:r>
              <a:rPr sz="2300" b="0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加分項目</a:t>
            </a:r>
            <a:endParaRPr sz="2300">
              <a:latin typeface="Noto Sans CJK JP Medium"/>
              <a:cs typeface="Noto Sans CJK JP Medium"/>
            </a:endParaRPr>
          </a:p>
          <a:p>
            <a:pPr marL="3072765">
              <a:lnSpc>
                <a:spcPct val="100000"/>
              </a:lnSpc>
            </a:pPr>
            <a:r>
              <a:rPr sz="2300" b="0" spc="35" dirty="0">
                <a:latin typeface="Noto Sans CJK JP Medium"/>
                <a:cs typeface="Noto Sans CJK JP Medium"/>
              </a:rPr>
              <a:t>1.</a:t>
            </a:r>
            <a:r>
              <a:rPr sz="2300" b="0" spc="-70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加分採購項目之綠色產</a:t>
            </a:r>
            <a:r>
              <a:rPr sz="2300" b="0" spc="-15" dirty="0">
                <a:latin typeface="Noto Sans CJK JP Medium"/>
                <a:cs typeface="Noto Sans CJK JP Medium"/>
              </a:rPr>
              <a:t>品</a:t>
            </a:r>
            <a:r>
              <a:rPr sz="2300" b="0" dirty="0">
                <a:latin typeface="Noto Sans CJK JP Medium"/>
                <a:cs typeface="Noto Sans CJK JP Medium"/>
              </a:rPr>
              <a:t>採購</a:t>
            </a:r>
            <a:r>
              <a:rPr sz="2300" b="0" spc="-15" dirty="0">
                <a:latin typeface="Noto Sans CJK JP Medium"/>
                <a:cs typeface="Noto Sans CJK JP Medium"/>
              </a:rPr>
              <a:t>比</a:t>
            </a:r>
            <a:r>
              <a:rPr sz="2300" b="0" dirty="0">
                <a:latin typeface="Noto Sans CJK JP Medium"/>
                <a:cs typeface="Noto Sans CJK JP Medium"/>
              </a:rPr>
              <a:t>率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71435" y="3924427"/>
            <a:ext cx="415290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35" dirty="0">
                <a:latin typeface="Noto Sans CJK JP Medium"/>
                <a:cs typeface="Noto Sans CJK JP Medium"/>
              </a:rPr>
              <a:t>2.</a:t>
            </a:r>
            <a:r>
              <a:rPr sz="2300" b="0" spc="-75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工程及勞務採購實施綠</a:t>
            </a:r>
            <a:r>
              <a:rPr sz="2300" b="0" spc="-15" dirty="0">
                <a:latin typeface="Noto Sans CJK JP Medium"/>
                <a:cs typeface="Noto Sans CJK JP Medium"/>
              </a:rPr>
              <a:t>色</a:t>
            </a:r>
            <a:r>
              <a:rPr sz="2300" b="0" dirty="0">
                <a:latin typeface="Noto Sans CJK JP Medium"/>
                <a:cs typeface="Noto Sans CJK JP Medium"/>
              </a:rPr>
              <a:t>採購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71435" y="4274642"/>
            <a:ext cx="356933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0" spc="35" dirty="0">
                <a:latin typeface="Noto Sans CJK JP Medium"/>
                <a:cs typeface="Noto Sans CJK JP Medium"/>
              </a:rPr>
              <a:t>3.</a:t>
            </a:r>
            <a:r>
              <a:rPr sz="2300" b="0" spc="-105" dirty="0">
                <a:latin typeface="Noto Sans CJK JP Medium"/>
                <a:cs typeface="Noto Sans CJK JP Medium"/>
              </a:rPr>
              <a:t> </a:t>
            </a:r>
            <a:r>
              <a:rPr sz="2300" b="0" dirty="0">
                <a:latin typeface="Noto Sans CJK JP Medium"/>
                <a:cs typeface="Noto Sans CJK JP Medium"/>
              </a:rPr>
              <a:t>機關綠色採購熟悉度測驗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71435" y="4625721"/>
            <a:ext cx="327660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4.</a:t>
            </a:r>
            <a:r>
              <a:rPr sz="2300" b="0" spc="-8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 </a:t>
            </a:r>
            <a:r>
              <a:rPr sz="23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參加機關綠色辦公響應</a:t>
            </a:r>
            <a:endParaRPr sz="23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9683" y="1202436"/>
            <a:ext cx="603885" cy="401320"/>
            <a:chOff x="519683" y="1202436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519683" y="12024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8659" y="12024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6779" y="12024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22291" y="1071372"/>
            <a:ext cx="401955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71500" y="1921764"/>
            <a:ext cx="3388360" cy="1199515"/>
            <a:chOff x="571500" y="1921764"/>
            <a:chExt cx="3388360" cy="1199515"/>
          </a:xfrm>
        </p:grpSpPr>
        <p:sp>
          <p:nvSpPr>
            <p:cNvPr id="8" name="object 8"/>
            <p:cNvSpPr/>
            <p:nvPr/>
          </p:nvSpPr>
          <p:spPr>
            <a:xfrm>
              <a:off x="571500" y="1985772"/>
              <a:ext cx="3388360" cy="1135380"/>
            </a:xfrm>
            <a:custGeom>
              <a:avLst/>
              <a:gdLst/>
              <a:ahLst/>
              <a:cxnLst/>
              <a:rect l="l" t="t" r="r" b="b"/>
              <a:pathLst>
                <a:path w="3388360" h="1135380">
                  <a:moveTo>
                    <a:pt x="3282823" y="0"/>
                  </a:moveTo>
                  <a:lnTo>
                    <a:pt x="104990" y="0"/>
                  </a:lnTo>
                  <a:lnTo>
                    <a:pt x="64122" y="8249"/>
                  </a:lnTo>
                  <a:lnTo>
                    <a:pt x="30749" y="30749"/>
                  </a:lnTo>
                  <a:lnTo>
                    <a:pt x="8250" y="64133"/>
                  </a:lnTo>
                  <a:lnTo>
                    <a:pt x="0" y="105028"/>
                  </a:lnTo>
                  <a:lnTo>
                    <a:pt x="0" y="1030350"/>
                  </a:lnTo>
                  <a:lnTo>
                    <a:pt x="8250" y="1071246"/>
                  </a:lnTo>
                  <a:lnTo>
                    <a:pt x="30749" y="1104630"/>
                  </a:lnTo>
                  <a:lnTo>
                    <a:pt x="64122" y="1127130"/>
                  </a:lnTo>
                  <a:lnTo>
                    <a:pt x="104990" y="1135379"/>
                  </a:lnTo>
                  <a:lnTo>
                    <a:pt x="3282823" y="1135379"/>
                  </a:lnTo>
                  <a:lnTo>
                    <a:pt x="3323718" y="1127130"/>
                  </a:lnTo>
                  <a:lnTo>
                    <a:pt x="3357102" y="1104630"/>
                  </a:lnTo>
                  <a:lnTo>
                    <a:pt x="3379602" y="1071246"/>
                  </a:lnTo>
                  <a:lnTo>
                    <a:pt x="3387852" y="1030350"/>
                  </a:lnTo>
                  <a:lnTo>
                    <a:pt x="3387852" y="105028"/>
                  </a:lnTo>
                  <a:lnTo>
                    <a:pt x="3379602" y="64133"/>
                  </a:lnTo>
                  <a:lnTo>
                    <a:pt x="3357102" y="30749"/>
                  </a:lnTo>
                  <a:lnTo>
                    <a:pt x="3323718" y="8249"/>
                  </a:lnTo>
                  <a:lnTo>
                    <a:pt x="3282823" y="0"/>
                  </a:lnTo>
                  <a:close/>
                </a:path>
              </a:pathLst>
            </a:custGeom>
            <a:solidFill>
              <a:srgbClr val="2D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1500" y="1921764"/>
              <a:ext cx="3388360" cy="1137285"/>
            </a:xfrm>
            <a:custGeom>
              <a:avLst/>
              <a:gdLst/>
              <a:ahLst/>
              <a:cxnLst/>
              <a:rect l="l" t="t" r="r" b="b"/>
              <a:pathLst>
                <a:path w="3388360" h="1137285">
                  <a:moveTo>
                    <a:pt x="3282696" y="0"/>
                  </a:moveTo>
                  <a:lnTo>
                    <a:pt x="105130" y="0"/>
                  </a:lnTo>
                  <a:lnTo>
                    <a:pt x="64208" y="8268"/>
                  </a:lnTo>
                  <a:lnTo>
                    <a:pt x="30791" y="30813"/>
                  </a:lnTo>
                  <a:lnTo>
                    <a:pt x="8261" y="64240"/>
                  </a:lnTo>
                  <a:lnTo>
                    <a:pt x="0" y="105155"/>
                  </a:lnTo>
                  <a:lnTo>
                    <a:pt x="0" y="1031747"/>
                  </a:lnTo>
                  <a:lnTo>
                    <a:pt x="8261" y="1072663"/>
                  </a:lnTo>
                  <a:lnTo>
                    <a:pt x="30791" y="1106090"/>
                  </a:lnTo>
                  <a:lnTo>
                    <a:pt x="64208" y="1128635"/>
                  </a:lnTo>
                  <a:lnTo>
                    <a:pt x="105130" y="1136903"/>
                  </a:lnTo>
                  <a:lnTo>
                    <a:pt x="3282696" y="1136903"/>
                  </a:lnTo>
                  <a:lnTo>
                    <a:pt x="3323611" y="1128635"/>
                  </a:lnTo>
                  <a:lnTo>
                    <a:pt x="3357038" y="1106090"/>
                  </a:lnTo>
                  <a:lnTo>
                    <a:pt x="3379583" y="1072663"/>
                  </a:lnTo>
                  <a:lnTo>
                    <a:pt x="3387852" y="1031747"/>
                  </a:lnTo>
                  <a:lnTo>
                    <a:pt x="3387852" y="105155"/>
                  </a:lnTo>
                  <a:lnTo>
                    <a:pt x="3379583" y="64240"/>
                  </a:lnTo>
                  <a:lnTo>
                    <a:pt x="3357038" y="30813"/>
                  </a:lnTo>
                  <a:lnTo>
                    <a:pt x="3323611" y="8268"/>
                  </a:lnTo>
                  <a:lnTo>
                    <a:pt x="3282696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42414" y="2231262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綠色辦公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1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(40/52)</a:t>
            </a:r>
            <a:endParaRPr sz="2600"/>
          </a:p>
        </p:txBody>
      </p:sp>
      <p:grpSp>
        <p:nvGrpSpPr>
          <p:cNvPr id="12" name="object 12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13" name="object 13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62958" y="1996897"/>
            <a:ext cx="6794500" cy="998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95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至</a:t>
            </a:r>
            <a:r>
              <a:rPr sz="2800" b="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5"/>
              </a:rPr>
              <a:t>綠生活資</a:t>
            </a:r>
            <a:r>
              <a:rPr sz="2800" b="0" u="heavy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5"/>
              </a:rPr>
              <a:t>訊</a:t>
            </a:r>
            <a:r>
              <a:rPr sz="2800" b="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Noto Sans CJK JP Medium"/>
                <a:cs typeface="Noto Sans CJK JP Medium"/>
                <a:hlinkClick r:id="rId5"/>
              </a:rPr>
              <a:t>平台</a:t>
            </a:r>
            <a:r>
              <a:rPr sz="2800" b="0" spc="-10" dirty="0">
                <a:latin typeface="Noto Sans CJK JP Medium"/>
                <a:cs typeface="Noto Sans CJK JP Medium"/>
              </a:rPr>
              <a:t>線上響應</a:t>
            </a:r>
            <a:r>
              <a:rPr sz="2800" b="0" spc="-5" dirty="0">
                <a:latin typeface="Noto Sans CJK JP Medium"/>
                <a:cs typeface="Noto Sans CJK JP Medium"/>
              </a:rPr>
              <a:t>，</a:t>
            </a:r>
            <a:endParaRPr sz="2800">
              <a:latin typeface="Noto Sans CJK JP Medium"/>
              <a:cs typeface="Noto Sans CJK JP Medium"/>
            </a:endParaRPr>
          </a:p>
          <a:p>
            <a:pPr marL="12700">
              <a:lnSpc>
                <a:spcPts val="4310"/>
              </a:lnSpc>
            </a:pPr>
            <a:r>
              <a:rPr sz="2800" b="0" spc="-5" dirty="0">
                <a:latin typeface="Noto Sans CJK JP Medium"/>
                <a:cs typeface="Noto Sans CJK JP Medium"/>
              </a:rPr>
              <a:t>成為「綠色辦公夥</a:t>
            </a:r>
            <a:r>
              <a:rPr sz="2800" b="0" spc="-15" dirty="0">
                <a:latin typeface="Noto Sans CJK JP Medium"/>
                <a:cs typeface="Noto Sans CJK JP Medium"/>
              </a:rPr>
              <a:t>伴</a:t>
            </a:r>
            <a:r>
              <a:rPr sz="2800" b="0" spc="-5" dirty="0">
                <a:latin typeface="Noto Sans CJK JP Medium"/>
                <a:cs typeface="Noto Sans CJK JP Medium"/>
              </a:rPr>
              <a:t>」一員，即可</a:t>
            </a:r>
            <a:r>
              <a:rPr sz="2800" b="0" spc="10" dirty="0">
                <a:latin typeface="Noto Sans CJK JP Medium"/>
                <a:cs typeface="Noto Sans CJK JP Medium"/>
              </a:rPr>
              <a:t>加</a:t>
            </a:r>
            <a:r>
              <a:rPr sz="3600" b="0" spc="9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</a:t>
            </a:r>
            <a:r>
              <a:rPr sz="36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</a:t>
            </a:r>
            <a:r>
              <a:rPr sz="2800" b="0" spc="-5" dirty="0">
                <a:latin typeface="Noto Sans CJK JP Medium"/>
                <a:cs typeface="Noto Sans CJK JP Medium"/>
              </a:rPr>
              <a:t>。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0514" y="6035751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Noto Sans CJK JP Medium"/>
                <a:cs typeface="Noto Sans CJK JP Medium"/>
              </a:rPr>
              <a:t>源頭減量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5144" y="6035751"/>
            <a:ext cx="154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Noto Sans CJK JP Medium"/>
                <a:cs typeface="Noto Sans CJK JP Medium"/>
              </a:rPr>
              <a:t>節省能資源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14335" y="6032398"/>
            <a:ext cx="154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Noto Sans CJK JP Medium"/>
                <a:cs typeface="Noto Sans CJK JP Medium"/>
              </a:rPr>
              <a:t>環境綠美化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9796" y="6035751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Noto Sans CJK JP Medium"/>
                <a:cs typeface="Noto Sans CJK JP Medium"/>
              </a:rPr>
              <a:t>綠色採購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32391" y="6039713"/>
            <a:ext cx="1358900" cy="57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75"/>
              </a:lnSpc>
              <a:spcBef>
                <a:spcPts val="100"/>
              </a:spcBef>
            </a:pPr>
            <a:r>
              <a:rPr sz="2400" b="0" dirty="0">
                <a:latin typeface="Noto Sans CJK JP Medium"/>
                <a:cs typeface="Noto Sans CJK JP Medium"/>
              </a:rPr>
              <a:t>宣導倡議</a:t>
            </a:r>
            <a:endParaRPr sz="2400">
              <a:latin typeface="Noto Sans CJK JP Medium"/>
              <a:cs typeface="Noto Sans CJK JP Medium"/>
            </a:endParaRPr>
          </a:p>
          <a:p>
            <a:pPr marR="5080" algn="r">
              <a:lnSpc>
                <a:spcPts val="1575"/>
              </a:lnSpc>
            </a:pPr>
            <a:r>
              <a:rPr sz="1400" spc="-5" dirty="0">
                <a:latin typeface="Carlito"/>
                <a:cs typeface="Carlito"/>
              </a:rPr>
              <a:t>46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424416" y="4331208"/>
            <a:ext cx="1818639" cy="1567180"/>
            <a:chOff x="9424416" y="4331208"/>
            <a:chExt cx="1818639" cy="1567180"/>
          </a:xfrm>
        </p:grpSpPr>
        <p:sp>
          <p:nvSpPr>
            <p:cNvPr id="23" name="object 23"/>
            <p:cNvSpPr/>
            <p:nvPr/>
          </p:nvSpPr>
          <p:spPr>
            <a:xfrm>
              <a:off x="9424416" y="4331208"/>
              <a:ext cx="1818639" cy="1567180"/>
            </a:xfrm>
            <a:custGeom>
              <a:avLst/>
              <a:gdLst/>
              <a:ahLst/>
              <a:cxnLst/>
              <a:rect l="l" t="t" r="r" b="b"/>
              <a:pathLst>
                <a:path w="1818640" h="1567179">
                  <a:moveTo>
                    <a:pt x="1426464" y="0"/>
                  </a:moveTo>
                  <a:lnTo>
                    <a:pt x="391668" y="0"/>
                  </a:lnTo>
                  <a:lnTo>
                    <a:pt x="0" y="783336"/>
                  </a:lnTo>
                  <a:lnTo>
                    <a:pt x="391668" y="1566672"/>
                  </a:lnTo>
                  <a:lnTo>
                    <a:pt x="1426464" y="1566672"/>
                  </a:lnTo>
                  <a:lnTo>
                    <a:pt x="1818132" y="783336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278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82784" y="4777740"/>
              <a:ext cx="513715" cy="562610"/>
            </a:xfrm>
            <a:custGeom>
              <a:avLst/>
              <a:gdLst/>
              <a:ahLst/>
              <a:cxnLst/>
              <a:rect l="l" t="t" r="r" b="b"/>
              <a:pathLst>
                <a:path w="513715" h="562610">
                  <a:moveTo>
                    <a:pt x="128397" y="257810"/>
                  </a:moveTo>
                  <a:lnTo>
                    <a:pt x="126238" y="257810"/>
                  </a:lnTo>
                  <a:lnTo>
                    <a:pt x="115333" y="258262"/>
                  </a:lnTo>
                  <a:lnTo>
                    <a:pt x="76715" y="269051"/>
                  </a:lnTo>
                  <a:lnTo>
                    <a:pt x="42338" y="298227"/>
                  </a:lnTo>
                  <a:lnTo>
                    <a:pt x="22875" y="331930"/>
                  </a:lnTo>
                  <a:lnTo>
                    <a:pt x="10699" y="369077"/>
                  </a:lnTo>
                  <a:lnTo>
                    <a:pt x="3190" y="410416"/>
                  </a:lnTo>
                  <a:lnTo>
                    <a:pt x="73" y="457840"/>
                  </a:lnTo>
                  <a:lnTo>
                    <a:pt x="0" y="467487"/>
                  </a:lnTo>
                  <a:lnTo>
                    <a:pt x="1666" y="488324"/>
                  </a:lnTo>
                  <a:lnTo>
                    <a:pt x="26670" y="536956"/>
                  </a:lnTo>
                  <a:lnTo>
                    <a:pt x="76408" y="560762"/>
                  </a:lnTo>
                  <a:lnTo>
                    <a:pt x="97409" y="562356"/>
                  </a:lnTo>
                  <a:lnTo>
                    <a:pt x="416179" y="562356"/>
                  </a:lnTo>
                  <a:lnTo>
                    <a:pt x="455977" y="555990"/>
                  </a:lnTo>
                  <a:lnTo>
                    <a:pt x="498586" y="523047"/>
                  </a:lnTo>
                  <a:lnTo>
                    <a:pt x="513588" y="467487"/>
                  </a:lnTo>
                  <a:lnTo>
                    <a:pt x="513514" y="457840"/>
                  </a:lnTo>
                  <a:lnTo>
                    <a:pt x="510397" y="410416"/>
                  </a:lnTo>
                  <a:lnTo>
                    <a:pt x="502888" y="369077"/>
                  </a:lnTo>
                  <a:lnTo>
                    <a:pt x="490712" y="331930"/>
                  </a:lnTo>
                  <a:lnTo>
                    <a:pt x="256794" y="308610"/>
                  </a:lnTo>
                  <a:lnTo>
                    <a:pt x="244603" y="308129"/>
                  </a:lnTo>
                  <a:lnTo>
                    <a:pt x="196552" y="296711"/>
                  </a:lnTo>
                  <a:lnTo>
                    <a:pt x="133477" y="260350"/>
                  </a:lnTo>
                  <a:lnTo>
                    <a:pt x="128397" y="257810"/>
                  </a:lnTo>
                  <a:close/>
                </a:path>
                <a:path w="513715" h="562610">
                  <a:moveTo>
                    <a:pt x="387350" y="257810"/>
                  </a:moveTo>
                  <a:lnTo>
                    <a:pt x="385191" y="257810"/>
                  </a:lnTo>
                  <a:lnTo>
                    <a:pt x="380111" y="260350"/>
                  </a:lnTo>
                  <a:lnTo>
                    <a:pt x="344932" y="283210"/>
                  </a:lnTo>
                  <a:lnTo>
                    <a:pt x="336760" y="287948"/>
                  </a:lnTo>
                  <a:lnTo>
                    <a:pt x="293316" y="304216"/>
                  </a:lnTo>
                  <a:lnTo>
                    <a:pt x="256794" y="308610"/>
                  </a:lnTo>
                  <a:lnTo>
                    <a:pt x="478336" y="308610"/>
                  </a:lnTo>
                  <a:lnTo>
                    <a:pt x="452493" y="278818"/>
                  </a:lnTo>
                  <a:lnTo>
                    <a:pt x="408670" y="259619"/>
                  </a:lnTo>
                  <a:lnTo>
                    <a:pt x="398254" y="258262"/>
                  </a:lnTo>
                  <a:lnTo>
                    <a:pt x="387350" y="257810"/>
                  </a:lnTo>
                  <a:close/>
                </a:path>
                <a:path w="513715" h="562610">
                  <a:moveTo>
                    <a:pt x="256794" y="0"/>
                  </a:moveTo>
                  <a:lnTo>
                    <a:pt x="203073" y="10287"/>
                  </a:lnTo>
                  <a:lnTo>
                    <a:pt x="157734" y="41148"/>
                  </a:lnTo>
                  <a:lnTo>
                    <a:pt x="126984" y="86629"/>
                  </a:lnTo>
                  <a:lnTo>
                    <a:pt x="116713" y="140589"/>
                  </a:lnTo>
                  <a:lnTo>
                    <a:pt x="119282" y="168646"/>
                  </a:lnTo>
                  <a:lnTo>
                    <a:pt x="139805" y="218330"/>
                  </a:lnTo>
                  <a:lnTo>
                    <a:pt x="179355" y="258032"/>
                  </a:lnTo>
                  <a:lnTo>
                    <a:pt x="228885" y="278606"/>
                  </a:lnTo>
                  <a:lnTo>
                    <a:pt x="256794" y="281178"/>
                  </a:lnTo>
                  <a:lnTo>
                    <a:pt x="284702" y="278606"/>
                  </a:lnTo>
                  <a:lnTo>
                    <a:pt x="334232" y="258032"/>
                  </a:lnTo>
                  <a:lnTo>
                    <a:pt x="373782" y="218330"/>
                  </a:lnTo>
                  <a:lnTo>
                    <a:pt x="394305" y="168646"/>
                  </a:lnTo>
                  <a:lnTo>
                    <a:pt x="396875" y="140589"/>
                  </a:lnTo>
                  <a:lnTo>
                    <a:pt x="394305" y="112531"/>
                  </a:lnTo>
                  <a:lnTo>
                    <a:pt x="373782" y="62847"/>
                  </a:lnTo>
                  <a:lnTo>
                    <a:pt x="334232" y="23145"/>
                  </a:lnTo>
                  <a:lnTo>
                    <a:pt x="284702" y="2571"/>
                  </a:lnTo>
                  <a:lnTo>
                    <a:pt x="256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177028" y="4331208"/>
            <a:ext cx="1816735" cy="1567180"/>
            <a:chOff x="5177028" y="4331208"/>
            <a:chExt cx="1816735" cy="1567180"/>
          </a:xfrm>
        </p:grpSpPr>
        <p:sp>
          <p:nvSpPr>
            <p:cNvPr id="26" name="object 26"/>
            <p:cNvSpPr/>
            <p:nvPr/>
          </p:nvSpPr>
          <p:spPr>
            <a:xfrm>
              <a:off x="5177028" y="4331208"/>
              <a:ext cx="1816735" cy="1567180"/>
            </a:xfrm>
            <a:custGeom>
              <a:avLst/>
              <a:gdLst/>
              <a:ahLst/>
              <a:cxnLst/>
              <a:rect l="l" t="t" r="r" b="b"/>
              <a:pathLst>
                <a:path w="1816734" h="1567179">
                  <a:moveTo>
                    <a:pt x="1424940" y="0"/>
                  </a:moveTo>
                  <a:lnTo>
                    <a:pt x="391668" y="0"/>
                  </a:lnTo>
                  <a:lnTo>
                    <a:pt x="0" y="783336"/>
                  </a:lnTo>
                  <a:lnTo>
                    <a:pt x="391668" y="1566672"/>
                  </a:lnTo>
                  <a:lnTo>
                    <a:pt x="1424940" y="1566672"/>
                  </a:lnTo>
                  <a:lnTo>
                    <a:pt x="1816608" y="783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82577" y="4761496"/>
              <a:ext cx="631825" cy="601345"/>
            </a:xfrm>
            <a:custGeom>
              <a:avLst/>
              <a:gdLst/>
              <a:ahLst/>
              <a:cxnLst/>
              <a:rect l="l" t="t" r="r" b="b"/>
              <a:pathLst>
                <a:path w="631825" h="601345">
                  <a:moveTo>
                    <a:pt x="288810" y="453275"/>
                  </a:moveTo>
                  <a:lnTo>
                    <a:pt x="272770" y="400367"/>
                  </a:lnTo>
                  <a:lnTo>
                    <a:pt x="181571" y="306247"/>
                  </a:lnTo>
                  <a:lnTo>
                    <a:pt x="153847" y="295478"/>
                  </a:lnTo>
                  <a:lnTo>
                    <a:pt x="139357" y="299250"/>
                  </a:lnTo>
                  <a:lnTo>
                    <a:pt x="127101" y="309143"/>
                  </a:lnTo>
                  <a:lnTo>
                    <a:pt x="120675" y="321437"/>
                  </a:lnTo>
                  <a:lnTo>
                    <a:pt x="119456" y="334962"/>
                  </a:lnTo>
                  <a:lnTo>
                    <a:pt x="123050" y="348234"/>
                  </a:lnTo>
                  <a:lnTo>
                    <a:pt x="131051" y="359778"/>
                  </a:lnTo>
                  <a:lnTo>
                    <a:pt x="171450" y="400138"/>
                  </a:lnTo>
                  <a:lnTo>
                    <a:pt x="175882" y="406908"/>
                  </a:lnTo>
                  <a:lnTo>
                    <a:pt x="177368" y="414578"/>
                  </a:lnTo>
                  <a:lnTo>
                    <a:pt x="175882" y="422236"/>
                  </a:lnTo>
                  <a:lnTo>
                    <a:pt x="171450" y="429018"/>
                  </a:lnTo>
                  <a:lnTo>
                    <a:pt x="164680" y="433463"/>
                  </a:lnTo>
                  <a:lnTo>
                    <a:pt x="157035" y="434949"/>
                  </a:lnTo>
                  <a:lnTo>
                    <a:pt x="149390" y="433463"/>
                  </a:lnTo>
                  <a:lnTo>
                    <a:pt x="103416" y="389712"/>
                  </a:lnTo>
                  <a:lnTo>
                    <a:pt x="81127" y="349377"/>
                  </a:lnTo>
                  <a:lnTo>
                    <a:pt x="79082" y="333933"/>
                  </a:lnTo>
                  <a:lnTo>
                    <a:pt x="79476" y="238721"/>
                  </a:lnTo>
                  <a:lnTo>
                    <a:pt x="75971" y="222364"/>
                  </a:lnTo>
                  <a:lnTo>
                    <a:pt x="66497" y="209296"/>
                  </a:lnTo>
                  <a:lnTo>
                    <a:pt x="52552" y="201066"/>
                  </a:lnTo>
                  <a:lnTo>
                    <a:pt x="35661" y="199161"/>
                  </a:lnTo>
                  <a:lnTo>
                    <a:pt x="21374" y="203593"/>
                  </a:lnTo>
                  <a:lnTo>
                    <a:pt x="10083" y="212991"/>
                  </a:lnTo>
                  <a:lnTo>
                    <a:pt x="2667" y="225920"/>
                  </a:lnTo>
                  <a:lnTo>
                    <a:pt x="0" y="240969"/>
                  </a:lnTo>
                  <a:lnTo>
                    <a:pt x="0" y="339077"/>
                  </a:lnTo>
                  <a:lnTo>
                    <a:pt x="12941" y="386918"/>
                  </a:lnTo>
                  <a:lnTo>
                    <a:pt x="111836" y="506425"/>
                  </a:lnTo>
                  <a:lnTo>
                    <a:pt x="113284" y="508406"/>
                  </a:lnTo>
                  <a:lnTo>
                    <a:pt x="115531" y="509320"/>
                  </a:lnTo>
                  <a:lnTo>
                    <a:pt x="280784" y="509460"/>
                  </a:lnTo>
                  <a:lnTo>
                    <a:pt x="285254" y="509460"/>
                  </a:lnTo>
                  <a:lnTo>
                    <a:pt x="288810" y="506031"/>
                  </a:lnTo>
                  <a:lnTo>
                    <a:pt x="288810" y="453275"/>
                  </a:lnTo>
                  <a:close/>
                </a:path>
                <a:path w="631825" h="601345">
                  <a:moveTo>
                    <a:pt x="293014" y="557149"/>
                  </a:moveTo>
                  <a:lnTo>
                    <a:pt x="289585" y="553593"/>
                  </a:lnTo>
                  <a:lnTo>
                    <a:pt x="117614" y="553593"/>
                  </a:lnTo>
                  <a:lnTo>
                    <a:pt x="114071" y="557149"/>
                  </a:lnTo>
                  <a:lnTo>
                    <a:pt x="114071" y="597903"/>
                  </a:lnTo>
                  <a:lnTo>
                    <a:pt x="117614" y="601332"/>
                  </a:lnTo>
                  <a:lnTo>
                    <a:pt x="289585" y="601332"/>
                  </a:lnTo>
                  <a:lnTo>
                    <a:pt x="293014" y="597903"/>
                  </a:lnTo>
                  <a:lnTo>
                    <a:pt x="293014" y="557149"/>
                  </a:lnTo>
                  <a:close/>
                </a:path>
                <a:path w="631825" h="601345">
                  <a:moveTo>
                    <a:pt x="479323" y="159169"/>
                  </a:moveTo>
                  <a:lnTo>
                    <a:pt x="471220" y="108889"/>
                  </a:lnTo>
                  <a:lnTo>
                    <a:pt x="448652" y="65201"/>
                  </a:lnTo>
                  <a:lnTo>
                    <a:pt x="414261" y="30734"/>
                  </a:lnTo>
                  <a:lnTo>
                    <a:pt x="377456" y="11645"/>
                  </a:lnTo>
                  <a:lnTo>
                    <a:pt x="377456" y="112268"/>
                  </a:lnTo>
                  <a:lnTo>
                    <a:pt x="376072" y="119748"/>
                  </a:lnTo>
                  <a:lnTo>
                    <a:pt x="371957" y="126174"/>
                  </a:lnTo>
                  <a:lnTo>
                    <a:pt x="365506" y="130683"/>
                  </a:lnTo>
                  <a:lnTo>
                    <a:pt x="357809" y="132372"/>
                  </a:lnTo>
                  <a:lnTo>
                    <a:pt x="350304" y="130975"/>
                  </a:lnTo>
                  <a:lnTo>
                    <a:pt x="343890" y="126860"/>
                  </a:lnTo>
                  <a:lnTo>
                    <a:pt x="339458" y="120396"/>
                  </a:lnTo>
                  <a:lnTo>
                    <a:pt x="335292" y="113880"/>
                  </a:lnTo>
                  <a:lnTo>
                    <a:pt x="329488" y="109118"/>
                  </a:lnTo>
                  <a:lnTo>
                    <a:pt x="322541" y="106337"/>
                  </a:lnTo>
                  <a:lnTo>
                    <a:pt x="314985" y="105765"/>
                  </a:lnTo>
                  <a:lnTo>
                    <a:pt x="306031" y="106680"/>
                  </a:lnTo>
                  <a:lnTo>
                    <a:pt x="304063" y="113411"/>
                  </a:lnTo>
                  <a:lnTo>
                    <a:pt x="303403" y="116179"/>
                  </a:lnTo>
                  <a:lnTo>
                    <a:pt x="303009" y="118808"/>
                  </a:lnTo>
                  <a:lnTo>
                    <a:pt x="302221" y="126733"/>
                  </a:lnTo>
                  <a:lnTo>
                    <a:pt x="310578" y="130975"/>
                  </a:lnTo>
                  <a:lnTo>
                    <a:pt x="347218" y="149936"/>
                  </a:lnTo>
                  <a:lnTo>
                    <a:pt x="360908" y="159943"/>
                  </a:lnTo>
                  <a:lnTo>
                    <a:pt x="370471" y="173278"/>
                  </a:lnTo>
                  <a:lnTo>
                    <a:pt x="375450" y="188988"/>
                  </a:lnTo>
                  <a:lnTo>
                    <a:pt x="375373" y="206108"/>
                  </a:lnTo>
                  <a:lnTo>
                    <a:pt x="371475" y="219405"/>
                  </a:lnTo>
                  <a:lnTo>
                    <a:pt x="364591" y="230759"/>
                  </a:lnTo>
                  <a:lnTo>
                    <a:pt x="355130" y="239814"/>
                  </a:lnTo>
                  <a:lnTo>
                    <a:pt x="343535" y="246202"/>
                  </a:lnTo>
                  <a:lnTo>
                    <a:pt x="343496" y="253136"/>
                  </a:lnTo>
                  <a:lnTo>
                    <a:pt x="341985" y="260654"/>
                  </a:lnTo>
                  <a:lnTo>
                    <a:pt x="337743" y="266992"/>
                  </a:lnTo>
                  <a:lnTo>
                    <a:pt x="331431" y="271272"/>
                  </a:lnTo>
                  <a:lnTo>
                    <a:pt x="323672" y="272834"/>
                  </a:lnTo>
                  <a:lnTo>
                    <a:pt x="315950" y="271272"/>
                  </a:lnTo>
                  <a:lnTo>
                    <a:pt x="309638" y="266992"/>
                  </a:lnTo>
                  <a:lnTo>
                    <a:pt x="305371" y="260654"/>
                  </a:lnTo>
                  <a:lnTo>
                    <a:pt x="303834" y="253136"/>
                  </a:lnTo>
                  <a:lnTo>
                    <a:pt x="303796" y="247650"/>
                  </a:lnTo>
                  <a:lnTo>
                    <a:pt x="291084" y="242328"/>
                  </a:lnTo>
                  <a:lnTo>
                    <a:pt x="279869" y="234403"/>
                  </a:lnTo>
                  <a:lnTo>
                    <a:pt x="270548" y="224104"/>
                  </a:lnTo>
                  <a:lnTo>
                    <a:pt x="263537" y="211645"/>
                  </a:lnTo>
                  <a:lnTo>
                    <a:pt x="261823" y="203962"/>
                  </a:lnTo>
                  <a:lnTo>
                    <a:pt x="263194" y="196469"/>
                  </a:lnTo>
                  <a:lnTo>
                    <a:pt x="267296" y="190042"/>
                  </a:lnTo>
                  <a:lnTo>
                    <a:pt x="273799" y="185547"/>
                  </a:lnTo>
                  <a:lnTo>
                    <a:pt x="281495" y="183984"/>
                  </a:lnTo>
                  <a:lnTo>
                    <a:pt x="289001" y="185407"/>
                  </a:lnTo>
                  <a:lnTo>
                    <a:pt x="295414" y="189509"/>
                  </a:lnTo>
                  <a:lnTo>
                    <a:pt x="299847" y="195961"/>
                  </a:lnTo>
                  <a:lnTo>
                    <a:pt x="304012" y="202488"/>
                  </a:lnTo>
                  <a:lnTo>
                    <a:pt x="309816" y="207289"/>
                  </a:lnTo>
                  <a:lnTo>
                    <a:pt x="316763" y="210070"/>
                  </a:lnTo>
                  <a:lnTo>
                    <a:pt x="324319" y="210591"/>
                  </a:lnTo>
                  <a:lnTo>
                    <a:pt x="326034" y="210464"/>
                  </a:lnTo>
                  <a:lnTo>
                    <a:pt x="333667" y="209143"/>
                  </a:lnTo>
                  <a:lnTo>
                    <a:pt x="335635" y="202819"/>
                  </a:lnTo>
                  <a:lnTo>
                    <a:pt x="336029" y="200050"/>
                  </a:lnTo>
                  <a:lnTo>
                    <a:pt x="336423" y="197675"/>
                  </a:lnTo>
                  <a:lnTo>
                    <a:pt x="337083" y="189763"/>
                  </a:lnTo>
                  <a:lnTo>
                    <a:pt x="325894" y="183984"/>
                  </a:lnTo>
                  <a:lnTo>
                    <a:pt x="292214" y="166687"/>
                  </a:lnTo>
                  <a:lnTo>
                    <a:pt x="278371" y="156464"/>
                  </a:lnTo>
                  <a:lnTo>
                    <a:pt x="268744" y="142748"/>
                  </a:lnTo>
                  <a:lnTo>
                    <a:pt x="263956" y="126860"/>
                  </a:lnTo>
                  <a:lnTo>
                    <a:pt x="263906" y="126174"/>
                  </a:lnTo>
                  <a:lnTo>
                    <a:pt x="264325" y="109321"/>
                  </a:lnTo>
                  <a:lnTo>
                    <a:pt x="269290" y="94576"/>
                  </a:lnTo>
                  <a:lnTo>
                    <a:pt x="277876" y="82372"/>
                  </a:lnTo>
                  <a:lnTo>
                    <a:pt x="289521" y="73253"/>
                  </a:lnTo>
                  <a:lnTo>
                    <a:pt x="303669" y="67779"/>
                  </a:lnTo>
                  <a:lnTo>
                    <a:pt x="303669" y="61976"/>
                  </a:lnTo>
                  <a:lnTo>
                    <a:pt x="305231" y="54190"/>
                  </a:lnTo>
                  <a:lnTo>
                    <a:pt x="309499" y="47866"/>
                  </a:lnTo>
                  <a:lnTo>
                    <a:pt x="315823" y="43624"/>
                  </a:lnTo>
                  <a:lnTo>
                    <a:pt x="323532" y="42062"/>
                  </a:lnTo>
                  <a:lnTo>
                    <a:pt x="331241" y="43624"/>
                  </a:lnTo>
                  <a:lnTo>
                    <a:pt x="337566" y="47866"/>
                  </a:lnTo>
                  <a:lnTo>
                    <a:pt x="341833" y="54190"/>
                  </a:lnTo>
                  <a:lnTo>
                    <a:pt x="343408" y="61976"/>
                  </a:lnTo>
                  <a:lnTo>
                    <a:pt x="343408" y="71742"/>
                  </a:lnTo>
                  <a:lnTo>
                    <a:pt x="353491" y="77495"/>
                  </a:lnTo>
                  <a:lnTo>
                    <a:pt x="362445" y="84988"/>
                  </a:lnTo>
                  <a:lnTo>
                    <a:pt x="369976" y="94068"/>
                  </a:lnTo>
                  <a:lnTo>
                    <a:pt x="375767" y="104571"/>
                  </a:lnTo>
                  <a:lnTo>
                    <a:pt x="377456" y="112268"/>
                  </a:lnTo>
                  <a:lnTo>
                    <a:pt x="377456" y="11645"/>
                  </a:lnTo>
                  <a:lnTo>
                    <a:pt x="370674" y="8115"/>
                  </a:lnTo>
                  <a:lnTo>
                    <a:pt x="320509" y="0"/>
                  </a:lnTo>
                  <a:lnTo>
                    <a:pt x="270344" y="8115"/>
                  </a:lnTo>
                  <a:lnTo>
                    <a:pt x="226745" y="30734"/>
                  </a:lnTo>
                  <a:lnTo>
                    <a:pt x="192354" y="65201"/>
                  </a:lnTo>
                  <a:lnTo>
                    <a:pt x="169799" y="108889"/>
                  </a:lnTo>
                  <a:lnTo>
                    <a:pt x="161696" y="159169"/>
                  </a:lnTo>
                  <a:lnTo>
                    <a:pt x="169799" y="209448"/>
                  </a:lnTo>
                  <a:lnTo>
                    <a:pt x="192354" y="253136"/>
                  </a:lnTo>
                  <a:lnTo>
                    <a:pt x="226745" y="287604"/>
                  </a:lnTo>
                  <a:lnTo>
                    <a:pt x="270344" y="310210"/>
                  </a:lnTo>
                  <a:lnTo>
                    <a:pt x="320509" y="318338"/>
                  </a:lnTo>
                  <a:lnTo>
                    <a:pt x="370776" y="310210"/>
                  </a:lnTo>
                  <a:lnTo>
                    <a:pt x="414375" y="287604"/>
                  </a:lnTo>
                  <a:lnTo>
                    <a:pt x="429094" y="272834"/>
                  </a:lnTo>
                  <a:lnTo>
                    <a:pt x="448729" y="253136"/>
                  </a:lnTo>
                  <a:lnTo>
                    <a:pt x="471246" y="209448"/>
                  </a:lnTo>
                  <a:lnTo>
                    <a:pt x="479323" y="159169"/>
                  </a:lnTo>
                  <a:close/>
                </a:path>
                <a:path w="631825" h="601345">
                  <a:moveTo>
                    <a:pt x="517474" y="557149"/>
                  </a:moveTo>
                  <a:lnTo>
                    <a:pt x="513930" y="553593"/>
                  </a:lnTo>
                  <a:lnTo>
                    <a:pt x="341960" y="553593"/>
                  </a:lnTo>
                  <a:lnTo>
                    <a:pt x="338531" y="557149"/>
                  </a:lnTo>
                  <a:lnTo>
                    <a:pt x="338531" y="597903"/>
                  </a:lnTo>
                  <a:lnTo>
                    <a:pt x="341960" y="601332"/>
                  </a:lnTo>
                  <a:lnTo>
                    <a:pt x="513930" y="601332"/>
                  </a:lnTo>
                  <a:lnTo>
                    <a:pt x="517474" y="597903"/>
                  </a:lnTo>
                  <a:lnTo>
                    <a:pt x="517474" y="557149"/>
                  </a:lnTo>
                  <a:close/>
                </a:path>
                <a:path w="631825" h="601345">
                  <a:moveTo>
                    <a:pt x="631698" y="240969"/>
                  </a:moveTo>
                  <a:lnTo>
                    <a:pt x="628904" y="225920"/>
                  </a:lnTo>
                  <a:lnTo>
                    <a:pt x="621449" y="212991"/>
                  </a:lnTo>
                  <a:lnTo>
                    <a:pt x="610184" y="203593"/>
                  </a:lnTo>
                  <a:lnTo>
                    <a:pt x="595909" y="199161"/>
                  </a:lnTo>
                  <a:lnTo>
                    <a:pt x="579018" y="201066"/>
                  </a:lnTo>
                  <a:lnTo>
                    <a:pt x="565073" y="209296"/>
                  </a:lnTo>
                  <a:lnTo>
                    <a:pt x="555586" y="222364"/>
                  </a:lnTo>
                  <a:lnTo>
                    <a:pt x="552094" y="238721"/>
                  </a:lnTo>
                  <a:lnTo>
                    <a:pt x="552361" y="334073"/>
                  </a:lnTo>
                  <a:lnTo>
                    <a:pt x="550329" y="349567"/>
                  </a:lnTo>
                  <a:lnTo>
                    <a:pt x="528142" y="389851"/>
                  </a:lnTo>
                  <a:lnTo>
                    <a:pt x="488937" y="429145"/>
                  </a:lnTo>
                  <a:lnTo>
                    <a:pt x="474484" y="435076"/>
                  </a:lnTo>
                  <a:lnTo>
                    <a:pt x="466826" y="433590"/>
                  </a:lnTo>
                  <a:lnTo>
                    <a:pt x="460121" y="429145"/>
                  </a:lnTo>
                  <a:lnTo>
                    <a:pt x="455688" y="422427"/>
                  </a:lnTo>
                  <a:lnTo>
                    <a:pt x="454202" y="414756"/>
                  </a:lnTo>
                  <a:lnTo>
                    <a:pt x="455688" y="407060"/>
                  </a:lnTo>
                  <a:lnTo>
                    <a:pt x="460121" y="400265"/>
                  </a:lnTo>
                  <a:lnTo>
                    <a:pt x="500519" y="359918"/>
                  </a:lnTo>
                  <a:lnTo>
                    <a:pt x="508520" y="348348"/>
                  </a:lnTo>
                  <a:lnTo>
                    <a:pt x="504469" y="309270"/>
                  </a:lnTo>
                  <a:lnTo>
                    <a:pt x="477672" y="295757"/>
                  </a:lnTo>
                  <a:lnTo>
                    <a:pt x="462965" y="298069"/>
                  </a:lnTo>
                  <a:lnTo>
                    <a:pt x="370522" y="386029"/>
                  </a:lnTo>
                  <a:lnTo>
                    <a:pt x="344462" y="434835"/>
                  </a:lnTo>
                  <a:lnTo>
                    <a:pt x="342620" y="453542"/>
                  </a:lnTo>
                  <a:lnTo>
                    <a:pt x="342620" y="506158"/>
                  </a:lnTo>
                  <a:lnTo>
                    <a:pt x="346049" y="509714"/>
                  </a:lnTo>
                  <a:lnTo>
                    <a:pt x="516178" y="509320"/>
                  </a:lnTo>
                  <a:lnTo>
                    <a:pt x="518414" y="508266"/>
                  </a:lnTo>
                  <a:lnTo>
                    <a:pt x="519861" y="506425"/>
                  </a:lnTo>
                  <a:lnTo>
                    <a:pt x="580034" y="435076"/>
                  </a:lnTo>
                  <a:lnTo>
                    <a:pt x="609130" y="400583"/>
                  </a:lnTo>
                  <a:lnTo>
                    <a:pt x="630212" y="355790"/>
                  </a:lnTo>
                  <a:lnTo>
                    <a:pt x="631698" y="339077"/>
                  </a:lnTo>
                  <a:lnTo>
                    <a:pt x="631698" y="240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052572" y="4331208"/>
            <a:ext cx="1816735" cy="1567180"/>
            <a:chOff x="3052572" y="4331208"/>
            <a:chExt cx="1816735" cy="1567180"/>
          </a:xfrm>
        </p:grpSpPr>
        <p:sp>
          <p:nvSpPr>
            <p:cNvPr id="29" name="object 29"/>
            <p:cNvSpPr/>
            <p:nvPr/>
          </p:nvSpPr>
          <p:spPr>
            <a:xfrm>
              <a:off x="3052572" y="4331208"/>
              <a:ext cx="1816735" cy="1567180"/>
            </a:xfrm>
            <a:custGeom>
              <a:avLst/>
              <a:gdLst/>
              <a:ahLst/>
              <a:cxnLst/>
              <a:rect l="l" t="t" r="r" b="b"/>
              <a:pathLst>
                <a:path w="1816735" h="1567179">
                  <a:moveTo>
                    <a:pt x="1424940" y="0"/>
                  </a:moveTo>
                  <a:lnTo>
                    <a:pt x="391668" y="0"/>
                  </a:lnTo>
                  <a:lnTo>
                    <a:pt x="0" y="783336"/>
                  </a:lnTo>
                  <a:lnTo>
                    <a:pt x="391668" y="1566672"/>
                  </a:lnTo>
                  <a:lnTo>
                    <a:pt x="1424940" y="1566672"/>
                  </a:lnTo>
                  <a:lnTo>
                    <a:pt x="1816608" y="783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A1B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06368" y="4834128"/>
              <a:ext cx="577215" cy="562610"/>
            </a:xfrm>
            <a:custGeom>
              <a:avLst/>
              <a:gdLst/>
              <a:ahLst/>
              <a:cxnLst/>
              <a:rect l="l" t="t" r="r" b="b"/>
              <a:pathLst>
                <a:path w="577214" h="562610">
                  <a:moveTo>
                    <a:pt x="344043" y="352933"/>
                  </a:moveTo>
                  <a:lnTo>
                    <a:pt x="249682" y="457581"/>
                  </a:lnTo>
                  <a:lnTo>
                    <a:pt x="344043" y="562356"/>
                  </a:lnTo>
                  <a:lnTo>
                    <a:pt x="344043" y="517779"/>
                  </a:lnTo>
                  <a:lnTo>
                    <a:pt x="467233" y="516255"/>
                  </a:lnTo>
                  <a:lnTo>
                    <a:pt x="491601" y="503362"/>
                  </a:lnTo>
                  <a:lnTo>
                    <a:pt x="493490" y="476075"/>
                  </a:lnTo>
                  <a:lnTo>
                    <a:pt x="481520" y="439191"/>
                  </a:lnTo>
                  <a:lnTo>
                    <a:pt x="464312" y="397510"/>
                  </a:lnTo>
                  <a:lnTo>
                    <a:pt x="344043" y="397510"/>
                  </a:lnTo>
                  <a:lnTo>
                    <a:pt x="344043" y="352933"/>
                  </a:lnTo>
                  <a:close/>
                </a:path>
                <a:path w="577214" h="562610">
                  <a:moveTo>
                    <a:pt x="0" y="364490"/>
                  </a:moveTo>
                  <a:lnTo>
                    <a:pt x="29462" y="422159"/>
                  </a:lnTo>
                  <a:lnTo>
                    <a:pt x="60531" y="469328"/>
                  </a:lnTo>
                  <a:lnTo>
                    <a:pt x="92672" y="501828"/>
                  </a:lnTo>
                  <a:lnTo>
                    <a:pt x="247650" y="522224"/>
                  </a:lnTo>
                  <a:lnTo>
                    <a:pt x="242587" y="400361"/>
                  </a:lnTo>
                  <a:lnTo>
                    <a:pt x="131627" y="400361"/>
                  </a:lnTo>
                  <a:lnTo>
                    <a:pt x="78994" y="396573"/>
                  </a:lnTo>
                  <a:lnTo>
                    <a:pt x="33736" y="385512"/>
                  </a:lnTo>
                  <a:lnTo>
                    <a:pt x="0" y="364490"/>
                  </a:lnTo>
                  <a:close/>
                </a:path>
                <a:path w="577214" h="562610">
                  <a:moveTo>
                    <a:pt x="517270" y="222885"/>
                  </a:moveTo>
                  <a:lnTo>
                    <a:pt x="411353" y="290068"/>
                  </a:lnTo>
                  <a:lnTo>
                    <a:pt x="441114" y="336330"/>
                  </a:lnTo>
                  <a:lnTo>
                    <a:pt x="469705" y="384324"/>
                  </a:lnTo>
                  <a:lnTo>
                    <a:pt x="492725" y="431818"/>
                  </a:lnTo>
                  <a:lnTo>
                    <a:pt x="505771" y="476581"/>
                  </a:lnTo>
                  <a:lnTo>
                    <a:pt x="504444" y="516382"/>
                  </a:lnTo>
                  <a:lnTo>
                    <a:pt x="539654" y="461962"/>
                  </a:lnTo>
                  <a:lnTo>
                    <a:pt x="564959" y="411448"/>
                  </a:lnTo>
                  <a:lnTo>
                    <a:pt x="577024" y="367363"/>
                  </a:lnTo>
                  <a:lnTo>
                    <a:pt x="572516" y="332232"/>
                  </a:lnTo>
                  <a:lnTo>
                    <a:pt x="517270" y="222885"/>
                  </a:lnTo>
                  <a:close/>
                </a:path>
                <a:path w="577214" h="562610">
                  <a:moveTo>
                    <a:pt x="242443" y="396875"/>
                  </a:moveTo>
                  <a:lnTo>
                    <a:pt x="187492" y="399566"/>
                  </a:lnTo>
                  <a:lnTo>
                    <a:pt x="131627" y="400361"/>
                  </a:lnTo>
                  <a:lnTo>
                    <a:pt x="242587" y="400361"/>
                  </a:lnTo>
                  <a:lnTo>
                    <a:pt x="242443" y="396875"/>
                  </a:lnTo>
                  <a:close/>
                </a:path>
                <a:path w="577214" h="562610">
                  <a:moveTo>
                    <a:pt x="178181" y="173101"/>
                  </a:moveTo>
                  <a:lnTo>
                    <a:pt x="40386" y="202565"/>
                  </a:lnTo>
                  <a:lnTo>
                    <a:pt x="78867" y="224790"/>
                  </a:lnTo>
                  <a:lnTo>
                    <a:pt x="18669" y="332232"/>
                  </a:lnTo>
                  <a:lnTo>
                    <a:pt x="17637" y="359747"/>
                  </a:lnTo>
                  <a:lnTo>
                    <a:pt x="40322" y="374999"/>
                  </a:lnTo>
                  <a:lnTo>
                    <a:pt x="78247" y="383059"/>
                  </a:lnTo>
                  <a:lnTo>
                    <a:pt x="122936" y="389001"/>
                  </a:lnTo>
                  <a:lnTo>
                    <a:pt x="183007" y="284988"/>
                  </a:lnTo>
                  <a:lnTo>
                    <a:pt x="214417" y="284988"/>
                  </a:lnTo>
                  <a:lnTo>
                    <a:pt x="178181" y="173101"/>
                  </a:lnTo>
                  <a:close/>
                </a:path>
                <a:path w="577214" h="562610">
                  <a:moveTo>
                    <a:pt x="214417" y="284988"/>
                  </a:moveTo>
                  <a:lnTo>
                    <a:pt x="183007" y="284988"/>
                  </a:lnTo>
                  <a:lnTo>
                    <a:pt x="221615" y="307213"/>
                  </a:lnTo>
                  <a:lnTo>
                    <a:pt x="214417" y="284988"/>
                  </a:lnTo>
                  <a:close/>
                </a:path>
                <a:path w="577214" h="562610">
                  <a:moveTo>
                    <a:pt x="379857" y="20955"/>
                  </a:moveTo>
                  <a:lnTo>
                    <a:pt x="361582" y="28027"/>
                  </a:lnTo>
                  <a:lnTo>
                    <a:pt x="342534" y="45910"/>
                  </a:lnTo>
                  <a:lnTo>
                    <a:pt x="322653" y="70461"/>
                  </a:lnTo>
                  <a:lnTo>
                    <a:pt x="301879" y="97536"/>
                  </a:lnTo>
                  <a:lnTo>
                    <a:pt x="361950" y="201676"/>
                  </a:lnTo>
                  <a:lnTo>
                    <a:pt x="323342" y="223901"/>
                  </a:lnTo>
                  <a:lnTo>
                    <a:pt x="461264" y="253365"/>
                  </a:lnTo>
                  <a:lnTo>
                    <a:pt x="497500" y="141478"/>
                  </a:lnTo>
                  <a:lnTo>
                    <a:pt x="466090" y="141478"/>
                  </a:lnTo>
                  <a:lnTo>
                    <a:pt x="403225" y="35560"/>
                  </a:lnTo>
                  <a:lnTo>
                    <a:pt x="397484" y="28866"/>
                  </a:lnTo>
                  <a:lnTo>
                    <a:pt x="391683" y="24304"/>
                  </a:lnTo>
                  <a:lnTo>
                    <a:pt x="385812" y="21718"/>
                  </a:lnTo>
                  <a:lnTo>
                    <a:pt x="379857" y="20955"/>
                  </a:lnTo>
                  <a:close/>
                </a:path>
                <a:path w="577214" h="562610">
                  <a:moveTo>
                    <a:pt x="319913" y="0"/>
                  </a:moveTo>
                  <a:lnTo>
                    <a:pt x="276683" y="1801"/>
                  </a:lnTo>
                  <a:lnTo>
                    <a:pt x="210702" y="19359"/>
                  </a:lnTo>
                  <a:lnTo>
                    <a:pt x="124205" y="138938"/>
                  </a:lnTo>
                  <a:lnTo>
                    <a:pt x="235331" y="197104"/>
                  </a:lnTo>
                  <a:lnTo>
                    <a:pt x="260507" y="148199"/>
                  </a:lnTo>
                  <a:lnTo>
                    <a:pt x="287756" y="99423"/>
                  </a:lnTo>
                  <a:lnTo>
                    <a:pt x="317352" y="55719"/>
                  </a:lnTo>
                  <a:lnTo>
                    <a:pt x="349570" y="22030"/>
                  </a:lnTo>
                  <a:lnTo>
                    <a:pt x="384683" y="3302"/>
                  </a:lnTo>
                  <a:lnTo>
                    <a:pt x="367954" y="1946"/>
                  </a:lnTo>
                  <a:lnTo>
                    <a:pt x="351536" y="936"/>
                  </a:lnTo>
                  <a:lnTo>
                    <a:pt x="335498" y="283"/>
                  </a:lnTo>
                  <a:lnTo>
                    <a:pt x="319913" y="0"/>
                  </a:lnTo>
                  <a:close/>
                </a:path>
                <a:path w="577214" h="562610">
                  <a:moveTo>
                    <a:pt x="504698" y="119253"/>
                  </a:moveTo>
                  <a:lnTo>
                    <a:pt x="466090" y="141478"/>
                  </a:lnTo>
                  <a:lnTo>
                    <a:pt x="497500" y="141478"/>
                  </a:lnTo>
                  <a:lnTo>
                    <a:pt x="504698" y="1192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299959" y="4331208"/>
            <a:ext cx="1818639" cy="1567180"/>
            <a:chOff x="7299959" y="4331208"/>
            <a:chExt cx="1818639" cy="1567180"/>
          </a:xfrm>
        </p:grpSpPr>
        <p:sp>
          <p:nvSpPr>
            <p:cNvPr id="32" name="object 32"/>
            <p:cNvSpPr/>
            <p:nvPr/>
          </p:nvSpPr>
          <p:spPr>
            <a:xfrm>
              <a:off x="7299959" y="4331208"/>
              <a:ext cx="1818639" cy="1567180"/>
            </a:xfrm>
            <a:custGeom>
              <a:avLst/>
              <a:gdLst/>
              <a:ahLst/>
              <a:cxnLst/>
              <a:rect l="l" t="t" r="r" b="b"/>
              <a:pathLst>
                <a:path w="1818640" h="1567179">
                  <a:moveTo>
                    <a:pt x="1426464" y="0"/>
                  </a:moveTo>
                  <a:lnTo>
                    <a:pt x="391668" y="0"/>
                  </a:lnTo>
                  <a:lnTo>
                    <a:pt x="0" y="783336"/>
                  </a:lnTo>
                  <a:lnTo>
                    <a:pt x="391668" y="1566672"/>
                  </a:lnTo>
                  <a:lnTo>
                    <a:pt x="1426464" y="1566672"/>
                  </a:lnTo>
                  <a:lnTo>
                    <a:pt x="1818132" y="783336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00A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29501" y="4684811"/>
              <a:ext cx="493395" cy="711835"/>
            </a:xfrm>
            <a:custGeom>
              <a:avLst/>
              <a:gdLst/>
              <a:ahLst/>
              <a:cxnLst/>
              <a:rect l="l" t="t" r="r" b="b"/>
              <a:pathLst>
                <a:path w="493395" h="711835">
                  <a:moveTo>
                    <a:pt x="492102" y="88845"/>
                  </a:moveTo>
                  <a:lnTo>
                    <a:pt x="469713" y="98482"/>
                  </a:lnTo>
                  <a:lnTo>
                    <a:pt x="446444" y="105441"/>
                  </a:lnTo>
                  <a:lnTo>
                    <a:pt x="422542" y="109660"/>
                  </a:lnTo>
                  <a:lnTo>
                    <a:pt x="398256" y="111080"/>
                  </a:lnTo>
                  <a:lnTo>
                    <a:pt x="304869" y="111080"/>
                  </a:lnTo>
                  <a:lnTo>
                    <a:pt x="257046" y="120764"/>
                  </a:lnTo>
                  <a:lnTo>
                    <a:pt x="217987" y="147176"/>
                  </a:lnTo>
                  <a:lnTo>
                    <a:pt x="191648" y="186355"/>
                  </a:lnTo>
                  <a:lnTo>
                    <a:pt x="181989" y="234339"/>
                  </a:lnTo>
                  <a:lnTo>
                    <a:pt x="181989" y="322170"/>
                  </a:lnTo>
                  <a:lnTo>
                    <a:pt x="204156" y="322170"/>
                  </a:lnTo>
                  <a:lnTo>
                    <a:pt x="204401" y="243411"/>
                  </a:lnTo>
                  <a:lnTo>
                    <a:pt x="211678" y="209271"/>
                  </a:lnTo>
                  <a:lnTo>
                    <a:pt x="230767" y="181359"/>
                  </a:lnTo>
                  <a:lnTo>
                    <a:pt x="258802" y="162522"/>
                  </a:lnTo>
                  <a:lnTo>
                    <a:pt x="292913" y="155610"/>
                  </a:lnTo>
                  <a:lnTo>
                    <a:pt x="487139" y="155610"/>
                  </a:lnTo>
                  <a:lnTo>
                    <a:pt x="492102" y="124734"/>
                  </a:lnTo>
                  <a:lnTo>
                    <a:pt x="492102" y="88845"/>
                  </a:lnTo>
                  <a:close/>
                </a:path>
                <a:path w="493395" h="711835">
                  <a:moveTo>
                    <a:pt x="17843" y="112587"/>
                  </a:moveTo>
                  <a:lnTo>
                    <a:pt x="0" y="112587"/>
                  </a:lnTo>
                  <a:lnTo>
                    <a:pt x="0" y="130485"/>
                  </a:lnTo>
                  <a:lnTo>
                    <a:pt x="6940" y="173648"/>
                  </a:lnTo>
                  <a:lnTo>
                    <a:pt x="26269" y="211146"/>
                  </a:lnTo>
                  <a:lnTo>
                    <a:pt x="55746" y="240723"/>
                  </a:lnTo>
                  <a:lnTo>
                    <a:pt x="93131" y="260123"/>
                  </a:lnTo>
                  <a:lnTo>
                    <a:pt x="136185" y="267091"/>
                  </a:lnTo>
                  <a:lnTo>
                    <a:pt x="154029" y="267091"/>
                  </a:lnTo>
                  <a:lnTo>
                    <a:pt x="154029" y="249192"/>
                  </a:lnTo>
                  <a:lnTo>
                    <a:pt x="147088" y="206006"/>
                  </a:lnTo>
                  <a:lnTo>
                    <a:pt x="127759" y="168505"/>
                  </a:lnTo>
                  <a:lnTo>
                    <a:pt x="98282" y="138937"/>
                  </a:lnTo>
                  <a:lnTo>
                    <a:pt x="60897" y="119549"/>
                  </a:lnTo>
                  <a:lnTo>
                    <a:pt x="17843" y="112587"/>
                  </a:lnTo>
                  <a:close/>
                </a:path>
                <a:path w="493395" h="711835">
                  <a:moveTo>
                    <a:pt x="487139" y="155610"/>
                  </a:moveTo>
                  <a:lnTo>
                    <a:pt x="403498" y="155610"/>
                  </a:lnTo>
                  <a:lnTo>
                    <a:pt x="401738" y="164234"/>
                  </a:lnTo>
                  <a:lnTo>
                    <a:pt x="396980" y="171271"/>
                  </a:lnTo>
                  <a:lnTo>
                    <a:pt x="389939" y="176014"/>
                  </a:lnTo>
                  <a:lnTo>
                    <a:pt x="381332" y="177753"/>
                  </a:lnTo>
                  <a:lnTo>
                    <a:pt x="292913" y="177814"/>
                  </a:lnTo>
                  <a:lnTo>
                    <a:pt x="246323" y="197112"/>
                  </a:lnTo>
                  <a:lnTo>
                    <a:pt x="226613" y="243411"/>
                  </a:lnTo>
                  <a:lnTo>
                    <a:pt x="226291" y="266599"/>
                  </a:lnTo>
                  <a:lnTo>
                    <a:pt x="350674" y="266599"/>
                  </a:lnTo>
                  <a:lnTo>
                    <a:pt x="395391" y="259364"/>
                  </a:lnTo>
                  <a:lnTo>
                    <a:pt x="434217" y="239221"/>
                  </a:lnTo>
                  <a:lnTo>
                    <a:pt x="464826" y="208508"/>
                  </a:lnTo>
                  <a:lnTo>
                    <a:pt x="484896" y="169566"/>
                  </a:lnTo>
                  <a:lnTo>
                    <a:pt x="487139" y="155610"/>
                  </a:lnTo>
                  <a:close/>
                </a:path>
                <a:path w="493395" h="711835">
                  <a:moveTo>
                    <a:pt x="166997" y="0"/>
                  </a:moveTo>
                  <a:lnTo>
                    <a:pt x="157892" y="9133"/>
                  </a:lnTo>
                  <a:lnTo>
                    <a:pt x="136283" y="41767"/>
                  </a:lnTo>
                  <a:lnTo>
                    <a:pt x="129080" y="78881"/>
                  </a:lnTo>
                  <a:lnTo>
                    <a:pt x="136283" y="115996"/>
                  </a:lnTo>
                  <a:lnTo>
                    <a:pt x="157892" y="148629"/>
                  </a:lnTo>
                  <a:lnTo>
                    <a:pt x="166997" y="157763"/>
                  </a:lnTo>
                  <a:lnTo>
                    <a:pt x="176103" y="148629"/>
                  </a:lnTo>
                  <a:lnTo>
                    <a:pt x="197712" y="115996"/>
                  </a:lnTo>
                  <a:lnTo>
                    <a:pt x="204914" y="78881"/>
                  </a:lnTo>
                  <a:lnTo>
                    <a:pt x="197712" y="41767"/>
                  </a:lnTo>
                  <a:lnTo>
                    <a:pt x="176103" y="9133"/>
                  </a:lnTo>
                  <a:lnTo>
                    <a:pt x="166997" y="0"/>
                  </a:lnTo>
                  <a:close/>
                </a:path>
                <a:path w="493395" h="711835">
                  <a:moveTo>
                    <a:pt x="439430" y="399914"/>
                  </a:moveTo>
                  <a:lnTo>
                    <a:pt x="339360" y="399914"/>
                  </a:lnTo>
                  <a:lnTo>
                    <a:pt x="386605" y="674785"/>
                  </a:lnTo>
                  <a:lnTo>
                    <a:pt x="386820" y="676231"/>
                  </a:lnTo>
                  <a:lnTo>
                    <a:pt x="386820" y="711320"/>
                  </a:lnTo>
                  <a:lnTo>
                    <a:pt x="492960" y="711320"/>
                  </a:lnTo>
                  <a:lnTo>
                    <a:pt x="439430" y="399914"/>
                  </a:lnTo>
                  <a:close/>
                </a:path>
                <a:path w="493395" h="711835">
                  <a:moveTo>
                    <a:pt x="314864" y="355475"/>
                  </a:moveTo>
                  <a:lnTo>
                    <a:pt x="93355" y="355475"/>
                  </a:lnTo>
                  <a:lnTo>
                    <a:pt x="37986" y="677614"/>
                  </a:lnTo>
                  <a:lnTo>
                    <a:pt x="37986" y="710951"/>
                  </a:lnTo>
                  <a:lnTo>
                    <a:pt x="370203" y="710951"/>
                  </a:lnTo>
                  <a:lnTo>
                    <a:pt x="370203" y="677614"/>
                  </a:lnTo>
                  <a:lnTo>
                    <a:pt x="314864" y="355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928116" y="4331208"/>
            <a:ext cx="1816735" cy="1567180"/>
            <a:chOff x="928116" y="4331208"/>
            <a:chExt cx="1816735" cy="1567180"/>
          </a:xfrm>
        </p:grpSpPr>
        <p:sp>
          <p:nvSpPr>
            <p:cNvPr id="35" name="object 35"/>
            <p:cNvSpPr/>
            <p:nvPr/>
          </p:nvSpPr>
          <p:spPr>
            <a:xfrm>
              <a:off x="928116" y="4331208"/>
              <a:ext cx="1816735" cy="1567180"/>
            </a:xfrm>
            <a:custGeom>
              <a:avLst/>
              <a:gdLst/>
              <a:ahLst/>
              <a:cxnLst/>
              <a:rect l="l" t="t" r="r" b="b"/>
              <a:pathLst>
                <a:path w="1816735" h="1567179">
                  <a:moveTo>
                    <a:pt x="1424940" y="0"/>
                  </a:moveTo>
                  <a:lnTo>
                    <a:pt x="391668" y="0"/>
                  </a:lnTo>
                  <a:lnTo>
                    <a:pt x="0" y="783336"/>
                  </a:lnTo>
                  <a:lnTo>
                    <a:pt x="391668" y="1566672"/>
                  </a:lnTo>
                  <a:lnTo>
                    <a:pt x="1424940" y="1566672"/>
                  </a:lnTo>
                  <a:lnTo>
                    <a:pt x="1816608" y="783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90A6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13273" y="4685609"/>
              <a:ext cx="637540" cy="723900"/>
            </a:xfrm>
            <a:custGeom>
              <a:avLst/>
              <a:gdLst/>
              <a:ahLst/>
              <a:cxnLst/>
              <a:rect l="l" t="t" r="r" b="b"/>
              <a:pathLst>
                <a:path w="637539" h="723900">
                  <a:moveTo>
                    <a:pt x="565540" y="240030"/>
                  </a:moveTo>
                  <a:lnTo>
                    <a:pt x="477512" y="240030"/>
                  </a:lnTo>
                  <a:lnTo>
                    <a:pt x="527656" y="250190"/>
                  </a:lnTo>
                  <a:lnTo>
                    <a:pt x="568641" y="278130"/>
                  </a:lnTo>
                  <a:lnTo>
                    <a:pt x="596293" y="318770"/>
                  </a:lnTo>
                  <a:lnTo>
                    <a:pt x="606438" y="369570"/>
                  </a:lnTo>
                  <a:lnTo>
                    <a:pt x="596293" y="419100"/>
                  </a:lnTo>
                  <a:lnTo>
                    <a:pt x="568641" y="459740"/>
                  </a:lnTo>
                  <a:lnTo>
                    <a:pt x="527656" y="487680"/>
                  </a:lnTo>
                  <a:lnTo>
                    <a:pt x="477512" y="497840"/>
                  </a:lnTo>
                  <a:lnTo>
                    <a:pt x="82539" y="497840"/>
                  </a:lnTo>
                  <a:lnTo>
                    <a:pt x="50429" y="504190"/>
                  </a:lnTo>
                  <a:lnTo>
                    <a:pt x="24191" y="521970"/>
                  </a:lnTo>
                  <a:lnTo>
                    <a:pt x="6492" y="548640"/>
                  </a:lnTo>
                  <a:lnTo>
                    <a:pt x="0" y="580390"/>
                  </a:lnTo>
                  <a:lnTo>
                    <a:pt x="6492" y="612140"/>
                  </a:lnTo>
                  <a:lnTo>
                    <a:pt x="24191" y="638810"/>
                  </a:lnTo>
                  <a:lnTo>
                    <a:pt x="50429" y="656590"/>
                  </a:lnTo>
                  <a:lnTo>
                    <a:pt x="82539" y="662940"/>
                  </a:lnTo>
                  <a:lnTo>
                    <a:pt x="427432" y="662940"/>
                  </a:lnTo>
                  <a:lnTo>
                    <a:pt x="435003" y="679450"/>
                  </a:lnTo>
                  <a:lnTo>
                    <a:pt x="447355" y="693420"/>
                  </a:lnTo>
                  <a:lnTo>
                    <a:pt x="463426" y="702310"/>
                  </a:lnTo>
                  <a:lnTo>
                    <a:pt x="482154" y="704850"/>
                  </a:lnTo>
                  <a:lnTo>
                    <a:pt x="521050" y="704850"/>
                  </a:lnTo>
                  <a:lnTo>
                    <a:pt x="521050" y="723900"/>
                  </a:lnTo>
                  <a:lnTo>
                    <a:pt x="566768" y="723900"/>
                  </a:lnTo>
                  <a:lnTo>
                    <a:pt x="566768" y="698500"/>
                  </a:lnTo>
                  <a:lnTo>
                    <a:pt x="630915" y="698500"/>
                  </a:lnTo>
                  <a:lnTo>
                    <a:pt x="637245" y="692150"/>
                  </a:lnTo>
                  <a:lnTo>
                    <a:pt x="637245" y="676910"/>
                  </a:lnTo>
                  <a:lnTo>
                    <a:pt x="630915" y="670560"/>
                  </a:lnTo>
                  <a:lnTo>
                    <a:pt x="566804" y="670560"/>
                  </a:lnTo>
                  <a:lnTo>
                    <a:pt x="566804" y="635000"/>
                  </a:lnTo>
                  <a:lnTo>
                    <a:pt x="82539" y="635000"/>
                  </a:lnTo>
                  <a:lnTo>
                    <a:pt x="61475" y="629920"/>
                  </a:lnTo>
                  <a:lnTo>
                    <a:pt x="44245" y="618490"/>
                  </a:lnTo>
                  <a:lnTo>
                    <a:pt x="32614" y="601980"/>
                  </a:lnTo>
                  <a:lnTo>
                    <a:pt x="28345" y="580390"/>
                  </a:lnTo>
                  <a:lnTo>
                    <a:pt x="32609" y="558800"/>
                  </a:lnTo>
                  <a:lnTo>
                    <a:pt x="44232" y="542290"/>
                  </a:lnTo>
                  <a:lnTo>
                    <a:pt x="61460" y="530860"/>
                  </a:lnTo>
                  <a:lnTo>
                    <a:pt x="82539" y="525780"/>
                  </a:lnTo>
                  <a:lnTo>
                    <a:pt x="477512" y="525780"/>
                  </a:lnTo>
                  <a:lnTo>
                    <a:pt x="527170" y="518160"/>
                  </a:lnTo>
                  <a:lnTo>
                    <a:pt x="570336" y="496570"/>
                  </a:lnTo>
                  <a:lnTo>
                    <a:pt x="604400" y="462280"/>
                  </a:lnTo>
                  <a:lnTo>
                    <a:pt x="626753" y="419100"/>
                  </a:lnTo>
                  <a:lnTo>
                    <a:pt x="634783" y="369570"/>
                  </a:lnTo>
                  <a:lnTo>
                    <a:pt x="626753" y="320040"/>
                  </a:lnTo>
                  <a:lnTo>
                    <a:pt x="604400" y="276860"/>
                  </a:lnTo>
                  <a:lnTo>
                    <a:pt x="570336" y="242570"/>
                  </a:lnTo>
                  <a:lnTo>
                    <a:pt x="565540" y="240030"/>
                  </a:lnTo>
                  <a:close/>
                </a:path>
                <a:path w="637539" h="723900">
                  <a:moveTo>
                    <a:pt x="566804" y="571500"/>
                  </a:moveTo>
                  <a:lnTo>
                    <a:pt x="521120" y="571500"/>
                  </a:lnTo>
                  <a:lnTo>
                    <a:pt x="521120" y="591820"/>
                  </a:lnTo>
                  <a:lnTo>
                    <a:pt x="482189" y="591820"/>
                  </a:lnTo>
                  <a:lnTo>
                    <a:pt x="463310" y="595630"/>
                  </a:lnTo>
                  <a:lnTo>
                    <a:pt x="447135" y="604520"/>
                  </a:lnTo>
                  <a:lnTo>
                    <a:pt x="434772" y="617220"/>
                  </a:lnTo>
                  <a:lnTo>
                    <a:pt x="427327" y="635000"/>
                  </a:lnTo>
                  <a:lnTo>
                    <a:pt x="566804" y="635000"/>
                  </a:lnTo>
                  <a:lnTo>
                    <a:pt x="566804" y="624840"/>
                  </a:lnTo>
                  <a:lnTo>
                    <a:pt x="630950" y="624840"/>
                  </a:lnTo>
                  <a:lnTo>
                    <a:pt x="637280" y="618490"/>
                  </a:lnTo>
                  <a:lnTo>
                    <a:pt x="637280" y="603250"/>
                  </a:lnTo>
                  <a:lnTo>
                    <a:pt x="630950" y="596900"/>
                  </a:lnTo>
                  <a:lnTo>
                    <a:pt x="566804" y="596900"/>
                  </a:lnTo>
                  <a:lnTo>
                    <a:pt x="566804" y="571500"/>
                  </a:lnTo>
                  <a:close/>
                </a:path>
                <a:path w="637539" h="723900">
                  <a:moveTo>
                    <a:pt x="227537" y="0"/>
                  </a:moveTo>
                  <a:lnTo>
                    <a:pt x="182002" y="5080"/>
                  </a:lnTo>
                  <a:lnTo>
                    <a:pt x="139562" y="17780"/>
                  </a:lnTo>
                  <a:lnTo>
                    <a:pt x="101137" y="39370"/>
                  </a:lnTo>
                  <a:lnTo>
                    <a:pt x="67641" y="66040"/>
                  </a:lnTo>
                  <a:lnTo>
                    <a:pt x="39993" y="100330"/>
                  </a:lnTo>
                  <a:lnTo>
                    <a:pt x="19108" y="138430"/>
                  </a:lnTo>
                  <a:lnTo>
                    <a:pt x="5905" y="180340"/>
                  </a:lnTo>
                  <a:lnTo>
                    <a:pt x="1301" y="226060"/>
                  </a:lnTo>
                  <a:lnTo>
                    <a:pt x="5905" y="271780"/>
                  </a:lnTo>
                  <a:lnTo>
                    <a:pt x="19108" y="314960"/>
                  </a:lnTo>
                  <a:lnTo>
                    <a:pt x="39993" y="353060"/>
                  </a:lnTo>
                  <a:lnTo>
                    <a:pt x="67641" y="386080"/>
                  </a:lnTo>
                  <a:lnTo>
                    <a:pt x="101137" y="414020"/>
                  </a:lnTo>
                  <a:lnTo>
                    <a:pt x="139562" y="434340"/>
                  </a:lnTo>
                  <a:lnTo>
                    <a:pt x="182002" y="448310"/>
                  </a:lnTo>
                  <a:lnTo>
                    <a:pt x="227537" y="452120"/>
                  </a:lnTo>
                  <a:lnTo>
                    <a:pt x="274682" y="447040"/>
                  </a:lnTo>
                  <a:lnTo>
                    <a:pt x="318464" y="433070"/>
                  </a:lnTo>
                  <a:lnTo>
                    <a:pt x="334687" y="424180"/>
                  </a:lnTo>
                  <a:lnTo>
                    <a:pt x="227572" y="424180"/>
                  </a:lnTo>
                  <a:lnTo>
                    <a:pt x="178565" y="417830"/>
                  </a:lnTo>
                  <a:lnTo>
                    <a:pt x="134021" y="401320"/>
                  </a:lnTo>
                  <a:lnTo>
                    <a:pt x="95468" y="373380"/>
                  </a:lnTo>
                  <a:lnTo>
                    <a:pt x="64431" y="337820"/>
                  </a:lnTo>
                  <a:lnTo>
                    <a:pt x="42439" y="295910"/>
                  </a:lnTo>
                  <a:lnTo>
                    <a:pt x="31018" y="248920"/>
                  </a:lnTo>
                  <a:lnTo>
                    <a:pt x="158103" y="248920"/>
                  </a:lnTo>
                  <a:lnTo>
                    <a:pt x="159346" y="246380"/>
                  </a:lnTo>
                  <a:lnTo>
                    <a:pt x="162195" y="240030"/>
                  </a:lnTo>
                  <a:lnTo>
                    <a:pt x="163144" y="237490"/>
                  </a:lnTo>
                  <a:lnTo>
                    <a:pt x="163848" y="234950"/>
                  </a:lnTo>
                  <a:lnTo>
                    <a:pt x="165483" y="231140"/>
                  </a:lnTo>
                  <a:lnTo>
                    <a:pt x="149816" y="231140"/>
                  </a:lnTo>
                  <a:lnTo>
                    <a:pt x="145842" y="228600"/>
                  </a:lnTo>
                  <a:lnTo>
                    <a:pt x="125590" y="193040"/>
                  </a:lnTo>
                  <a:lnTo>
                    <a:pt x="123053" y="177800"/>
                  </a:lnTo>
                  <a:lnTo>
                    <a:pt x="128187" y="171450"/>
                  </a:lnTo>
                  <a:lnTo>
                    <a:pt x="129313" y="167640"/>
                  </a:lnTo>
                  <a:lnTo>
                    <a:pt x="354697" y="167640"/>
                  </a:lnTo>
                  <a:lnTo>
                    <a:pt x="354568" y="163830"/>
                  </a:lnTo>
                  <a:lnTo>
                    <a:pt x="95797" y="163830"/>
                  </a:lnTo>
                  <a:lnTo>
                    <a:pt x="89889" y="161290"/>
                  </a:lnTo>
                  <a:lnTo>
                    <a:pt x="83875" y="156210"/>
                  </a:lnTo>
                  <a:lnTo>
                    <a:pt x="82820" y="152400"/>
                  </a:lnTo>
                  <a:lnTo>
                    <a:pt x="81836" y="148590"/>
                  </a:lnTo>
                  <a:lnTo>
                    <a:pt x="87744" y="140970"/>
                  </a:lnTo>
                  <a:lnTo>
                    <a:pt x="85704" y="138430"/>
                  </a:lnTo>
                  <a:lnTo>
                    <a:pt x="82530" y="137160"/>
                  </a:lnTo>
                  <a:lnTo>
                    <a:pt x="51380" y="137160"/>
                  </a:lnTo>
                  <a:lnTo>
                    <a:pt x="53279" y="133350"/>
                  </a:lnTo>
                  <a:lnTo>
                    <a:pt x="55213" y="129540"/>
                  </a:lnTo>
                  <a:lnTo>
                    <a:pt x="57288" y="125730"/>
                  </a:lnTo>
                  <a:lnTo>
                    <a:pt x="61368" y="125730"/>
                  </a:lnTo>
                  <a:lnTo>
                    <a:pt x="67099" y="123190"/>
                  </a:lnTo>
                  <a:lnTo>
                    <a:pt x="79696" y="113030"/>
                  </a:lnTo>
                  <a:lnTo>
                    <a:pt x="85388" y="110490"/>
                  </a:lnTo>
                  <a:lnTo>
                    <a:pt x="89854" y="109220"/>
                  </a:lnTo>
                  <a:lnTo>
                    <a:pt x="366529" y="109220"/>
                  </a:lnTo>
                  <a:lnTo>
                    <a:pt x="365607" y="102870"/>
                  </a:lnTo>
                  <a:lnTo>
                    <a:pt x="363197" y="91440"/>
                  </a:lnTo>
                  <a:lnTo>
                    <a:pt x="93582" y="91440"/>
                  </a:lnTo>
                  <a:lnTo>
                    <a:pt x="90839" y="90170"/>
                  </a:lnTo>
                  <a:lnTo>
                    <a:pt x="84649" y="90170"/>
                  </a:lnTo>
                  <a:lnTo>
                    <a:pt x="87533" y="86360"/>
                  </a:lnTo>
                  <a:lnTo>
                    <a:pt x="90487" y="83820"/>
                  </a:lnTo>
                  <a:lnTo>
                    <a:pt x="93547" y="81280"/>
                  </a:lnTo>
                  <a:lnTo>
                    <a:pt x="97450" y="78740"/>
                  </a:lnTo>
                  <a:lnTo>
                    <a:pt x="102268" y="74930"/>
                  </a:lnTo>
                  <a:lnTo>
                    <a:pt x="134553" y="52070"/>
                  </a:lnTo>
                  <a:lnTo>
                    <a:pt x="198528" y="52070"/>
                  </a:lnTo>
                  <a:lnTo>
                    <a:pt x="189154" y="49530"/>
                  </a:lnTo>
                  <a:lnTo>
                    <a:pt x="180271" y="46990"/>
                  </a:lnTo>
                  <a:lnTo>
                    <a:pt x="177845" y="45720"/>
                  </a:lnTo>
                  <a:lnTo>
                    <a:pt x="169369" y="41910"/>
                  </a:lnTo>
                  <a:lnTo>
                    <a:pt x="163074" y="39370"/>
                  </a:lnTo>
                  <a:lnTo>
                    <a:pt x="178507" y="34290"/>
                  </a:lnTo>
                  <a:lnTo>
                    <a:pt x="210798" y="29210"/>
                  </a:lnTo>
                  <a:lnTo>
                    <a:pt x="335975" y="29210"/>
                  </a:lnTo>
                  <a:lnTo>
                    <a:pt x="318464" y="19050"/>
                  </a:lnTo>
                  <a:lnTo>
                    <a:pt x="274682" y="5080"/>
                  </a:lnTo>
                  <a:lnTo>
                    <a:pt x="227537" y="0"/>
                  </a:lnTo>
                  <a:close/>
                </a:path>
                <a:path w="637539" h="723900">
                  <a:moveTo>
                    <a:pt x="418441" y="347980"/>
                  </a:moveTo>
                  <a:lnTo>
                    <a:pt x="347531" y="347980"/>
                  </a:lnTo>
                  <a:lnTo>
                    <a:pt x="358468" y="350520"/>
                  </a:lnTo>
                  <a:lnTo>
                    <a:pt x="364552" y="356870"/>
                  </a:lnTo>
                  <a:lnTo>
                    <a:pt x="365712" y="361950"/>
                  </a:lnTo>
                  <a:lnTo>
                    <a:pt x="366697" y="367030"/>
                  </a:lnTo>
                  <a:lnTo>
                    <a:pt x="337491" y="391160"/>
                  </a:lnTo>
                  <a:lnTo>
                    <a:pt x="304045" y="408940"/>
                  </a:lnTo>
                  <a:lnTo>
                    <a:pt x="267144" y="420370"/>
                  </a:lnTo>
                  <a:lnTo>
                    <a:pt x="227572" y="424180"/>
                  </a:lnTo>
                  <a:lnTo>
                    <a:pt x="334687" y="424180"/>
                  </a:lnTo>
                  <a:lnTo>
                    <a:pt x="357863" y="411480"/>
                  </a:lnTo>
                  <a:lnTo>
                    <a:pt x="391857" y="382270"/>
                  </a:lnTo>
                  <a:lnTo>
                    <a:pt x="418441" y="347980"/>
                  </a:lnTo>
                  <a:close/>
                </a:path>
                <a:path w="637539" h="723900">
                  <a:moveTo>
                    <a:pt x="158103" y="248920"/>
                  </a:moveTo>
                  <a:lnTo>
                    <a:pt x="55019" y="248920"/>
                  </a:lnTo>
                  <a:lnTo>
                    <a:pt x="59187" y="250190"/>
                  </a:lnTo>
                  <a:lnTo>
                    <a:pt x="61297" y="250190"/>
                  </a:lnTo>
                  <a:lnTo>
                    <a:pt x="59961" y="256540"/>
                  </a:lnTo>
                  <a:lnTo>
                    <a:pt x="60102" y="259080"/>
                  </a:lnTo>
                  <a:lnTo>
                    <a:pt x="61757" y="267970"/>
                  </a:lnTo>
                  <a:lnTo>
                    <a:pt x="64823" y="276860"/>
                  </a:lnTo>
                  <a:lnTo>
                    <a:pt x="68034" y="287020"/>
                  </a:lnTo>
                  <a:lnTo>
                    <a:pt x="70125" y="295910"/>
                  </a:lnTo>
                  <a:lnTo>
                    <a:pt x="70863" y="299720"/>
                  </a:lnTo>
                  <a:lnTo>
                    <a:pt x="70863" y="312420"/>
                  </a:lnTo>
                  <a:lnTo>
                    <a:pt x="69667" y="313690"/>
                  </a:lnTo>
                  <a:lnTo>
                    <a:pt x="71546" y="321310"/>
                  </a:lnTo>
                  <a:lnTo>
                    <a:pt x="94918" y="360680"/>
                  </a:lnTo>
                  <a:lnTo>
                    <a:pt x="105293" y="364490"/>
                  </a:lnTo>
                  <a:lnTo>
                    <a:pt x="108493" y="363220"/>
                  </a:lnTo>
                  <a:lnTo>
                    <a:pt x="113681" y="359410"/>
                  </a:lnTo>
                  <a:lnTo>
                    <a:pt x="119241" y="355600"/>
                  </a:lnTo>
                  <a:lnTo>
                    <a:pt x="123859" y="349250"/>
                  </a:lnTo>
                  <a:lnTo>
                    <a:pt x="126218" y="344170"/>
                  </a:lnTo>
                  <a:lnTo>
                    <a:pt x="126640" y="341630"/>
                  </a:lnTo>
                  <a:lnTo>
                    <a:pt x="122349" y="337820"/>
                  </a:lnTo>
                  <a:lnTo>
                    <a:pt x="121365" y="330200"/>
                  </a:lnTo>
                  <a:lnTo>
                    <a:pt x="123158" y="321310"/>
                  </a:lnTo>
                  <a:lnTo>
                    <a:pt x="125233" y="316230"/>
                  </a:lnTo>
                  <a:lnTo>
                    <a:pt x="127660" y="311150"/>
                  </a:lnTo>
                  <a:lnTo>
                    <a:pt x="138773" y="306070"/>
                  </a:lnTo>
                  <a:lnTo>
                    <a:pt x="141762" y="294640"/>
                  </a:lnTo>
                  <a:lnTo>
                    <a:pt x="135221" y="284480"/>
                  </a:lnTo>
                  <a:lnTo>
                    <a:pt x="135924" y="276860"/>
                  </a:lnTo>
                  <a:lnTo>
                    <a:pt x="137647" y="273050"/>
                  </a:lnTo>
                  <a:lnTo>
                    <a:pt x="138667" y="270510"/>
                  </a:lnTo>
                  <a:lnTo>
                    <a:pt x="142621" y="265430"/>
                  </a:lnTo>
                  <a:lnTo>
                    <a:pt x="153430" y="255270"/>
                  </a:lnTo>
                  <a:lnTo>
                    <a:pt x="157482" y="250190"/>
                  </a:lnTo>
                  <a:lnTo>
                    <a:pt x="158103" y="248920"/>
                  </a:lnTo>
                  <a:close/>
                </a:path>
                <a:path w="637539" h="723900">
                  <a:moveTo>
                    <a:pt x="330791" y="300990"/>
                  </a:moveTo>
                  <a:lnTo>
                    <a:pt x="312475" y="341630"/>
                  </a:lnTo>
                  <a:lnTo>
                    <a:pt x="314367" y="347980"/>
                  </a:lnTo>
                  <a:lnTo>
                    <a:pt x="317321" y="353060"/>
                  </a:lnTo>
                  <a:lnTo>
                    <a:pt x="329138" y="354330"/>
                  </a:lnTo>
                  <a:lnTo>
                    <a:pt x="336628" y="353060"/>
                  </a:lnTo>
                  <a:lnTo>
                    <a:pt x="340005" y="347980"/>
                  </a:lnTo>
                  <a:lnTo>
                    <a:pt x="418441" y="347980"/>
                  </a:lnTo>
                  <a:lnTo>
                    <a:pt x="419426" y="346710"/>
                  </a:lnTo>
                  <a:lnTo>
                    <a:pt x="436500" y="311150"/>
                  </a:lnTo>
                  <a:lnTo>
                    <a:pt x="392229" y="311150"/>
                  </a:lnTo>
                  <a:lnTo>
                    <a:pt x="390400" y="309880"/>
                  </a:lnTo>
                  <a:lnTo>
                    <a:pt x="389803" y="308610"/>
                  </a:lnTo>
                  <a:lnTo>
                    <a:pt x="387692" y="306070"/>
                  </a:lnTo>
                  <a:lnTo>
                    <a:pt x="386891" y="302260"/>
                  </a:lnTo>
                  <a:lnTo>
                    <a:pt x="340180" y="302260"/>
                  </a:lnTo>
                  <a:lnTo>
                    <a:pt x="330791" y="300990"/>
                  </a:lnTo>
                  <a:close/>
                </a:path>
                <a:path w="637539" h="723900">
                  <a:moveTo>
                    <a:pt x="171338" y="298450"/>
                  </a:moveTo>
                  <a:lnTo>
                    <a:pt x="169791" y="298450"/>
                  </a:lnTo>
                  <a:lnTo>
                    <a:pt x="167013" y="300990"/>
                  </a:lnTo>
                  <a:lnTo>
                    <a:pt x="164551" y="306070"/>
                  </a:lnTo>
                  <a:lnTo>
                    <a:pt x="161913" y="307340"/>
                  </a:lnTo>
                  <a:lnTo>
                    <a:pt x="154212" y="312420"/>
                  </a:lnTo>
                  <a:lnTo>
                    <a:pt x="152946" y="316230"/>
                  </a:lnTo>
                  <a:lnTo>
                    <a:pt x="151243" y="322580"/>
                  </a:lnTo>
                  <a:lnTo>
                    <a:pt x="150769" y="332740"/>
                  </a:lnTo>
                  <a:lnTo>
                    <a:pt x="151991" y="341630"/>
                  </a:lnTo>
                  <a:lnTo>
                    <a:pt x="155372" y="346710"/>
                  </a:lnTo>
                  <a:lnTo>
                    <a:pt x="156497" y="347980"/>
                  </a:lnTo>
                  <a:lnTo>
                    <a:pt x="159803" y="346710"/>
                  </a:lnTo>
                  <a:lnTo>
                    <a:pt x="160858" y="345440"/>
                  </a:lnTo>
                  <a:lnTo>
                    <a:pt x="166316" y="339090"/>
                  </a:lnTo>
                  <a:lnTo>
                    <a:pt x="170864" y="328930"/>
                  </a:lnTo>
                  <a:lnTo>
                    <a:pt x="174013" y="317500"/>
                  </a:lnTo>
                  <a:lnTo>
                    <a:pt x="175277" y="308610"/>
                  </a:lnTo>
                  <a:lnTo>
                    <a:pt x="175348" y="306070"/>
                  </a:lnTo>
                  <a:lnTo>
                    <a:pt x="174046" y="300990"/>
                  </a:lnTo>
                  <a:lnTo>
                    <a:pt x="171936" y="299720"/>
                  </a:lnTo>
                  <a:lnTo>
                    <a:pt x="171338" y="298450"/>
                  </a:lnTo>
                  <a:close/>
                </a:path>
                <a:path w="637539" h="723900">
                  <a:moveTo>
                    <a:pt x="404046" y="294640"/>
                  </a:moveTo>
                  <a:lnTo>
                    <a:pt x="398137" y="294640"/>
                  </a:lnTo>
                  <a:lnTo>
                    <a:pt x="397540" y="308610"/>
                  </a:lnTo>
                  <a:lnTo>
                    <a:pt x="393073" y="309880"/>
                  </a:lnTo>
                  <a:lnTo>
                    <a:pt x="392229" y="311150"/>
                  </a:lnTo>
                  <a:lnTo>
                    <a:pt x="436500" y="311150"/>
                  </a:lnTo>
                  <a:lnTo>
                    <a:pt x="437720" y="308610"/>
                  </a:lnTo>
                  <a:lnTo>
                    <a:pt x="407422" y="308610"/>
                  </a:lnTo>
                  <a:lnTo>
                    <a:pt x="407562" y="306070"/>
                  </a:lnTo>
                  <a:lnTo>
                    <a:pt x="407703" y="299720"/>
                  </a:lnTo>
                  <a:lnTo>
                    <a:pt x="406543" y="297180"/>
                  </a:lnTo>
                  <a:lnTo>
                    <a:pt x="405980" y="297180"/>
                  </a:lnTo>
                  <a:lnTo>
                    <a:pt x="404046" y="294640"/>
                  </a:lnTo>
                  <a:close/>
                </a:path>
                <a:path w="637539" h="723900">
                  <a:moveTo>
                    <a:pt x="415065" y="280670"/>
                  </a:moveTo>
                  <a:lnTo>
                    <a:pt x="404749" y="280670"/>
                  </a:lnTo>
                  <a:lnTo>
                    <a:pt x="406402" y="281940"/>
                  </a:lnTo>
                  <a:lnTo>
                    <a:pt x="409356" y="281940"/>
                  </a:lnTo>
                  <a:lnTo>
                    <a:pt x="412029" y="288290"/>
                  </a:lnTo>
                  <a:lnTo>
                    <a:pt x="414737" y="290830"/>
                  </a:lnTo>
                  <a:lnTo>
                    <a:pt x="412591" y="297180"/>
                  </a:lnTo>
                  <a:lnTo>
                    <a:pt x="410165" y="303530"/>
                  </a:lnTo>
                  <a:lnTo>
                    <a:pt x="407422" y="308610"/>
                  </a:lnTo>
                  <a:lnTo>
                    <a:pt x="437720" y="308610"/>
                  </a:lnTo>
                  <a:lnTo>
                    <a:pt x="439549" y="304800"/>
                  </a:lnTo>
                  <a:lnTo>
                    <a:pt x="444878" y="284480"/>
                  </a:lnTo>
                  <a:lnTo>
                    <a:pt x="416847" y="284480"/>
                  </a:lnTo>
                  <a:lnTo>
                    <a:pt x="415968" y="283210"/>
                  </a:lnTo>
                  <a:lnTo>
                    <a:pt x="415194" y="281940"/>
                  </a:lnTo>
                  <a:lnTo>
                    <a:pt x="415065" y="280670"/>
                  </a:lnTo>
                  <a:close/>
                </a:path>
                <a:path w="637539" h="723900">
                  <a:moveTo>
                    <a:pt x="380729" y="284480"/>
                  </a:moveTo>
                  <a:lnTo>
                    <a:pt x="375524" y="284480"/>
                  </a:lnTo>
                  <a:lnTo>
                    <a:pt x="371480" y="289560"/>
                  </a:lnTo>
                  <a:lnTo>
                    <a:pt x="368983" y="290830"/>
                  </a:lnTo>
                  <a:lnTo>
                    <a:pt x="363600" y="293370"/>
                  </a:lnTo>
                  <a:lnTo>
                    <a:pt x="356960" y="297180"/>
                  </a:lnTo>
                  <a:lnTo>
                    <a:pt x="350195" y="299720"/>
                  </a:lnTo>
                  <a:lnTo>
                    <a:pt x="344436" y="302260"/>
                  </a:lnTo>
                  <a:lnTo>
                    <a:pt x="386891" y="302260"/>
                  </a:lnTo>
                  <a:lnTo>
                    <a:pt x="386356" y="299720"/>
                  </a:lnTo>
                  <a:lnTo>
                    <a:pt x="385829" y="294640"/>
                  </a:lnTo>
                  <a:lnTo>
                    <a:pt x="387939" y="290830"/>
                  </a:lnTo>
                  <a:lnTo>
                    <a:pt x="386919" y="288290"/>
                  </a:lnTo>
                  <a:lnTo>
                    <a:pt x="385793" y="287020"/>
                  </a:lnTo>
                  <a:lnTo>
                    <a:pt x="380729" y="284480"/>
                  </a:lnTo>
                  <a:close/>
                </a:path>
                <a:path w="637539" h="723900">
                  <a:moveTo>
                    <a:pt x="394761" y="254000"/>
                  </a:moveTo>
                  <a:lnTo>
                    <a:pt x="390471" y="255270"/>
                  </a:lnTo>
                  <a:lnTo>
                    <a:pt x="388079" y="255270"/>
                  </a:lnTo>
                  <a:lnTo>
                    <a:pt x="382804" y="257810"/>
                  </a:lnTo>
                  <a:lnTo>
                    <a:pt x="380624" y="265430"/>
                  </a:lnTo>
                  <a:lnTo>
                    <a:pt x="389662" y="275590"/>
                  </a:lnTo>
                  <a:lnTo>
                    <a:pt x="395183" y="281940"/>
                  </a:lnTo>
                  <a:lnTo>
                    <a:pt x="398419" y="284480"/>
                  </a:lnTo>
                  <a:lnTo>
                    <a:pt x="401936" y="284480"/>
                  </a:lnTo>
                  <a:lnTo>
                    <a:pt x="404749" y="280670"/>
                  </a:lnTo>
                  <a:lnTo>
                    <a:pt x="415065" y="280670"/>
                  </a:lnTo>
                  <a:lnTo>
                    <a:pt x="414807" y="278130"/>
                  </a:lnTo>
                  <a:lnTo>
                    <a:pt x="416671" y="274320"/>
                  </a:lnTo>
                  <a:lnTo>
                    <a:pt x="415018" y="269240"/>
                  </a:lnTo>
                  <a:lnTo>
                    <a:pt x="409145" y="264160"/>
                  </a:lnTo>
                  <a:lnTo>
                    <a:pt x="402639" y="259080"/>
                  </a:lnTo>
                  <a:lnTo>
                    <a:pt x="394761" y="254000"/>
                  </a:lnTo>
                  <a:close/>
                </a:path>
                <a:path w="637539" h="723900">
                  <a:moveTo>
                    <a:pt x="396780" y="77470"/>
                  </a:moveTo>
                  <a:lnTo>
                    <a:pt x="356182" y="77470"/>
                  </a:lnTo>
                  <a:lnTo>
                    <a:pt x="357097" y="78839"/>
                  </a:lnTo>
                  <a:lnTo>
                    <a:pt x="379716" y="100330"/>
                  </a:lnTo>
                  <a:lnTo>
                    <a:pt x="404243" y="137160"/>
                  </a:lnTo>
                  <a:lnTo>
                    <a:pt x="419915" y="180340"/>
                  </a:lnTo>
                  <a:lnTo>
                    <a:pt x="425275" y="224790"/>
                  </a:lnTo>
                  <a:lnTo>
                    <a:pt x="425335" y="228600"/>
                  </a:lnTo>
                  <a:lnTo>
                    <a:pt x="424868" y="241300"/>
                  </a:lnTo>
                  <a:lnTo>
                    <a:pt x="423221" y="256540"/>
                  </a:lnTo>
                  <a:lnTo>
                    <a:pt x="420532" y="270510"/>
                  </a:lnTo>
                  <a:lnTo>
                    <a:pt x="416847" y="284480"/>
                  </a:lnTo>
                  <a:lnTo>
                    <a:pt x="444878" y="284480"/>
                  </a:lnTo>
                  <a:lnTo>
                    <a:pt x="451206" y="260350"/>
                  </a:lnTo>
                  <a:lnTo>
                    <a:pt x="475789" y="260350"/>
                  </a:lnTo>
                  <a:lnTo>
                    <a:pt x="475789" y="240030"/>
                  </a:lnTo>
                  <a:lnTo>
                    <a:pt x="565540" y="240030"/>
                  </a:lnTo>
                  <a:lnTo>
                    <a:pt x="527170" y="219710"/>
                  </a:lnTo>
                  <a:lnTo>
                    <a:pt x="477512" y="212090"/>
                  </a:lnTo>
                  <a:lnTo>
                    <a:pt x="475789" y="212090"/>
                  </a:lnTo>
                  <a:lnTo>
                    <a:pt x="475789" y="191770"/>
                  </a:lnTo>
                  <a:lnTo>
                    <a:pt x="451206" y="191770"/>
                  </a:lnTo>
                  <a:lnTo>
                    <a:pt x="439549" y="147320"/>
                  </a:lnTo>
                  <a:lnTo>
                    <a:pt x="419426" y="106680"/>
                  </a:lnTo>
                  <a:lnTo>
                    <a:pt x="396780" y="77470"/>
                  </a:lnTo>
                  <a:close/>
                </a:path>
                <a:path w="637539" h="723900">
                  <a:moveTo>
                    <a:pt x="356903" y="270510"/>
                  </a:moveTo>
                  <a:lnTo>
                    <a:pt x="344998" y="270510"/>
                  </a:lnTo>
                  <a:lnTo>
                    <a:pt x="348586" y="271780"/>
                  </a:lnTo>
                  <a:lnTo>
                    <a:pt x="350907" y="275590"/>
                  </a:lnTo>
                  <a:lnTo>
                    <a:pt x="351786" y="275590"/>
                  </a:lnTo>
                  <a:lnTo>
                    <a:pt x="352630" y="274320"/>
                  </a:lnTo>
                  <a:lnTo>
                    <a:pt x="356393" y="271780"/>
                  </a:lnTo>
                  <a:lnTo>
                    <a:pt x="356903" y="270510"/>
                  </a:lnTo>
                  <a:close/>
                </a:path>
                <a:path w="637539" h="723900">
                  <a:moveTo>
                    <a:pt x="358784" y="233680"/>
                  </a:moveTo>
                  <a:lnTo>
                    <a:pt x="357800" y="233680"/>
                  </a:lnTo>
                  <a:lnTo>
                    <a:pt x="350567" y="237490"/>
                  </a:lnTo>
                  <a:lnTo>
                    <a:pt x="342902" y="245110"/>
                  </a:lnTo>
                  <a:lnTo>
                    <a:pt x="336786" y="254000"/>
                  </a:lnTo>
                  <a:lnTo>
                    <a:pt x="334202" y="257810"/>
                  </a:lnTo>
                  <a:lnTo>
                    <a:pt x="333498" y="261620"/>
                  </a:lnTo>
                  <a:lnTo>
                    <a:pt x="334765" y="270510"/>
                  </a:lnTo>
                  <a:lnTo>
                    <a:pt x="339758" y="274320"/>
                  </a:lnTo>
                  <a:lnTo>
                    <a:pt x="344998" y="270510"/>
                  </a:lnTo>
                  <a:lnTo>
                    <a:pt x="356903" y="270510"/>
                  </a:lnTo>
                  <a:lnTo>
                    <a:pt x="357413" y="269240"/>
                  </a:lnTo>
                  <a:lnTo>
                    <a:pt x="356815" y="267970"/>
                  </a:lnTo>
                  <a:lnTo>
                    <a:pt x="356956" y="266700"/>
                  </a:lnTo>
                  <a:lnTo>
                    <a:pt x="357413" y="264160"/>
                  </a:lnTo>
                  <a:lnTo>
                    <a:pt x="360648" y="257810"/>
                  </a:lnTo>
                  <a:lnTo>
                    <a:pt x="361211" y="254000"/>
                  </a:lnTo>
                  <a:lnTo>
                    <a:pt x="359945" y="250190"/>
                  </a:lnTo>
                  <a:lnTo>
                    <a:pt x="360578" y="246380"/>
                  </a:lnTo>
                  <a:lnTo>
                    <a:pt x="364165" y="242570"/>
                  </a:lnTo>
                  <a:lnTo>
                    <a:pt x="363884" y="240030"/>
                  </a:lnTo>
                  <a:lnTo>
                    <a:pt x="363708" y="238760"/>
                  </a:lnTo>
                  <a:lnTo>
                    <a:pt x="361387" y="237490"/>
                  </a:lnTo>
                  <a:lnTo>
                    <a:pt x="360578" y="237490"/>
                  </a:lnTo>
                  <a:lnTo>
                    <a:pt x="359910" y="236220"/>
                  </a:lnTo>
                  <a:lnTo>
                    <a:pt x="358784" y="233680"/>
                  </a:lnTo>
                  <a:close/>
                </a:path>
                <a:path w="637539" h="723900">
                  <a:moveTo>
                    <a:pt x="55019" y="248920"/>
                  </a:moveTo>
                  <a:lnTo>
                    <a:pt x="32319" y="248920"/>
                  </a:lnTo>
                  <a:lnTo>
                    <a:pt x="38980" y="250190"/>
                  </a:lnTo>
                  <a:lnTo>
                    <a:pt x="47415" y="250190"/>
                  </a:lnTo>
                  <a:lnTo>
                    <a:pt x="55019" y="248920"/>
                  </a:lnTo>
                  <a:close/>
                </a:path>
                <a:path w="637539" h="723900">
                  <a:moveTo>
                    <a:pt x="256445" y="228600"/>
                  </a:moveTo>
                  <a:lnTo>
                    <a:pt x="255707" y="229870"/>
                  </a:lnTo>
                  <a:lnTo>
                    <a:pt x="252120" y="232410"/>
                  </a:lnTo>
                  <a:lnTo>
                    <a:pt x="250853" y="243840"/>
                  </a:lnTo>
                  <a:lnTo>
                    <a:pt x="255320" y="247650"/>
                  </a:lnTo>
                  <a:lnTo>
                    <a:pt x="259188" y="245110"/>
                  </a:lnTo>
                  <a:lnTo>
                    <a:pt x="261474" y="243840"/>
                  </a:lnTo>
                  <a:lnTo>
                    <a:pt x="262600" y="241300"/>
                  </a:lnTo>
                  <a:lnTo>
                    <a:pt x="262600" y="237490"/>
                  </a:lnTo>
                  <a:lnTo>
                    <a:pt x="260560" y="232410"/>
                  </a:lnTo>
                  <a:lnTo>
                    <a:pt x="258309" y="229870"/>
                  </a:lnTo>
                  <a:lnTo>
                    <a:pt x="256445" y="228600"/>
                  </a:lnTo>
                  <a:close/>
                </a:path>
                <a:path w="637539" h="723900">
                  <a:moveTo>
                    <a:pt x="354697" y="167640"/>
                  </a:moveTo>
                  <a:lnTo>
                    <a:pt x="172604" y="167640"/>
                  </a:lnTo>
                  <a:lnTo>
                    <a:pt x="175488" y="168910"/>
                  </a:lnTo>
                  <a:lnTo>
                    <a:pt x="177211" y="176530"/>
                  </a:lnTo>
                  <a:lnTo>
                    <a:pt x="179849" y="177800"/>
                  </a:lnTo>
                  <a:lnTo>
                    <a:pt x="187061" y="180340"/>
                  </a:lnTo>
                  <a:lnTo>
                    <a:pt x="196453" y="180340"/>
                  </a:lnTo>
                  <a:lnTo>
                    <a:pt x="205956" y="181610"/>
                  </a:lnTo>
                  <a:lnTo>
                    <a:pt x="213505" y="182880"/>
                  </a:lnTo>
                  <a:lnTo>
                    <a:pt x="218499" y="185420"/>
                  </a:lnTo>
                  <a:lnTo>
                    <a:pt x="228029" y="190500"/>
                  </a:lnTo>
                  <a:lnTo>
                    <a:pt x="232707" y="198120"/>
                  </a:lnTo>
                  <a:lnTo>
                    <a:pt x="231968" y="205740"/>
                  </a:lnTo>
                  <a:lnTo>
                    <a:pt x="233164" y="209550"/>
                  </a:lnTo>
                  <a:lnTo>
                    <a:pt x="235217" y="214630"/>
                  </a:lnTo>
                  <a:lnTo>
                    <a:pt x="238087" y="222250"/>
                  </a:lnTo>
                  <a:lnTo>
                    <a:pt x="241749" y="228600"/>
                  </a:lnTo>
                  <a:lnTo>
                    <a:pt x="246176" y="232410"/>
                  </a:lnTo>
                  <a:lnTo>
                    <a:pt x="248286" y="232410"/>
                  </a:lnTo>
                  <a:lnTo>
                    <a:pt x="252366" y="228600"/>
                  </a:lnTo>
                  <a:lnTo>
                    <a:pt x="255038" y="223520"/>
                  </a:lnTo>
                  <a:lnTo>
                    <a:pt x="251592" y="215900"/>
                  </a:lnTo>
                  <a:lnTo>
                    <a:pt x="252928" y="212090"/>
                  </a:lnTo>
                  <a:lnTo>
                    <a:pt x="275366" y="190500"/>
                  </a:lnTo>
                  <a:lnTo>
                    <a:pt x="281028" y="186690"/>
                  </a:lnTo>
                  <a:lnTo>
                    <a:pt x="340899" y="186690"/>
                  </a:lnTo>
                  <a:lnTo>
                    <a:pt x="349852" y="179070"/>
                  </a:lnTo>
                  <a:lnTo>
                    <a:pt x="352454" y="173990"/>
                  </a:lnTo>
                  <a:lnTo>
                    <a:pt x="354740" y="168910"/>
                  </a:lnTo>
                  <a:lnTo>
                    <a:pt x="354697" y="167640"/>
                  </a:lnTo>
                  <a:close/>
                </a:path>
                <a:path w="637539" h="723900">
                  <a:moveTo>
                    <a:pt x="161562" y="224790"/>
                  </a:moveTo>
                  <a:lnTo>
                    <a:pt x="149816" y="231140"/>
                  </a:lnTo>
                  <a:lnTo>
                    <a:pt x="165483" y="231140"/>
                  </a:lnTo>
                  <a:lnTo>
                    <a:pt x="166028" y="229870"/>
                  </a:lnTo>
                  <a:lnTo>
                    <a:pt x="161562" y="224790"/>
                  </a:lnTo>
                  <a:close/>
                </a:path>
                <a:path w="637539" h="723900">
                  <a:moveTo>
                    <a:pt x="330896" y="204470"/>
                  </a:moveTo>
                  <a:lnTo>
                    <a:pt x="299315" y="204470"/>
                  </a:lnTo>
                  <a:lnTo>
                    <a:pt x="301425" y="205740"/>
                  </a:lnTo>
                  <a:lnTo>
                    <a:pt x="307403" y="209550"/>
                  </a:lnTo>
                  <a:lnTo>
                    <a:pt x="313453" y="217170"/>
                  </a:lnTo>
                  <a:lnTo>
                    <a:pt x="319555" y="223520"/>
                  </a:lnTo>
                  <a:lnTo>
                    <a:pt x="325691" y="227330"/>
                  </a:lnTo>
                  <a:lnTo>
                    <a:pt x="328540" y="227330"/>
                  </a:lnTo>
                  <a:lnTo>
                    <a:pt x="334237" y="223520"/>
                  </a:lnTo>
                  <a:lnTo>
                    <a:pt x="336628" y="217170"/>
                  </a:lnTo>
                  <a:lnTo>
                    <a:pt x="333604" y="210820"/>
                  </a:lnTo>
                  <a:lnTo>
                    <a:pt x="332021" y="207010"/>
                  </a:lnTo>
                  <a:lnTo>
                    <a:pt x="330896" y="204470"/>
                  </a:lnTo>
                  <a:close/>
                </a:path>
                <a:path w="637539" h="723900">
                  <a:moveTo>
                    <a:pt x="369194" y="194310"/>
                  </a:moveTo>
                  <a:lnTo>
                    <a:pt x="366029" y="195580"/>
                  </a:lnTo>
                  <a:lnTo>
                    <a:pt x="365642" y="199390"/>
                  </a:lnTo>
                  <a:lnTo>
                    <a:pt x="365501" y="203200"/>
                  </a:lnTo>
                  <a:lnTo>
                    <a:pt x="365431" y="204470"/>
                  </a:lnTo>
                  <a:lnTo>
                    <a:pt x="366838" y="208280"/>
                  </a:lnTo>
                  <a:lnTo>
                    <a:pt x="368561" y="213360"/>
                  </a:lnTo>
                  <a:lnTo>
                    <a:pt x="370495" y="219710"/>
                  </a:lnTo>
                  <a:lnTo>
                    <a:pt x="372711" y="222250"/>
                  </a:lnTo>
                  <a:lnTo>
                    <a:pt x="374188" y="223520"/>
                  </a:lnTo>
                  <a:lnTo>
                    <a:pt x="378373" y="226060"/>
                  </a:lnTo>
                  <a:lnTo>
                    <a:pt x="380202" y="224790"/>
                  </a:lnTo>
                  <a:lnTo>
                    <a:pt x="381468" y="224790"/>
                  </a:lnTo>
                  <a:lnTo>
                    <a:pt x="382171" y="220980"/>
                  </a:lnTo>
                  <a:lnTo>
                    <a:pt x="382066" y="217170"/>
                  </a:lnTo>
                  <a:lnTo>
                    <a:pt x="379533" y="212090"/>
                  </a:lnTo>
                  <a:lnTo>
                    <a:pt x="377845" y="209550"/>
                  </a:lnTo>
                  <a:lnTo>
                    <a:pt x="376544" y="208280"/>
                  </a:lnTo>
                  <a:lnTo>
                    <a:pt x="371726" y="207010"/>
                  </a:lnTo>
                  <a:lnTo>
                    <a:pt x="370812" y="203200"/>
                  </a:lnTo>
                  <a:lnTo>
                    <a:pt x="372992" y="200660"/>
                  </a:lnTo>
                  <a:lnTo>
                    <a:pt x="372641" y="199390"/>
                  </a:lnTo>
                  <a:lnTo>
                    <a:pt x="372183" y="198120"/>
                  </a:lnTo>
                  <a:lnTo>
                    <a:pt x="369194" y="194310"/>
                  </a:lnTo>
                  <a:close/>
                </a:path>
                <a:path w="637539" h="723900">
                  <a:moveTo>
                    <a:pt x="167294" y="167640"/>
                  </a:moveTo>
                  <a:lnTo>
                    <a:pt x="129313" y="167640"/>
                  </a:lnTo>
                  <a:lnTo>
                    <a:pt x="132898" y="177800"/>
                  </a:lnTo>
                  <a:lnTo>
                    <a:pt x="139111" y="187960"/>
                  </a:lnTo>
                  <a:lnTo>
                    <a:pt x="145410" y="198120"/>
                  </a:lnTo>
                  <a:lnTo>
                    <a:pt x="149253" y="208280"/>
                  </a:lnTo>
                  <a:lnTo>
                    <a:pt x="149816" y="210820"/>
                  </a:lnTo>
                  <a:lnTo>
                    <a:pt x="147494" y="215900"/>
                  </a:lnTo>
                  <a:lnTo>
                    <a:pt x="150449" y="219710"/>
                  </a:lnTo>
                  <a:lnTo>
                    <a:pt x="154352" y="218440"/>
                  </a:lnTo>
                  <a:lnTo>
                    <a:pt x="156075" y="218440"/>
                  </a:lnTo>
                  <a:lnTo>
                    <a:pt x="163184" y="217170"/>
                  </a:lnTo>
                  <a:lnTo>
                    <a:pt x="171479" y="213360"/>
                  </a:lnTo>
                  <a:lnTo>
                    <a:pt x="179458" y="209550"/>
                  </a:lnTo>
                  <a:lnTo>
                    <a:pt x="185617" y="204470"/>
                  </a:lnTo>
                  <a:lnTo>
                    <a:pt x="189133" y="201930"/>
                  </a:lnTo>
                  <a:lnTo>
                    <a:pt x="196730" y="195580"/>
                  </a:lnTo>
                  <a:lnTo>
                    <a:pt x="196542" y="189230"/>
                  </a:lnTo>
                  <a:lnTo>
                    <a:pt x="196448" y="186690"/>
                  </a:lnTo>
                  <a:lnTo>
                    <a:pt x="194240" y="184150"/>
                  </a:lnTo>
                  <a:lnTo>
                    <a:pt x="176051" y="184150"/>
                  </a:lnTo>
                  <a:lnTo>
                    <a:pt x="170494" y="180340"/>
                  </a:lnTo>
                  <a:lnTo>
                    <a:pt x="164797" y="172720"/>
                  </a:lnTo>
                  <a:lnTo>
                    <a:pt x="166626" y="168910"/>
                  </a:lnTo>
                  <a:lnTo>
                    <a:pt x="167294" y="167640"/>
                  </a:lnTo>
                  <a:close/>
                </a:path>
                <a:path w="637539" h="723900">
                  <a:moveTo>
                    <a:pt x="340899" y="186690"/>
                  </a:moveTo>
                  <a:lnTo>
                    <a:pt x="281028" y="186690"/>
                  </a:lnTo>
                  <a:lnTo>
                    <a:pt x="283665" y="187960"/>
                  </a:lnTo>
                  <a:lnTo>
                    <a:pt x="288729" y="189230"/>
                  </a:lnTo>
                  <a:lnTo>
                    <a:pt x="287956" y="204470"/>
                  </a:lnTo>
                  <a:lnTo>
                    <a:pt x="292774" y="207010"/>
                  </a:lnTo>
                  <a:lnTo>
                    <a:pt x="294708" y="208280"/>
                  </a:lnTo>
                  <a:lnTo>
                    <a:pt x="299315" y="204470"/>
                  </a:lnTo>
                  <a:lnTo>
                    <a:pt x="330896" y="204470"/>
                  </a:lnTo>
                  <a:lnTo>
                    <a:pt x="330333" y="203200"/>
                  </a:lnTo>
                  <a:lnTo>
                    <a:pt x="322245" y="199390"/>
                  </a:lnTo>
                  <a:lnTo>
                    <a:pt x="322350" y="193040"/>
                  </a:lnTo>
                  <a:lnTo>
                    <a:pt x="326219" y="189230"/>
                  </a:lnTo>
                  <a:lnTo>
                    <a:pt x="328505" y="187960"/>
                  </a:lnTo>
                  <a:lnTo>
                    <a:pt x="339407" y="187960"/>
                  </a:lnTo>
                  <a:lnTo>
                    <a:pt x="340899" y="186690"/>
                  </a:lnTo>
                  <a:close/>
                </a:path>
                <a:path w="637539" h="723900">
                  <a:moveTo>
                    <a:pt x="339407" y="187960"/>
                  </a:moveTo>
                  <a:lnTo>
                    <a:pt x="329700" y="187960"/>
                  </a:lnTo>
                  <a:lnTo>
                    <a:pt x="332021" y="190500"/>
                  </a:lnTo>
                  <a:lnTo>
                    <a:pt x="339407" y="187960"/>
                  </a:lnTo>
                  <a:close/>
                </a:path>
                <a:path w="637539" h="723900">
                  <a:moveTo>
                    <a:pt x="190927" y="180340"/>
                  </a:moveTo>
                  <a:lnTo>
                    <a:pt x="186250" y="180340"/>
                  </a:lnTo>
                  <a:lnTo>
                    <a:pt x="184315" y="182880"/>
                  </a:lnTo>
                  <a:lnTo>
                    <a:pt x="183190" y="182880"/>
                  </a:lnTo>
                  <a:lnTo>
                    <a:pt x="180763" y="184150"/>
                  </a:lnTo>
                  <a:lnTo>
                    <a:pt x="194240" y="184150"/>
                  </a:lnTo>
                  <a:lnTo>
                    <a:pt x="190927" y="180340"/>
                  </a:lnTo>
                  <a:close/>
                </a:path>
                <a:path w="637539" h="723900">
                  <a:moveTo>
                    <a:pt x="117048" y="160020"/>
                  </a:moveTo>
                  <a:lnTo>
                    <a:pt x="100334" y="160020"/>
                  </a:lnTo>
                  <a:lnTo>
                    <a:pt x="95797" y="163830"/>
                  </a:lnTo>
                  <a:lnTo>
                    <a:pt x="129066" y="163830"/>
                  </a:lnTo>
                  <a:lnTo>
                    <a:pt x="124396" y="161290"/>
                  </a:lnTo>
                  <a:lnTo>
                    <a:pt x="117048" y="160020"/>
                  </a:lnTo>
                  <a:close/>
                </a:path>
                <a:path w="637539" h="723900">
                  <a:moveTo>
                    <a:pt x="346581" y="140970"/>
                  </a:moveTo>
                  <a:lnTo>
                    <a:pt x="140039" y="140970"/>
                  </a:lnTo>
                  <a:lnTo>
                    <a:pt x="141727" y="146050"/>
                  </a:lnTo>
                  <a:lnTo>
                    <a:pt x="143907" y="151130"/>
                  </a:lnTo>
                  <a:lnTo>
                    <a:pt x="129488" y="158750"/>
                  </a:lnTo>
                  <a:lnTo>
                    <a:pt x="129066" y="163830"/>
                  </a:lnTo>
                  <a:lnTo>
                    <a:pt x="354568" y="163830"/>
                  </a:lnTo>
                  <a:lnTo>
                    <a:pt x="354353" y="157480"/>
                  </a:lnTo>
                  <a:lnTo>
                    <a:pt x="352384" y="152400"/>
                  </a:lnTo>
                  <a:lnTo>
                    <a:pt x="350520" y="147320"/>
                  </a:lnTo>
                  <a:lnTo>
                    <a:pt x="348058" y="144780"/>
                  </a:lnTo>
                  <a:lnTo>
                    <a:pt x="346581" y="140970"/>
                  </a:lnTo>
                  <a:close/>
                </a:path>
                <a:path w="637539" h="723900">
                  <a:moveTo>
                    <a:pt x="350722" y="129540"/>
                  </a:moveTo>
                  <a:lnTo>
                    <a:pt x="112643" y="129540"/>
                  </a:lnTo>
                  <a:lnTo>
                    <a:pt x="116511" y="132080"/>
                  </a:lnTo>
                  <a:lnTo>
                    <a:pt x="120837" y="140970"/>
                  </a:lnTo>
                  <a:lnTo>
                    <a:pt x="128469" y="144780"/>
                  </a:lnTo>
                  <a:lnTo>
                    <a:pt x="140039" y="140970"/>
                  </a:lnTo>
                  <a:lnTo>
                    <a:pt x="346581" y="140970"/>
                  </a:lnTo>
                  <a:lnTo>
                    <a:pt x="343627" y="133350"/>
                  </a:lnTo>
                  <a:lnTo>
                    <a:pt x="350722" y="129540"/>
                  </a:lnTo>
                  <a:close/>
                </a:path>
                <a:path w="637539" h="723900">
                  <a:moveTo>
                    <a:pt x="69795" y="134620"/>
                  </a:moveTo>
                  <a:lnTo>
                    <a:pt x="59607" y="134620"/>
                  </a:lnTo>
                  <a:lnTo>
                    <a:pt x="51380" y="137160"/>
                  </a:lnTo>
                  <a:lnTo>
                    <a:pt x="82530" y="137160"/>
                  </a:lnTo>
                  <a:lnTo>
                    <a:pt x="79357" y="135890"/>
                  </a:lnTo>
                  <a:lnTo>
                    <a:pt x="69795" y="134620"/>
                  </a:lnTo>
                  <a:close/>
                </a:path>
                <a:path w="637539" h="723900">
                  <a:moveTo>
                    <a:pt x="366529" y="109220"/>
                  </a:moveTo>
                  <a:lnTo>
                    <a:pt x="100158" y="109220"/>
                  </a:lnTo>
                  <a:lnTo>
                    <a:pt x="107192" y="115570"/>
                  </a:lnTo>
                  <a:lnTo>
                    <a:pt x="105082" y="127000"/>
                  </a:lnTo>
                  <a:lnTo>
                    <a:pt x="109372" y="130810"/>
                  </a:lnTo>
                  <a:lnTo>
                    <a:pt x="111693" y="129540"/>
                  </a:lnTo>
                  <a:lnTo>
                    <a:pt x="350722" y="129540"/>
                  </a:lnTo>
                  <a:lnTo>
                    <a:pt x="353087" y="128270"/>
                  </a:lnTo>
                  <a:lnTo>
                    <a:pt x="355725" y="128270"/>
                  </a:lnTo>
                  <a:lnTo>
                    <a:pt x="362966" y="123190"/>
                  </a:lnTo>
                  <a:lnTo>
                    <a:pt x="366231" y="116840"/>
                  </a:lnTo>
                  <a:lnTo>
                    <a:pt x="366714" y="110490"/>
                  </a:lnTo>
                  <a:lnTo>
                    <a:pt x="366529" y="109220"/>
                  </a:lnTo>
                  <a:close/>
                </a:path>
                <a:path w="637539" h="723900">
                  <a:moveTo>
                    <a:pt x="117707" y="78740"/>
                  </a:moveTo>
                  <a:lnTo>
                    <a:pt x="114612" y="80010"/>
                  </a:lnTo>
                  <a:lnTo>
                    <a:pt x="109829" y="81280"/>
                  </a:lnTo>
                  <a:lnTo>
                    <a:pt x="101037" y="90170"/>
                  </a:lnTo>
                  <a:lnTo>
                    <a:pt x="93582" y="91440"/>
                  </a:lnTo>
                  <a:lnTo>
                    <a:pt x="363197" y="91440"/>
                  </a:lnTo>
                  <a:lnTo>
                    <a:pt x="362125" y="86360"/>
                  </a:lnTo>
                  <a:lnTo>
                    <a:pt x="358729" y="81280"/>
                  </a:lnTo>
                  <a:lnTo>
                    <a:pt x="124881" y="81280"/>
                  </a:lnTo>
                  <a:lnTo>
                    <a:pt x="117707" y="78740"/>
                  </a:lnTo>
                  <a:close/>
                </a:path>
                <a:path w="637539" h="723900">
                  <a:moveTo>
                    <a:pt x="88096" y="88900"/>
                  </a:moveTo>
                  <a:lnTo>
                    <a:pt x="84649" y="90170"/>
                  </a:lnTo>
                  <a:lnTo>
                    <a:pt x="90839" y="90170"/>
                  </a:lnTo>
                  <a:lnTo>
                    <a:pt x="88096" y="88900"/>
                  </a:lnTo>
                  <a:close/>
                </a:path>
                <a:path w="637539" h="723900">
                  <a:moveTo>
                    <a:pt x="335975" y="29210"/>
                  </a:moveTo>
                  <a:lnTo>
                    <a:pt x="248189" y="29210"/>
                  </a:lnTo>
                  <a:lnTo>
                    <a:pt x="254968" y="30480"/>
                  </a:lnTo>
                  <a:lnTo>
                    <a:pt x="249763" y="31750"/>
                  </a:lnTo>
                  <a:lnTo>
                    <a:pt x="242343" y="35560"/>
                  </a:lnTo>
                  <a:lnTo>
                    <a:pt x="238615" y="36830"/>
                  </a:lnTo>
                  <a:lnTo>
                    <a:pt x="234193" y="39370"/>
                  </a:lnTo>
                  <a:lnTo>
                    <a:pt x="229269" y="43180"/>
                  </a:lnTo>
                  <a:lnTo>
                    <a:pt x="223066" y="46990"/>
                  </a:lnTo>
                  <a:lnTo>
                    <a:pt x="214806" y="50800"/>
                  </a:lnTo>
                  <a:lnTo>
                    <a:pt x="207407" y="52070"/>
                  </a:lnTo>
                  <a:lnTo>
                    <a:pt x="134553" y="52070"/>
                  </a:lnTo>
                  <a:lnTo>
                    <a:pt x="131036" y="57150"/>
                  </a:lnTo>
                  <a:lnTo>
                    <a:pt x="128011" y="60960"/>
                  </a:lnTo>
                  <a:lnTo>
                    <a:pt x="121927" y="67310"/>
                  </a:lnTo>
                  <a:lnTo>
                    <a:pt x="131212" y="74930"/>
                  </a:lnTo>
                  <a:lnTo>
                    <a:pt x="124881" y="81280"/>
                  </a:lnTo>
                  <a:lnTo>
                    <a:pt x="358729" y="81280"/>
                  </a:lnTo>
                  <a:lnTo>
                    <a:pt x="357097" y="78839"/>
                  </a:lnTo>
                  <a:lnTo>
                    <a:pt x="352454" y="78740"/>
                  </a:lnTo>
                  <a:lnTo>
                    <a:pt x="348937" y="72390"/>
                  </a:lnTo>
                  <a:lnTo>
                    <a:pt x="348339" y="71120"/>
                  </a:lnTo>
                  <a:lnTo>
                    <a:pt x="348081" y="70273"/>
                  </a:lnTo>
                  <a:lnTo>
                    <a:pt x="347636" y="69850"/>
                  </a:lnTo>
                  <a:lnTo>
                    <a:pt x="390379" y="69850"/>
                  </a:lnTo>
                  <a:lnTo>
                    <a:pt x="357863" y="41910"/>
                  </a:lnTo>
                  <a:lnTo>
                    <a:pt x="335975" y="29210"/>
                  </a:lnTo>
                  <a:close/>
                </a:path>
                <a:path w="637539" h="723900">
                  <a:moveTo>
                    <a:pt x="356182" y="77470"/>
                  </a:moveTo>
                  <a:lnTo>
                    <a:pt x="355795" y="77601"/>
                  </a:lnTo>
                  <a:lnTo>
                    <a:pt x="357097" y="78839"/>
                  </a:lnTo>
                  <a:lnTo>
                    <a:pt x="356182" y="77470"/>
                  </a:lnTo>
                  <a:close/>
                </a:path>
                <a:path w="637539" h="723900">
                  <a:moveTo>
                    <a:pt x="355795" y="77601"/>
                  </a:moveTo>
                  <a:lnTo>
                    <a:pt x="352454" y="78740"/>
                  </a:lnTo>
                  <a:lnTo>
                    <a:pt x="356993" y="78740"/>
                  </a:lnTo>
                  <a:lnTo>
                    <a:pt x="355795" y="77601"/>
                  </a:lnTo>
                  <a:close/>
                </a:path>
                <a:path w="637539" h="723900">
                  <a:moveTo>
                    <a:pt x="390379" y="69850"/>
                  </a:moveTo>
                  <a:lnTo>
                    <a:pt x="347953" y="69850"/>
                  </a:lnTo>
                  <a:lnTo>
                    <a:pt x="348081" y="70273"/>
                  </a:lnTo>
                  <a:lnTo>
                    <a:pt x="355795" y="77601"/>
                  </a:lnTo>
                  <a:lnTo>
                    <a:pt x="356182" y="77470"/>
                  </a:lnTo>
                  <a:lnTo>
                    <a:pt x="396780" y="77470"/>
                  </a:lnTo>
                  <a:lnTo>
                    <a:pt x="391857" y="71120"/>
                  </a:lnTo>
                  <a:lnTo>
                    <a:pt x="390379" y="69850"/>
                  </a:lnTo>
                  <a:close/>
                </a:path>
                <a:path w="637539" h="723900">
                  <a:moveTo>
                    <a:pt x="347953" y="69850"/>
                  </a:moveTo>
                  <a:lnTo>
                    <a:pt x="347636" y="69850"/>
                  </a:lnTo>
                  <a:lnTo>
                    <a:pt x="348081" y="70273"/>
                  </a:lnTo>
                  <a:lnTo>
                    <a:pt x="347953" y="69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22147" y="3388614"/>
            <a:ext cx="4044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95" dirty="0">
                <a:latin typeface="Noto Sans CJK JP Medium"/>
                <a:cs typeface="Noto Sans CJK JP Medium"/>
              </a:rPr>
              <a:t>5</a:t>
            </a:r>
            <a:r>
              <a:rPr sz="3600" b="0" dirty="0">
                <a:latin typeface="Noto Sans CJK JP Medium"/>
                <a:cs typeface="Noto Sans CJK JP Medium"/>
              </a:rPr>
              <a:t>大</a:t>
            </a:r>
            <a:r>
              <a:rPr sz="3600" b="0" dirty="0">
                <a:solidFill>
                  <a:srgbClr val="009999"/>
                </a:solidFill>
                <a:latin typeface="Noto Sans CJK JP Medium"/>
                <a:cs typeface="Noto Sans CJK JP Medium"/>
              </a:rPr>
              <a:t>指標</a:t>
            </a:r>
            <a:r>
              <a:rPr sz="3600" b="0" dirty="0">
                <a:latin typeface="Noto Sans CJK JP Medium"/>
                <a:cs typeface="Noto Sans CJK JP Medium"/>
              </a:rPr>
              <a:t>｜</a:t>
            </a:r>
            <a:r>
              <a:rPr sz="3600" b="0" spc="90" dirty="0">
                <a:latin typeface="Noto Sans CJK JP Medium"/>
                <a:cs typeface="Noto Sans CJK JP Medium"/>
              </a:rPr>
              <a:t>3</a:t>
            </a:r>
            <a:r>
              <a:rPr sz="3600" b="0" spc="95" dirty="0">
                <a:latin typeface="Noto Sans CJK JP Medium"/>
                <a:cs typeface="Noto Sans CJK JP Medium"/>
              </a:rPr>
              <a:t>5</a:t>
            </a:r>
            <a:r>
              <a:rPr sz="3600" b="0" dirty="0">
                <a:latin typeface="Noto Sans CJK JP Medium"/>
                <a:cs typeface="Noto Sans CJK JP Medium"/>
              </a:rPr>
              <a:t>項</a:t>
            </a:r>
            <a:r>
              <a:rPr sz="3600" b="0" dirty="0">
                <a:solidFill>
                  <a:srgbClr val="009999"/>
                </a:solidFill>
                <a:latin typeface="Noto Sans CJK JP Medium"/>
                <a:cs typeface="Noto Sans CJK JP Medium"/>
              </a:rPr>
              <a:t>措施</a:t>
            </a:r>
            <a:endParaRPr sz="3600">
              <a:latin typeface="Noto Sans CJK JP Medium"/>
              <a:cs typeface="Noto Sans CJK JP 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85917" y="3490722"/>
            <a:ext cx="6075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45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※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需符合至少</a:t>
            </a:r>
            <a:r>
              <a:rPr sz="2800" b="0" spc="6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25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件措施，並含必要措施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02232" y="1160729"/>
            <a:ext cx="7207250" cy="857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總分加減</a:t>
            </a:r>
            <a:r>
              <a:rPr sz="2800" b="0" spc="-5" dirty="0">
                <a:latin typeface="Noto Sans CJK JP Medium"/>
                <a:cs typeface="Noto Sans CJK JP Medium"/>
              </a:rPr>
              <a:t>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10" dirty="0">
                <a:latin typeface="Noto Sans CJK JP Medium"/>
                <a:cs typeface="Noto Sans CJK JP Medium"/>
              </a:rPr>
              <a:t>加分項目</a:t>
            </a:r>
            <a:r>
              <a:rPr sz="2800" b="0" spc="155" dirty="0">
                <a:latin typeface="Noto Sans CJK JP Medium"/>
                <a:cs typeface="Noto Sans CJK JP Medium"/>
              </a:rPr>
              <a:t>)-</a:t>
            </a:r>
            <a:r>
              <a:rPr sz="2800" b="0" spc="-10" dirty="0">
                <a:latin typeface="Noto Sans CJK JP Medium"/>
                <a:cs typeface="Noto Sans CJK JP Medium"/>
              </a:rPr>
              <a:t>參加機關綠色辦公</a:t>
            </a:r>
            <a:r>
              <a:rPr sz="2800" b="0" dirty="0">
                <a:latin typeface="Noto Sans CJK JP Medium"/>
                <a:cs typeface="Noto Sans CJK JP Medium"/>
              </a:rPr>
              <a:t>響</a:t>
            </a:r>
            <a:r>
              <a:rPr sz="2800" b="0" spc="-5" dirty="0">
                <a:latin typeface="Noto Sans CJK JP Medium"/>
                <a:cs typeface="Noto Sans CJK JP Medium"/>
              </a:rPr>
              <a:t>應</a:t>
            </a:r>
            <a:endParaRPr sz="2800">
              <a:latin typeface="Noto Sans CJK JP Medium"/>
              <a:cs typeface="Noto Sans CJK JP Medium"/>
            </a:endParaRPr>
          </a:p>
          <a:p>
            <a:pPr marL="4295775">
              <a:lnSpc>
                <a:spcPct val="100000"/>
              </a:lnSpc>
              <a:spcBef>
                <a:spcPts val="1755"/>
              </a:spcBef>
            </a:pPr>
            <a:r>
              <a:rPr sz="1200" b="0" spc="-1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(</a:t>
            </a:r>
            <a:r>
              <a:rPr sz="1200" b="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請點我</a:t>
            </a:r>
            <a:r>
              <a:rPr sz="12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)</a:t>
            </a:r>
            <a:endParaRPr sz="12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504" y="4750308"/>
            <a:ext cx="11101070" cy="1850389"/>
            <a:chOff x="603504" y="4750308"/>
            <a:chExt cx="11101070" cy="1850389"/>
          </a:xfrm>
        </p:grpSpPr>
        <p:sp>
          <p:nvSpPr>
            <p:cNvPr id="3" name="object 3"/>
            <p:cNvSpPr/>
            <p:nvPr/>
          </p:nvSpPr>
          <p:spPr>
            <a:xfrm>
              <a:off x="603504" y="5693664"/>
              <a:ext cx="11101070" cy="906780"/>
            </a:xfrm>
            <a:custGeom>
              <a:avLst/>
              <a:gdLst/>
              <a:ahLst/>
              <a:cxnLst/>
              <a:rect l="l" t="t" r="r" b="b"/>
              <a:pathLst>
                <a:path w="11101070" h="906779">
                  <a:moveTo>
                    <a:pt x="10949686" y="0"/>
                  </a:moveTo>
                  <a:lnTo>
                    <a:pt x="151130" y="0"/>
                  </a:lnTo>
                  <a:lnTo>
                    <a:pt x="103362" y="7704"/>
                  </a:lnTo>
                  <a:lnTo>
                    <a:pt x="61875" y="29160"/>
                  </a:lnTo>
                  <a:lnTo>
                    <a:pt x="29160" y="61875"/>
                  </a:lnTo>
                  <a:lnTo>
                    <a:pt x="7704" y="103362"/>
                  </a:lnTo>
                  <a:lnTo>
                    <a:pt x="0" y="151130"/>
                  </a:lnTo>
                  <a:lnTo>
                    <a:pt x="0" y="755650"/>
                  </a:lnTo>
                  <a:lnTo>
                    <a:pt x="7704" y="803417"/>
                  </a:lnTo>
                  <a:lnTo>
                    <a:pt x="29160" y="844904"/>
                  </a:lnTo>
                  <a:lnTo>
                    <a:pt x="61875" y="877619"/>
                  </a:lnTo>
                  <a:lnTo>
                    <a:pt x="103362" y="899075"/>
                  </a:lnTo>
                  <a:lnTo>
                    <a:pt x="151130" y="906780"/>
                  </a:lnTo>
                  <a:lnTo>
                    <a:pt x="10949686" y="906780"/>
                  </a:lnTo>
                  <a:lnTo>
                    <a:pt x="10997444" y="899075"/>
                  </a:lnTo>
                  <a:lnTo>
                    <a:pt x="11038929" y="877619"/>
                  </a:lnTo>
                  <a:lnTo>
                    <a:pt x="11071648" y="844904"/>
                  </a:lnTo>
                  <a:lnTo>
                    <a:pt x="11093108" y="803417"/>
                  </a:lnTo>
                  <a:lnTo>
                    <a:pt x="11100816" y="755650"/>
                  </a:lnTo>
                  <a:lnTo>
                    <a:pt x="11100816" y="151130"/>
                  </a:lnTo>
                  <a:lnTo>
                    <a:pt x="11093108" y="103362"/>
                  </a:lnTo>
                  <a:lnTo>
                    <a:pt x="11071648" y="61875"/>
                  </a:lnTo>
                  <a:lnTo>
                    <a:pt x="11038929" y="29160"/>
                  </a:lnTo>
                  <a:lnTo>
                    <a:pt x="10997444" y="7704"/>
                  </a:lnTo>
                  <a:lnTo>
                    <a:pt x="10949686" y="0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3504" y="4750308"/>
              <a:ext cx="11101070" cy="906780"/>
            </a:xfrm>
            <a:custGeom>
              <a:avLst/>
              <a:gdLst/>
              <a:ahLst/>
              <a:cxnLst/>
              <a:rect l="l" t="t" r="r" b="b"/>
              <a:pathLst>
                <a:path w="11101070" h="906779">
                  <a:moveTo>
                    <a:pt x="10949686" y="0"/>
                  </a:moveTo>
                  <a:lnTo>
                    <a:pt x="151130" y="0"/>
                  </a:lnTo>
                  <a:lnTo>
                    <a:pt x="103362" y="7707"/>
                  </a:lnTo>
                  <a:lnTo>
                    <a:pt x="61875" y="29167"/>
                  </a:lnTo>
                  <a:lnTo>
                    <a:pt x="29160" y="61886"/>
                  </a:lnTo>
                  <a:lnTo>
                    <a:pt x="7704" y="103371"/>
                  </a:lnTo>
                  <a:lnTo>
                    <a:pt x="0" y="151130"/>
                  </a:lnTo>
                  <a:lnTo>
                    <a:pt x="0" y="755650"/>
                  </a:lnTo>
                  <a:lnTo>
                    <a:pt x="7704" y="803417"/>
                  </a:lnTo>
                  <a:lnTo>
                    <a:pt x="29160" y="844904"/>
                  </a:lnTo>
                  <a:lnTo>
                    <a:pt x="61875" y="877619"/>
                  </a:lnTo>
                  <a:lnTo>
                    <a:pt x="103362" y="899075"/>
                  </a:lnTo>
                  <a:lnTo>
                    <a:pt x="151130" y="906780"/>
                  </a:lnTo>
                  <a:lnTo>
                    <a:pt x="10949686" y="906780"/>
                  </a:lnTo>
                  <a:lnTo>
                    <a:pt x="10997444" y="899075"/>
                  </a:lnTo>
                  <a:lnTo>
                    <a:pt x="11038929" y="877619"/>
                  </a:lnTo>
                  <a:lnTo>
                    <a:pt x="11071648" y="844904"/>
                  </a:lnTo>
                  <a:lnTo>
                    <a:pt x="11093108" y="803417"/>
                  </a:lnTo>
                  <a:lnTo>
                    <a:pt x="11100816" y="755650"/>
                  </a:lnTo>
                  <a:lnTo>
                    <a:pt x="11100816" y="151130"/>
                  </a:lnTo>
                  <a:lnTo>
                    <a:pt x="11093108" y="103371"/>
                  </a:lnTo>
                  <a:lnTo>
                    <a:pt x="11071648" y="61886"/>
                  </a:lnTo>
                  <a:lnTo>
                    <a:pt x="11038929" y="29167"/>
                  </a:lnTo>
                  <a:lnTo>
                    <a:pt x="10997444" y="7707"/>
                  </a:lnTo>
                  <a:lnTo>
                    <a:pt x="10949686" y="0"/>
                  </a:lnTo>
                  <a:close/>
                </a:path>
              </a:pathLst>
            </a:custGeom>
            <a:solidFill>
              <a:srgbClr val="FFD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03504" y="2862072"/>
            <a:ext cx="11101070" cy="1842770"/>
            <a:chOff x="603504" y="2862072"/>
            <a:chExt cx="11101070" cy="1842770"/>
          </a:xfrm>
        </p:grpSpPr>
        <p:sp>
          <p:nvSpPr>
            <p:cNvPr id="6" name="object 6"/>
            <p:cNvSpPr/>
            <p:nvPr/>
          </p:nvSpPr>
          <p:spPr>
            <a:xfrm>
              <a:off x="603504" y="3797808"/>
              <a:ext cx="11101070" cy="906780"/>
            </a:xfrm>
            <a:custGeom>
              <a:avLst/>
              <a:gdLst/>
              <a:ahLst/>
              <a:cxnLst/>
              <a:rect l="l" t="t" r="r" b="b"/>
              <a:pathLst>
                <a:path w="11101070" h="906779">
                  <a:moveTo>
                    <a:pt x="10949686" y="0"/>
                  </a:moveTo>
                  <a:lnTo>
                    <a:pt x="151130" y="0"/>
                  </a:lnTo>
                  <a:lnTo>
                    <a:pt x="103362" y="7707"/>
                  </a:lnTo>
                  <a:lnTo>
                    <a:pt x="61875" y="29167"/>
                  </a:lnTo>
                  <a:lnTo>
                    <a:pt x="29160" y="61886"/>
                  </a:lnTo>
                  <a:lnTo>
                    <a:pt x="7704" y="103371"/>
                  </a:lnTo>
                  <a:lnTo>
                    <a:pt x="0" y="151130"/>
                  </a:lnTo>
                  <a:lnTo>
                    <a:pt x="0" y="755650"/>
                  </a:lnTo>
                  <a:lnTo>
                    <a:pt x="7704" y="803408"/>
                  </a:lnTo>
                  <a:lnTo>
                    <a:pt x="29160" y="844893"/>
                  </a:lnTo>
                  <a:lnTo>
                    <a:pt x="61875" y="877612"/>
                  </a:lnTo>
                  <a:lnTo>
                    <a:pt x="103362" y="899072"/>
                  </a:lnTo>
                  <a:lnTo>
                    <a:pt x="151130" y="906780"/>
                  </a:lnTo>
                  <a:lnTo>
                    <a:pt x="10949686" y="906780"/>
                  </a:lnTo>
                  <a:lnTo>
                    <a:pt x="10997444" y="899072"/>
                  </a:lnTo>
                  <a:lnTo>
                    <a:pt x="11038929" y="877612"/>
                  </a:lnTo>
                  <a:lnTo>
                    <a:pt x="11071648" y="844893"/>
                  </a:lnTo>
                  <a:lnTo>
                    <a:pt x="11093108" y="803408"/>
                  </a:lnTo>
                  <a:lnTo>
                    <a:pt x="11100816" y="755650"/>
                  </a:lnTo>
                  <a:lnTo>
                    <a:pt x="11100816" y="151130"/>
                  </a:lnTo>
                  <a:lnTo>
                    <a:pt x="11093108" y="103371"/>
                  </a:lnTo>
                  <a:lnTo>
                    <a:pt x="11071648" y="61886"/>
                  </a:lnTo>
                  <a:lnTo>
                    <a:pt x="11038929" y="29167"/>
                  </a:lnTo>
                  <a:lnTo>
                    <a:pt x="10997444" y="7707"/>
                  </a:lnTo>
                  <a:lnTo>
                    <a:pt x="10949686" y="0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504" y="2862072"/>
              <a:ext cx="11101070" cy="906780"/>
            </a:xfrm>
            <a:custGeom>
              <a:avLst/>
              <a:gdLst/>
              <a:ahLst/>
              <a:cxnLst/>
              <a:rect l="l" t="t" r="r" b="b"/>
              <a:pathLst>
                <a:path w="11101070" h="906779">
                  <a:moveTo>
                    <a:pt x="10949686" y="0"/>
                  </a:moveTo>
                  <a:lnTo>
                    <a:pt x="151130" y="0"/>
                  </a:lnTo>
                  <a:lnTo>
                    <a:pt x="103362" y="7707"/>
                  </a:lnTo>
                  <a:lnTo>
                    <a:pt x="61875" y="29167"/>
                  </a:lnTo>
                  <a:lnTo>
                    <a:pt x="29160" y="61886"/>
                  </a:lnTo>
                  <a:lnTo>
                    <a:pt x="7704" y="103371"/>
                  </a:lnTo>
                  <a:lnTo>
                    <a:pt x="0" y="151129"/>
                  </a:lnTo>
                  <a:lnTo>
                    <a:pt x="0" y="755649"/>
                  </a:lnTo>
                  <a:lnTo>
                    <a:pt x="7704" y="803408"/>
                  </a:lnTo>
                  <a:lnTo>
                    <a:pt x="29160" y="844893"/>
                  </a:lnTo>
                  <a:lnTo>
                    <a:pt x="61875" y="877612"/>
                  </a:lnTo>
                  <a:lnTo>
                    <a:pt x="103362" y="899072"/>
                  </a:lnTo>
                  <a:lnTo>
                    <a:pt x="151130" y="906779"/>
                  </a:lnTo>
                  <a:lnTo>
                    <a:pt x="10949686" y="906779"/>
                  </a:lnTo>
                  <a:lnTo>
                    <a:pt x="10997444" y="899072"/>
                  </a:lnTo>
                  <a:lnTo>
                    <a:pt x="11038929" y="877612"/>
                  </a:lnTo>
                  <a:lnTo>
                    <a:pt x="11071648" y="844893"/>
                  </a:lnTo>
                  <a:lnTo>
                    <a:pt x="11093108" y="803408"/>
                  </a:lnTo>
                  <a:lnTo>
                    <a:pt x="11100816" y="755649"/>
                  </a:lnTo>
                  <a:lnTo>
                    <a:pt x="11100816" y="151129"/>
                  </a:lnTo>
                  <a:lnTo>
                    <a:pt x="11093108" y="103371"/>
                  </a:lnTo>
                  <a:lnTo>
                    <a:pt x="11071648" y="61886"/>
                  </a:lnTo>
                  <a:lnTo>
                    <a:pt x="11038929" y="29167"/>
                  </a:lnTo>
                  <a:lnTo>
                    <a:pt x="10997444" y="7707"/>
                  </a:lnTo>
                  <a:lnTo>
                    <a:pt x="10949686" y="0"/>
                  </a:lnTo>
                  <a:close/>
                </a:path>
              </a:pathLst>
            </a:custGeom>
            <a:solidFill>
              <a:srgbClr val="FFD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03504" y="1885188"/>
            <a:ext cx="11101070" cy="3907154"/>
            <a:chOff x="603504" y="1885188"/>
            <a:chExt cx="11101070" cy="3907154"/>
          </a:xfrm>
        </p:grpSpPr>
        <p:sp>
          <p:nvSpPr>
            <p:cNvPr id="9" name="object 9"/>
            <p:cNvSpPr/>
            <p:nvPr/>
          </p:nvSpPr>
          <p:spPr>
            <a:xfrm>
              <a:off x="603504" y="1885188"/>
              <a:ext cx="11101070" cy="906780"/>
            </a:xfrm>
            <a:custGeom>
              <a:avLst/>
              <a:gdLst/>
              <a:ahLst/>
              <a:cxnLst/>
              <a:rect l="l" t="t" r="r" b="b"/>
              <a:pathLst>
                <a:path w="11101070" h="906780">
                  <a:moveTo>
                    <a:pt x="10949686" y="0"/>
                  </a:moveTo>
                  <a:lnTo>
                    <a:pt x="151130" y="0"/>
                  </a:lnTo>
                  <a:lnTo>
                    <a:pt x="103362" y="7707"/>
                  </a:lnTo>
                  <a:lnTo>
                    <a:pt x="61875" y="29167"/>
                  </a:lnTo>
                  <a:lnTo>
                    <a:pt x="29160" y="61886"/>
                  </a:lnTo>
                  <a:lnTo>
                    <a:pt x="7704" y="103371"/>
                  </a:lnTo>
                  <a:lnTo>
                    <a:pt x="0" y="151129"/>
                  </a:lnTo>
                  <a:lnTo>
                    <a:pt x="0" y="755649"/>
                  </a:lnTo>
                  <a:lnTo>
                    <a:pt x="7704" y="803408"/>
                  </a:lnTo>
                  <a:lnTo>
                    <a:pt x="29160" y="844893"/>
                  </a:lnTo>
                  <a:lnTo>
                    <a:pt x="61875" y="877612"/>
                  </a:lnTo>
                  <a:lnTo>
                    <a:pt x="103362" y="899072"/>
                  </a:lnTo>
                  <a:lnTo>
                    <a:pt x="151130" y="906779"/>
                  </a:lnTo>
                  <a:lnTo>
                    <a:pt x="10949686" y="906779"/>
                  </a:lnTo>
                  <a:lnTo>
                    <a:pt x="10997444" y="899072"/>
                  </a:lnTo>
                  <a:lnTo>
                    <a:pt x="11038929" y="877612"/>
                  </a:lnTo>
                  <a:lnTo>
                    <a:pt x="11071648" y="844893"/>
                  </a:lnTo>
                  <a:lnTo>
                    <a:pt x="11093108" y="803408"/>
                  </a:lnTo>
                  <a:lnTo>
                    <a:pt x="11100816" y="755649"/>
                  </a:lnTo>
                  <a:lnTo>
                    <a:pt x="11100816" y="151129"/>
                  </a:lnTo>
                  <a:lnTo>
                    <a:pt x="11093108" y="103371"/>
                  </a:lnTo>
                  <a:lnTo>
                    <a:pt x="11071648" y="61886"/>
                  </a:lnTo>
                  <a:lnTo>
                    <a:pt x="11038929" y="29167"/>
                  </a:lnTo>
                  <a:lnTo>
                    <a:pt x="10997444" y="7707"/>
                  </a:lnTo>
                  <a:lnTo>
                    <a:pt x="10949686" y="0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7928" y="2080260"/>
              <a:ext cx="1167765" cy="548640"/>
            </a:xfrm>
            <a:custGeom>
              <a:avLst/>
              <a:gdLst/>
              <a:ahLst/>
              <a:cxnLst/>
              <a:rect l="l" t="t" r="r" b="b"/>
              <a:pathLst>
                <a:path w="1167764" h="548639">
                  <a:moveTo>
                    <a:pt x="1075944" y="0"/>
                  </a:moveTo>
                  <a:lnTo>
                    <a:pt x="91440" y="0"/>
                  </a:lnTo>
                  <a:lnTo>
                    <a:pt x="55849" y="7179"/>
                  </a:lnTo>
                  <a:lnTo>
                    <a:pt x="26784" y="26765"/>
                  </a:lnTo>
                  <a:lnTo>
                    <a:pt x="7186" y="55828"/>
                  </a:lnTo>
                  <a:lnTo>
                    <a:pt x="0" y="91439"/>
                  </a:lnTo>
                  <a:lnTo>
                    <a:pt x="0" y="457199"/>
                  </a:lnTo>
                  <a:lnTo>
                    <a:pt x="7186" y="492811"/>
                  </a:lnTo>
                  <a:lnTo>
                    <a:pt x="26784" y="521874"/>
                  </a:lnTo>
                  <a:lnTo>
                    <a:pt x="55849" y="541460"/>
                  </a:lnTo>
                  <a:lnTo>
                    <a:pt x="91440" y="548639"/>
                  </a:lnTo>
                  <a:lnTo>
                    <a:pt x="1075944" y="548639"/>
                  </a:lnTo>
                  <a:lnTo>
                    <a:pt x="1111555" y="541460"/>
                  </a:lnTo>
                  <a:lnTo>
                    <a:pt x="1140618" y="521874"/>
                  </a:lnTo>
                  <a:lnTo>
                    <a:pt x="1160204" y="492811"/>
                  </a:lnTo>
                  <a:lnTo>
                    <a:pt x="1167384" y="457199"/>
                  </a:lnTo>
                  <a:lnTo>
                    <a:pt x="1167384" y="91439"/>
                  </a:lnTo>
                  <a:lnTo>
                    <a:pt x="1160204" y="55828"/>
                  </a:lnTo>
                  <a:lnTo>
                    <a:pt x="1140618" y="26765"/>
                  </a:lnTo>
                  <a:lnTo>
                    <a:pt x="1111555" y="7179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7928" y="2080260"/>
              <a:ext cx="1167765" cy="548640"/>
            </a:xfrm>
            <a:custGeom>
              <a:avLst/>
              <a:gdLst/>
              <a:ahLst/>
              <a:cxnLst/>
              <a:rect l="l" t="t" r="r" b="b"/>
              <a:pathLst>
                <a:path w="1167764" h="548639">
                  <a:moveTo>
                    <a:pt x="0" y="91439"/>
                  </a:moveTo>
                  <a:lnTo>
                    <a:pt x="7186" y="55828"/>
                  </a:lnTo>
                  <a:lnTo>
                    <a:pt x="26784" y="26765"/>
                  </a:lnTo>
                  <a:lnTo>
                    <a:pt x="55849" y="7179"/>
                  </a:lnTo>
                  <a:lnTo>
                    <a:pt x="91440" y="0"/>
                  </a:lnTo>
                  <a:lnTo>
                    <a:pt x="1075944" y="0"/>
                  </a:lnTo>
                  <a:lnTo>
                    <a:pt x="1111555" y="7179"/>
                  </a:lnTo>
                  <a:lnTo>
                    <a:pt x="1140618" y="26765"/>
                  </a:lnTo>
                  <a:lnTo>
                    <a:pt x="1160204" y="55828"/>
                  </a:lnTo>
                  <a:lnTo>
                    <a:pt x="1167384" y="91439"/>
                  </a:lnTo>
                  <a:lnTo>
                    <a:pt x="1167384" y="457199"/>
                  </a:lnTo>
                  <a:lnTo>
                    <a:pt x="1160204" y="492811"/>
                  </a:lnTo>
                  <a:lnTo>
                    <a:pt x="1140618" y="521874"/>
                  </a:lnTo>
                  <a:lnTo>
                    <a:pt x="1111555" y="541460"/>
                  </a:lnTo>
                  <a:lnTo>
                    <a:pt x="1075944" y="548639"/>
                  </a:lnTo>
                  <a:lnTo>
                    <a:pt x="91440" y="548639"/>
                  </a:lnTo>
                  <a:lnTo>
                    <a:pt x="55849" y="541460"/>
                  </a:lnTo>
                  <a:lnTo>
                    <a:pt x="26784" y="521874"/>
                  </a:lnTo>
                  <a:lnTo>
                    <a:pt x="7186" y="492811"/>
                  </a:lnTo>
                  <a:lnTo>
                    <a:pt x="0" y="457199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0995" y="1933956"/>
              <a:ext cx="870966" cy="1009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7928" y="2987040"/>
              <a:ext cx="1167765" cy="548640"/>
            </a:xfrm>
            <a:custGeom>
              <a:avLst/>
              <a:gdLst/>
              <a:ahLst/>
              <a:cxnLst/>
              <a:rect l="l" t="t" r="r" b="b"/>
              <a:pathLst>
                <a:path w="1167764" h="548639">
                  <a:moveTo>
                    <a:pt x="1075944" y="0"/>
                  </a:moveTo>
                  <a:lnTo>
                    <a:pt x="91440" y="0"/>
                  </a:lnTo>
                  <a:lnTo>
                    <a:pt x="55849" y="7179"/>
                  </a:lnTo>
                  <a:lnTo>
                    <a:pt x="26784" y="26765"/>
                  </a:lnTo>
                  <a:lnTo>
                    <a:pt x="7186" y="55828"/>
                  </a:lnTo>
                  <a:lnTo>
                    <a:pt x="0" y="91439"/>
                  </a:lnTo>
                  <a:lnTo>
                    <a:pt x="0" y="457199"/>
                  </a:lnTo>
                  <a:lnTo>
                    <a:pt x="7186" y="492811"/>
                  </a:lnTo>
                  <a:lnTo>
                    <a:pt x="26784" y="521874"/>
                  </a:lnTo>
                  <a:lnTo>
                    <a:pt x="55849" y="541460"/>
                  </a:lnTo>
                  <a:lnTo>
                    <a:pt x="91440" y="548639"/>
                  </a:lnTo>
                  <a:lnTo>
                    <a:pt x="1075944" y="548639"/>
                  </a:lnTo>
                  <a:lnTo>
                    <a:pt x="1111555" y="541460"/>
                  </a:lnTo>
                  <a:lnTo>
                    <a:pt x="1140618" y="521874"/>
                  </a:lnTo>
                  <a:lnTo>
                    <a:pt x="1160204" y="492811"/>
                  </a:lnTo>
                  <a:lnTo>
                    <a:pt x="1167384" y="457199"/>
                  </a:lnTo>
                  <a:lnTo>
                    <a:pt x="1167384" y="91439"/>
                  </a:lnTo>
                  <a:lnTo>
                    <a:pt x="1160204" y="55828"/>
                  </a:lnTo>
                  <a:lnTo>
                    <a:pt x="1140618" y="26765"/>
                  </a:lnTo>
                  <a:lnTo>
                    <a:pt x="1111555" y="7179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7928" y="2987040"/>
              <a:ext cx="1167765" cy="548640"/>
            </a:xfrm>
            <a:custGeom>
              <a:avLst/>
              <a:gdLst/>
              <a:ahLst/>
              <a:cxnLst/>
              <a:rect l="l" t="t" r="r" b="b"/>
              <a:pathLst>
                <a:path w="1167764" h="548639">
                  <a:moveTo>
                    <a:pt x="0" y="91439"/>
                  </a:moveTo>
                  <a:lnTo>
                    <a:pt x="7186" y="55828"/>
                  </a:lnTo>
                  <a:lnTo>
                    <a:pt x="26784" y="26765"/>
                  </a:lnTo>
                  <a:lnTo>
                    <a:pt x="55849" y="7179"/>
                  </a:lnTo>
                  <a:lnTo>
                    <a:pt x="91440" y="0"/>
                  </a:lnTo>
                  <a:lnTo>
                    <a:pt x="1075944" y="0"/>
                  </a:lnTo>
                  <a:lnTo>
                    <a:pt x="1111555" y="7179"/>
                  </a:lnTo>
                  <a:lnTo>
                    <a:pt x="1140618" y="26765"/>
                  </a:lnTo>
                  <a:lnTo>
                    <a:pt x="1160204" y="55828"/>
                  </a:lnTo>
                  <a:lnTo>
                    <a:pt x="1167384" y="91439"/>
                  </a:lnTo>
                  <a:lnTo>
                    <a:pt x="1167384" y="457199"/>
                  </a:lnTo>
                  <a:lnTo>
                    <a:pt x="1160204" y="492811"/>
                  </a:lnTo>
                  <a:lnTo>
                    <a:pt x="1140618" y="521874"/>
                  </a:lnTo>
                  <a:lnTo>
                    <a:pt x="1111555" y="541460"/>
                  </a:lnTo>
                  <a:lnTo>
                    <a:pt x="1075944" y="548639"/>
                  </a:lnTo>
                  <a:lnTo>
                    <a:pt x="91440" y="548639"/>
                  </a:lnTo>
                  <a:lnTo>
                    <a:pt x="55849" y="541460"/>
                  </a:lnTo>
                  <a:lnTo>
                    <a:pt x="26784" y="521874"/>
                  </a:lnTo>
                  <a:lnTo>
                    <a:pt x="7186" y="492811"/>
                  </a:lnTo>
                  <a:lnTo>
                    <a:pt x="0" y="457199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0995" y="2840736"/>
              <a:ext cx="870966" cy="1009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7928" y="3983736"/>
              <a:ext cx="1167765" cy="548640"/>
            </a:xfrm>
            <a:custGeom>
              <a:avLst/>
              <a:gdLst/>
              <a:ahLst/>
              <a:cxnLst/>
              <a:rect l="l" t="t" r="r" b="b"/>
              <a:pathLst>
                <a:path w="1167764" h="548639">
                  <a:moveTo>
                    <a:pt x="1075944" y="0"/>
                  </a:moveTo>
                  <a:lnTo>
                    <a:pt x="91440" y="0"/>
                  </a:lnTo>
                  <a:lnTo>
                    <a:pt x="55849" y="7179"/>
                  </a:lnTo>
                  <a:lnTo>
                    <a:pt x="26784" y="26765"/>
                  </a:lnTo>
                  <a:lnTo>
                    <a:pt x="7186" y="55828"/>
                  </a:lnTo>
                  <a:lnTo>
                    <a:pt x="0" y="91439"/>
                  </a:lnTo>
                  <a:lnTo>
                    <a:pt x="0" y="457199"/>
                  </a:lnTo>
                  <a:lnTo>
                    <a:pt x="7186" y="492811"/>
                  </a:lnTo>
                  <a:lnTo>
                    <a:pt x="26784" y="521874"/>
                  </a:lnTo>
                  <a:lnTo>
                    <a:pt x="55849" y="541460"/>
                  </a:lnTo>
                  <a:lnTo>
                    <a:pt x="91440" y="548639"/>
                  </a:lnTo>
                  <a:lnTo>
                    <a:pt x="1075944" y="548639"/>
                  </a:lnTo>
                  <a:lnTo>
                    <a:pt x="1111555" y="541460"/>
                  </a:lnTo>
                  <a:lnTo>
                    <a:pt x="1140618" y="521874"/>
                  </a:lnTo>
                  <a:lnTo>
                    <a:pt x="1160204" y="492811"/>
                  </a:lnTo>
                  <a:lnTo>
                    <a:pt x="1167384" y="457199"/>
                  </a:lnTo>
                  <a:lnTo>
                    <a:pt x="1167384" y="91439"/>
                  </a:lnTo>
                  <a:lnTo>
                    <a:pt x="1160204" y="55828"/>
                  </a:lnTo>
                  <a:lnTo>
                    <a:pt x="1140618" y="26765"/>
                  </a:lnTo>
                  <a:lnTo>
                    <a:pt x="1111555" y="7179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7928" y="3983736"/>
              <a:ext cx="1167765" cy="548640"/>
            </a:xfrm>
            <a:custGeom>
              <a:avLst/>
              <a:gdLst/>
              <a:ahLst/>
              <a:cxnLst/>
              <a:rect l="l" t="t" r="r" b="b"/>
              <a:pathLst>
                <a:path w="1167764" h="548639">
                  <a:moveTo>
                    <a:pt x="0" y="91439"/>
                  </a:moveTo>
                  <a:lnTo>
                    <a:pt x="7186" y="55828"/>
                  </a:lnTo>
                  <a:lnTo>
                    <a:pt x="26784" y="26765"/>
                  </a:lnTo>
                  <a:lnTo>
                    <a:pt x="55849" y="7179"/>
                  </a:lnTo>
                  <a:lnTo>
                    <a:pt x="91440" y="0"/>
                  </a:lnTo>
                  <a:lnTo>
                    <a:pt x="1075944" y="0"/>
                  </a:lnTo>
                  <a:lnTo>
                    <a:pt x="1111555" y="7179"/>
                  </a:lnTo>
                  <a:lnTo>
                    <a:pt x="1140618" y="26765"/>
                  </a:lnTo>
                  <a:lnTo>
                    <a:pt x="1160204" y="55828"/>
                  </a:lnTo>
                  <a:lnTo>
                    <a:pt x="1167384" y="91439"/>
                  </a:lnTo>
                  <a:lnTo>
                    <a:pt x="1167384" y="457199"/>
                  </a:lnTo>
                  <a:lnTo>
                    <a:pt x="1160204" y="492811"/>
                  </a:lnTo>
                  <a:lnTo>
                    <a:pt x="1140618" y="521874"/>
                  </a:lnTo>
                  <a:lnTo>
                    <a:pt x="1111555" y="541460"/>
                  </a:lnTo>
                  <a:lnTo>
                    <a:pt x="1075944" y="548639"/>
                  </a:lnTo>
                  <a:lnTo>
                    <a:pt x="91440" y="548639"/>
                  </a:lnTo>
                  <a:lnTo>
                    <a:pt x="55849" y="541460"/>
                  </a:lnTo>
                  <a:lnTo>
                    <a:pt x="26784" y="521874"/>
                  </a:lnTo>
                  <a:lnTo>
                    <a:pt x="7186" y="492811"/>
                  </a:lnTo>
                  <a:lnTo>
                    <a:pt x="0" y="457199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0995" y="3835908"/>
              <a:ext cx="870966" cy="1009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7928" y="4928616"/>
              <a:ext cx="1167765" cy="548640"/>
            </a:xfrm>
            <a:custGeom>
              <a:avLst/>
              <a:gdLst/>
              <a:ahLst/>
              <a:cxnLst/>
              <a:rect l="l" t="t" r="r" b="b"/>
              <a:pathLst>
                <a:path w="1167764" h="548639">
                  <a:moveTo>
                    <a:pt x="1075944" y="0"/>
                  </a:moveTo>
                  <a:lnTo>
                    <a:pt x="91440" y="0"/>
                  </a:lnTo>
                  <a:lnTo>
                    <a:pt x="55849" y="7179"/>
                  </a:lnTo>
                  <a:lnTo>
                    <a:pt x="26784" y="26765"/>
                  </a:lnTo>
                  <a:lnTo>
                    <a:pt x="7186" y="55828"/>
                  </a:lnTo>
                  <a:lnTo>
                    <a:pt x="0" y="91439"/>
                  </a:lnTo>
                  <a:lnTo>
                    <a:pt x="0" y="457199"/>
                  </a:lnTo>
                  <a:lnTo>
                    <a:pt x="7186" y="492811"/>
                  </a:lnTo>
                  <a:lnTo>
                    <a:pt x="26784" y="521874"/>
                  </a:lnTo>
                  <a:lnTo>
                    <a:pt x="55849" y="541460"/>
                  </a:lnTo>
                  <a:lnTo>
                    <a:pt x="91440" y="548639"/>
                  </a:lnTo>
                  <a:lnTo>
                    <a:pt x="1075944" y="548639"/>
                  </a:lnTo>
                  <a:lnTo>
                    <a:pt x="1111555" y="541460"/>
                  </a:lnTo>
                  <a:lnTo>
                    <a:pt x="1140618" y="521874"/>
                  </a:lnTo>
                  <a:lnTo>
                    <a:pt x="1160204" y="492811"/>
                  </a:lnTo>
                  <a:lnTo>
                    <a:pt x="1167384" y="457199"/>
                  </a:lnTo>
                  <a:lnTo>
                    <a:pt x="1167384" y="91439"/>
                  </a:lnTo>
                  <a:lnTo>
                    <a:pt x="1160204" y="55828"/>
                  </a:lnTo>
                  <a:lnTo>
                    <a:pt x="1140618" y="26765"/>
                  </a:lnTo>
                  <a:lnTo>
                    <a:pt x="1111555" y="7179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7928" y="4928616"/>
              <a:ext cx="1167765" cy="548640"/>
            </a:xfrm>
            <a:custGeom>
              <a:avLst/>
              <a:gdLst/>
              <a:ahLst/>
              <a:cxnLst/>
              <a:rect l="l" t="t" r="r" b="b"/>
              <a:pathLst>
                <a:path w="1167764" h="548639">
                  <a:moveTo>
                    <a:pt x="0" y="91439"/>
                  </a:moveTo>
                  <a:lnTo>
                    <a:pt x="7186" y="55828"/>
                  </a:lnTo>
                  <a:lnTo>
                    <a:pt x="26784" y="26765"/>
                  </a:lnTo>
                  <a:lnTo>
                    <a:pt x="55849" y="7179"/>
                  </a:lnTo>
                  <a:lnTo>
                    <a:pt x="91440" y="0"/>
                  </a:lnTo>
                  <a:lnTo>
                    <a:pt x="1075944" y="0"/>
                  </a:lnTo>
                  <a:lnTo>
                    <a:pt x="1111555" y="7179"/>
                  </a:lnTo>
                  <a:lnTo>
                    <a:pt x="1140618" y="26765"/>
                  </a:lnTo>
                  <a:lnTo>
                    <a:pt x="1160204" y="55828"/>
                  </a:lnTo>
                  <a:lnTo>
                    <a:pt x="1167384" y="91439"/>
                  </a:lnTo>
                  <a:lnTo>
                    <a:pt x="1167384" y="457199"/>
                  </a:lnTo>
                  <a:lnTo>
                    <a:pt x="1160204" y="492811"/>
                  </a:lnTo>
                  <a:lnTo>
                    <a:pt x="1140618" y="521874"/>
                  </a:lnTo>
                  <a:lnTo>
                    <a:pt x="1111555" y="541460"/>
                  </a:lnTo>
                  <a:lnTo>
                    <a:pt x="1075944" y="548639"/>
                  </a:lnTo>
                  <a:lnTo>
                    <a:pt x="91440" y="548639"/>
                  </a:lnTo>
                  <a:lnTo>
                    <a:pt x="55849" y="541460"/>
                  </a:lnTo>
                  <a:lnTo>
                    <a:pt x="26784" y="521874"/>
                  </a:lnTo>
                  <a:lnTo>
                    <a:pt x="7186" y="492811"/>
                  </a:lnTo>
                  <a:lnTo>
                    <a:pt x="0" y="457199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0995" y="4782311"/>
              <a:ext cx="870966" cy="1009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71141" y="2765552"/>
            <a:ext cx="8103234" cy="380301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marR="3086100">
              <a:lnSpc>
                <a:spcPts val="3490"/>
              </a:lnSpc>
              <a:spcBef>
                <a:spcPts val="905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加分採購項目共</a:t>
            </a:r>
            <a:r>
              <a:rPr sz="3600" b="0" spc="1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11</a:t>
            </a:r>
            <a:r>
              <a:rPr sz="3600" b="0" spc="16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7</a:t>
            </a:r>
            <a:r>
              <a:rPr sz="36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項</a:t>
            </a:r>
            <a:r>
              <a:rPr sz="2800" b="0" spc="9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附表</a:t>
            </a:r>
            <a:r>
              <a:rPr sz="2800" b="0" spc="9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2) 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選購綠色產品可提升分數</a:t>
            </a:r>
            <a:endParaRPr sz="2800">
              <a:latin typeface="Noto Sans CJK JP Medium"/>
              <a:cs typeface="Noto Sans CJK JP Medium"/>
            </a:endParaRPr>
          </a:p>
          <a:p>
            <a:pPr marL="49530" marR="486409">
              <a:lnSpc>
                <a:spcPts val="3000"/>
              </a:lnSpc>
              <a:spcBef>
                <a:spcPts val="105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選擇</a:t>
            </a:r>
            <a:r>
              <a:rPr sz="2800" b="0" spc="6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服務類環保標</a:t>
            </a:r>
            <a:r>
              <a:rPr sz="2800" b="0" spc="7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章</a:t>
            </a:r>
            <a:r>
              <a:rPr sz="2800" b="0" spc="1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(</a:t>
            </a: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租車</a:t>
            </a:r>
            <a:r>
              <a:rPr sz="2800" b="0" spc="2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.</a:t>
            </a: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場地</a:t>
            </a:r>
            <a:r>
              <a:rPr sz="2800" b="0" spc="3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.</a:t>
            </a: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旅</a:t>
            </a:r>
            <a:r>
              <a:rPr sz="2800" b="0" spc="7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館</a:t>
            </a:r>
            <a:r>
              <a:rPr sz="2800" b="0" spc="3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.</a:t>
            </a: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餐廳</a:t>
            </a:r>
            <a:r>
              <a:rPr sz="2800" b="0" spc="8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)</a:t>
            </a:r>
            <a:r>
              <a:rPr sz="2800" b="0" spc="9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o</a:t>
            </a:r>
            <a:r>
              <a:rPr sz="2800" b="0" spc="13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r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減 碳標籤</a:t>
            </a:r>
            <a:r>
              <a:rPr sz="2800" b="0" spc="9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高鐵</a:t>
            </a:r>
            <a:r>
              <a:rPr sz="2800" b="0" spc="4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)，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採購金額可納入加分項目</a:t>
            </a:r>
            <a:r>
              <a:rPr sz="2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計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算</a:t>
            </a:r>
            <a:endParaRPr sz="2800">
              <a:latin typeface="Noto Sans CJK JP Medium"/>
              <a:cs typeface="Noto Sans CJK JP Medium"/>
            </a:endParaRPr>
          </a:p>
          <a:p>
            <a:pPr marL="49530" marR="3580129">
              <a:lnSpc>
                <a:spcPts val="3490"/>
              </a:lnSpc>
              <a:spcBef>
                <a:spcPts val="745"/>
              </a:spcBef>
            </a:pP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請採購</a:t>
            </a:r>
            <a:r>
              <a:rPr sz="36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有</a:t>
            </a:r>
            <a:r>
              <a:rPr sz="36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效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之環保標章產品 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有效期間</a:t>
            </a:r>
            <a:r>
              <a:rPr sz="2800" b="0" spc="9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生效日</a:t>
            </a:r>
            <a:r>
              <a:rPr sz="2800" b="0" spc="52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~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到期日</a:t>
            </a:r>
            <a:r>
              <a:rPr sz="2800" b="0" spc="9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)</a:t>
            </a:r>
            <a:endParaRPr sz="2800">
              <a:latin typeface="Noto Sans CJK JP Medium"/>
              <a:cs typeface="Noto Sans CJK JP Medium"/>
            </a:endParaRPr>
          </a:p>
          <a:p>
            <a:pPr marL="49530" marR="5080">
              <a:lnSpc>
                <a:spcPts val="3000"/>
              </a:lnSpc>
              <a:spcBef>
                <a:spcPts val="1215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熟悉度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測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驗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為</a:t>
            </a:r>
            <a:r>
              <a:rPr sz="2800" b="0" spc="12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6</a:t>
            </a:r>
            <a:r>
              <a:rPr sz="28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月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，先確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認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單位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內</a:t>
            </a:r>
            <a:r>
              <a:rPr sz="2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有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採購紀</a:t>
            </a:r>
            <a:r>
              <a:rPr sz="2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錄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帳</a:t>
            </a:r>
            <a:r>
              <a:rPr sz="28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號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， 並於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「練習區」</a:t>
            </a:r>
            <a:r>
              <a:rPr sz="2800" b="0" spc="-5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多次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練習後再進行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測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驗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41577" y="5731759"/>
            <a:ext cx="1180465" cy="1009650"/>
            <a:chOff x="941577" y="5731759"/>
            <a:chExt cx="1180465" cy="1009650"/>
          </a:xfrm>
        </p:grpSpPr>
        <p:sp>
          <p:nvSpPr>
            <p:cNvPr id="24" name="object 24"/>
            <p:cNvSpPr/>
            <p:nvPr/>
          </p:nvSpPr>
          <p:spPr>
            <a:xfrm>
              <a:off x="947927" y="5879592"/>
              <a:ext cx="1167765" cy="548640"/>
            </a:xfrm>
            <a:custGeom>
              <a:avLst/>
              <a:gdLst/>
              <a:ahLst/>
              <a:cxnLst/>
              <a:rect l="l" t="t" r="r" b="b"/>
              <a:pathLst>
                <a:path w="1167764" h="548639">
                  <a:moveTo>
                    <a:pt x="1075944" y="0"/>
                  </a:moveTo>
                  <a:lnTo>
                    <a:pt x="91440" y="0"/>
                  </a:ln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40"/>
                  </a:lnTo>
                  <a:lnTo>
                    <a:pt x="0" y="457200"/>
                  </a:lnTo>
                  <a:lnTo>
                    <a:pt x="7186" y="492790"/>
                  </a:lnTo>
                  <a:lnTo>
                    <a:pt x="26784" y="521855"/>
                  </a:lnTo>
                  <a:lnTo>
                    <a:pt x="55849" y="541453"/>
                  </a:lnTo>
                  <a:lnTo>
                    <a:pt x="91440" y="548640"/>
                  </a:lnTo>
                  <a:lnTo>
                    <a:pt x="1075944" y="548640"/>
                  </a:lnTo>
                  <a:lnTo>
                    <a:pt x="1111555" y="541453"/>
                  </a:lnTo>
                  <a:lnTo>
                    <a:pt x="1140618" y="521855"/>
                  </a:lnTo>
                  <a:lnTo>
                    <a:pt x="1160204" y="492790"/>
                  </a:lnTo>
                  <a:lnTo>
                    <a:pt x="1167384" y="457200"/>
                  </a:lnTo>
                  <a:lnTo>
                    <a:pt x="1167384" y="91440"/>
                  </a:lnTo>
                  <a:lnTo>
                    <a:pt x="1160204" y="55849"/>
                  </a:lnTo>
                  <a:lnTo>
                    <a:pt x="1140618" y="26784"/>
                  </a:lnTo>
                  <a:lnTo>
                    <a:pt x="1111555" y="7186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7927" y="5879592"/>
              <a:ext cx="1167765" cy="548640"/>
            </a:xfrm>
            <a:custGeom>
              <a:avLst/>
              <a:gdLst/>
              <a:ahLst/>
              <a:cxnLst/>
              <a:rect l="l" t="t" r="r" b="b"/>
              <a:pathLst>
                <a:path w="1167764" h="548639">
                  <a:moveTo>
                    <a:pt x="0" y="91440"/>
                  </a:moveTo>
                  <a:lnTo>
                    <a:pt x="7186" y="55849"/>
                  </a:lnTo>
                  <a:lnTo>
                    <a:pt x="26784" y="26784"/>
                  </a:lnTo>
                  <a:lnTo>
                    <a:pt x="55849" y="7186"/>
                  </a:lnTo>
                  <a:lnTo>
                    <a:pt x="91440" y="0"/>
                  </a:lnTo>
                  <a:lnTo>
                    <a:pt x="1075944" y="0"/>
                  </a:lnTo>
                  <a:lnTo>
                    <a:pt x="1111555" y="7186"/>
                  </a:lnTo>
                  <a:lnTo>
                    <a:pt x="1140618" y="26784"/>
                  </a:lnTo>
                  <a:lnTo>
                    <a:pt x="1160204" y="55849"/>
                  </a:lnTo>
                  <a:lnTo>
                    <a:pt x="1167384" y="91440"/>
                  </a:lnTo>
                  <a:lnTo>
                    <a:pt x="1167384" y="457200"/>
                  </a:lnTo>
                  <a:lnTo>
                    <a:pt x="1160204" y="492790"/>
                  </a:lnTo>
                  <a:lnTo>
                    <a:pt x="1140618" y="521855"/>
                  </a:lnTo>
                  <a:lnTo>
                    <a:pt x="1111555" y="541453"/>
                  </a:lnTo>
                  <a:lnTo>
                    <a:pt x="1075944" y="548640"/>
                  </a:lnTo>
                  <a:lnTo>
                    <a:pt x="91440" y="548640"/>
                  </a:lnTo>
                  <a:lnTo>
                    <a:pt x="55849" y="541453"/>
                  </a:lnTo>
                  <a:lnTo>
                    <a:pt x="26784" y="521855"/>
                  </a:lnTo>
                  <a:lnTo>
                    <a:pt x="7186" y="492790"/>
                  </a:lnTo>
                  <a:lnTo>
                    <a:pt x="0" y="45720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0995" y="5731759"/>
              <a:ext cx="870966" cy="10096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381760" y="1700267"/>
            <a:ext cx="298450" cy="4732655"/>
          </a:xfrm>
          <a:prstGeom prst="rect">
            <a:avLst/>
          </a:prstGeom>
        </p:spPr>
        <p:txBody>
          <a:bodyPr vert="horz" wrap="square" lIns="0" tIns="340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3800" b="0" spc="-25" dirty="0">
                <a:latin typeface="Noto Sans CJK JP Medium"/>
                <a:cs typeface="Noto Sans CJK JP Medium"/>
              </a:rPr>
              <a:t>1</a:t>
            </a:r>
            <a:endParaRPr sz="3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2585"/>
              </a:spcBef>
            </a:pPr>
            <a:r>
              <a:rPr sz="3800" b="0" spc="-25" dirty="0">
                <a:latin typeface="Noto Sans CJK JP Medium"/>
                <a:cs typeface="Noto Sans CJK JP Medium"/>
              </a:rPr>
              <a:t>2</a:t>
            </a:r>
            <a:endParaRPr sz="3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3284"/>
              </a:spcBef>
            </a:pPr>
            <a:r>
              <a:rPr sz="3800" b="0" spc="-25" dirty="0">
                <a:latin typeface="Noto Sans CJK JP Medium"/>
                <a:cs typeface="Noto Sans CJK JP Medium"/>
              </a:rPr>
              <a:t>3</a:t>
            </a:r>
            <a:endParaRPr sz="3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2890"/>
              </a:spcBef>
            </a:pPr>
            <a:r>
              <a:rPr sz="3800" b="0" spc="-25" dirty="0">
                <a:latin typeface="Noto Sans CJK JP Medium"/>
                <a:cs typeface="Noto Sans CJK JP Medium"/>
              </a:rPr>
              <a:t>4</a:t>
            </a:r>
            <a:endParaRPr sz="3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2920"/>
              </a:spcBef>
            </a:pPr>
            <a:r>
              <a:rPr sz="3800" b="0" spc="-20" dirty="0">
                <a:latin typeface="Noto Sans CJK JP Medium"/>
                <a:cs typeface="Noto Sans CJK JP Medium"/>
              </a:rPr>
              <a:t>5</a:t>
            </a:r>
            <a:endParaRPr sz="3800">
              <a:latin typeface="Noto Sans CJK JP Medium"/>
              <a:cs typeface="Noto Sans CJK JP Medium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14800" y="1927860"/>
            <a:ext cx="1426845" cy="845819"/>
          </a:xfrm>
          <a:custGeom>
            <a:avLst/>
            <a:gdLst/>
            <a:ahLst/>
            <a:cxnLst/>
            <a:rect l="l" t="t" r="r" b="b"/>
            <a:pathLst>
              <a:path w="1426845" h="845819">
                <a:moveTo>
                  <a:pt x="1348232" y="0"/>
                </a:moveTo>
                <a:lnTo>
                  <a:pt x="78232" y="0"/>
                </a:lnTo>
                <a:lnTo>
                  <a:pt x="47791" y="6151"/>
                </a:lnTo>
                <a:lnTo>
                  <a:pt x="22923" y="22923"/>
                </a:lnTo>
                <a:lnTo>
                  <a:pt x="6151" y="47791"/>
                </a:lnTo>
                <a:lnTo>
                  <a:pt x="0" y="78232"/>
                </a:lnTo>
                <a:lnTo>
                  <a:pt x="0" y="767588"/>
                </a:lnTo>
                <a:lnTo>
                  <a:pt x="6151" y="798028"/>
                </a:lnTo>
                <a:lnTo>
                  <a:pt x="22923" y="822896"/>
                </a:lnTo>
                <a:lnTo>
                  <a:pt x="47791" y="839668"/>
                </a:lnTo>
                <a:lnTo>
                  <a:pt x="78232" y="845820"/>
                </a:lnTo>
                <a:lnTo>
                  <a:pt x="1348232" y="845820"/>
                </a:lnTo>
                <a:lnTo>
                  <a:pt x="1378672" y="839668"/>
                </a:lnTo>
                <a:lnTo>
                  <a:pt x="1403540" y="822896"/>
                </a:lnTo>
                <a:lnTo>
                  <a:pt x="1420312" y="798028"/>
                </a:lnTo>
                <a:lnTo>
                  <a:pt x="1426464" y="767588"/>
                </a:lnTo>
                <a:lnTo>
                  <a:pt x="1426464" y="78232"/>
                </a:lnTo>
                <a:lnTo>
                  <a:pt x="1420312" y="47791"/>
                </a:lnTo>
                <a:lnTo>
                  <a:pt x="1403540" y="22923"/>
                </a:lnTo>
                <a:lnTo>
                  <a:pt x="1378672" y="6151"/>
                </a:lnTo>
                <a:lnTo>
                  <a:pt x="1348232" y="0"/>
                </a:lnTo>
                <a:close/>
              </a:path>
            </a:pathLst>
          </a:custGeom>
          <a:solidFill>
            <a:srgbClr val="206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511421" y="236385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項目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88379" y="1927860"/>
            <a:ext cx="1454150" cy="845819"/>
          </a:xfrm>
          <a:custGeom>
            <a:avLst/>
            <a:gdLst/>
            <a:ahLst/>
            <a:cxnLst/>
            <a:rect l="l" t="t" r="r" b="b"/>
            <a:pathLst>
              <a:path w="1454150" h="845819">
                <a:moveTo>
                  <a:pt x="1375664" y="0"/>
                </a:moveTo>
                <a:lnTo>
                  <a:pt x="78232" y="0"/>
                </a:lnTo>
                <a:lnTo>
                  <a:pt x="47791" y="6151"/>
                </a:lnTo>
                <a:lnTo>
                  <a:pt x="22923" y="22923"/>
                </a:lnTo>
                <a:lnTo>
                  <a:pt x="6151" y="47791"/>
                </a:lnTo>
                <a:lnTo>
                  <a:pt x="0" y="78232"/>
                </a:lnTo>
                <a:lnTo>
                  <a:pt x="0" y="767588"/>
                </a:lnTo>
                <a:lnTo>
                  <a:pt x="6151" y="798028"/>
                </a:lnTo>
                <a:lnTo>
                  <a:pt x="22923" y="822896"/>
                </a:lnTo>
                <a:lnTo>
                  <a:pt x="47791" y="839668"/>
                </a:lnTo>
                <a:lnTo>
                  <a:pt x="78232" y="845820"/>
                </a:lnTo>
                <a:lnTo>
                  <a:pt x="1375664" y="845820"/>
                </a:lnTo>
                <a:lnTo>
                  <a:pt x="1406104" y="839668"/>
                </a:lnTo>
                <a:lnTo>
                  <a:pt x="1430972" y="822896"/>
                </a:lnTo>
                <a:lnTo>
                  <a:pt x="1447744" y="798028"/>
                </a:lnTo>
                <a:lnTo>
                  <a:pt x="1453896" y="767588"/>
                </a:lnTo>
                <a:lnTo>
                  <a:pt x="1453896" y="78232"/>
                </a:lnTo>
                <a:lnTo>
                  <a:pt x="1447744" y="47791"/>
                </a:lnTo>
                <a:lnTo>
                  <a:pt x="1430972" y="22923"/>
                </a:lnTo>
                <a:lnTo>
                  <a:pt x="1406104" y="6151"/>
                </a:lnTo>
                <a:lnTo>
                  <a:pt x="1375664" y="0"/>
                </a:lnTo>
                <a:close/>
              </a:path>
            </a:pathLst>
          </a:custGeom>
          <a:solidFill>
            <a:srgbClr val="DF7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79946" y="1971294"/>
            <a:ext cx="1245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3045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工 </a:t>
            </a:r>
            <a:r>
              <a:rPr sz="24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程 </a:t>
            </a:r>
            <a:r>
              <a:rPr sz="2400" b="0" spc="19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/  </a:t>
            </a: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勞務採購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94547" y="1927860"/>
            <a:ext cx="1146175" cy="841375"/>
          </a:xfrm>
          <a:custGeom>
            <a:avLst/>
            <a:gdLst/>
            <a:ahLst/>
            <a:cxnLst/>
            <a:rect l="l" t="t" r="r" b="b"/>
            <a:pathLst>
              <a:path w="1146175" h="841375">
                <a:moveTo>
                  <a:pt x="1068197" y="0"/>
                </a:moveTo>
                <a:lnTo>
                  <a:pt x="77851" y="0"/>
                </a:lnTo>
                <a:lnTo>
                  <a:pt x="47523" y="6109"/>
                </a:lnTo>
                <a:lnTo>
                  <a:pt x="22780" y="22780"/>
                </a:lnTo>
                <a:lnTo>
                  <a:pt x="6109" y="47523"/>
                </a:lnTo>
                <a:lnTo>
                  <a:pt x="0" y="77850"/>
                </a:lnTo>
                <a:lnTo>
                  <a:pt x="0" y="763396"/>
                </a:lnTo>
                <a:lnTo>
                  <a:pt x="6109" y="793724"/>
                </a:lnTo>
                <a:lnTo>
                  <a:pt x="22780" y="818467"/>
                </a:lnTo>
                <a:lnTo>
                  <a:pt x="47523" y="835138"/>
                </a:lnTo>
                <a:lnTo>
                  <a:pt x="77851" y="841247"/>
                </a:lnTo>
                <a:lnTo>
                  <a:pt x="1068197" y="841247"/>
                </a:lnTo>
                <a:lnTo>
                  <a:pt x="1098524" y="835138"/>
                </a:lnTo>
                <a:lnTo>
                  <a:pt x="1123267" y="818467"/>
                </a:lnTo>
                <a:lnTo>
                  <a:pt x="1139938" y="793724"/>
                </a:lnTo>
                <a:lnTo>
                  <a:pt x="1146048" y="763396"/>
                </a:lnTo>
                <a:lnTo>
                  <a:pt x="1146048" y="77850"/>
                </a:lnTo>
                <a:lnTo>
                  <a:pt x="1139938" y="47523"/>
                </a:lnTo>
                <a:lnTo>
                  <a:pt x="1123267" y="22780"/>
                </a:lnTo>
                <a:lnTo>
                  <a:pt x="1098524" y="6109"/>
                </a:lnTo>
                <a:lnTo>
                  <a:pt x="1068197" y="0"/>
                </a:lnTo>
                <a:close/>
              </a:path>
            </a:pathLst>
          </a:custGeom>
          <a:solidFill>
            <a:srgbClr val="3D9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308085" y="1971294"/>
            <a:ext cx="939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熟悉度 測驗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83205" y="2074621"/>
            <a:ext cx="3657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935480" algn="l"/>
                <a:tab pos="3308350" algn="l"/>
              </a:tabLst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加分項目</a:t>
            </a:r>
            <a:r>
              <a:rPr sz="2800" b="0" spc="53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=	</a:t>
            </a:r>
            <a:r>
              <a:rPr sz="3600" b="0" baseline="32407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加分採購	</a:t>
            </a:r>
            <a:r>
              <a:rPr sz="4800" b="0" spc="922" baseline="-6076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+</a:t>
            </a:r>
            <a:endParaRPr sz="4800" baseline="-6076">
              <a:latin typeface="Noto Sans CJK JP Medium"/>
              <a:cs typeface="Noto Sans CJK JP Mediu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68514" y="2144013"/>
            <a:ext cx="3352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61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+</a:t>
            </a:r>
            <a:endParaRPr sz="3200">
              <a:latin typeface="Noto Sans CJK JP Medium"/>
              <a:cs typeface="Noto Sans CJK JP 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47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1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(41/52)</a:t>
            </a:r>
            <a:endParaRPr sz="2600"/>
          </a:p>
        </p:txBody>
      </p:sp>
      <p:grpSp>
        <p:nvGrpSpPr>
          <p:cNvPr id="38" name="object 38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39" name="object 39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5948" y="1118743"/>
            <a:ext cx="2263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dirty="0">
                <a:solidFill>
                  <a:srgbClr val="185268"/>
                </a:solidFill>
                <a:uFill>
                  <a:solidFill>
                    <a:srgbClr val="185268"/>
                  </a:solidFill>
                </a:uFill>
                <a:latin typeface="Noto Sans CJK JP Medium"/>
                <a:cs typeface="Noto Sans CJK JP Medium"/>
              </a:rPr>
              <a:t>重點回顧</a:t>
            </a:r>
            <a:endParaRPr sz="4400">
              <a:latin typeface="Noto Sans CJK JP Medium"/>
              <a:cs typeface="Noto Sans CJK JP Medium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38555" y="1050036"/>
            <a:ext cx="619125" cy="702945"/>
            <a:chOff x="638555" y="1050036"/>
            <a:chExt cx="619125" cy="702945"/>
          </a:xfrm>
        </p:grpSpPr>
        <p:sp>
          <p:nvSpPr>
            <p:cNvPr id="44" name="object 44"/>
            <p:cNvSpPr/>
            <p:nvPr/>
          </p:nvSpPr>
          <p:spPr>
            <a:xfrm>
              <a:off x="771144" y="1050035"/>
              <a:ext cx="353695" cy="702945"/>
            </a:xfrm>
            <a:custGeom>
              <a:avLst/>
              <a:gdLst/>
              <a:ahLst/>
              <a:cxnLst/>
              <a:rect l="l" t="t" r="r" b="b"/>
              <a:pathLst>
                <a:path w="353694" h="702944">
                  <a:moveTo>
                    <a:pt x="198120" y="124333"/>
                  </a:moveTo>
                  <a:lnTo>
                    <a:pt x="191122" y="0"/>
                  </a:lnTo>
                  <a:lnTo>
                    <a:pt x="158496" y="0"/>
                  </a:lnTo>
                  <a:lnTo>
                    <a:pt x="163156" y="126492"/>
                  </a:lnTo>
                  <a:lnTo>
                    <a:pt x="198120" y="124333"/>
                  </a:lnTo>
                  <a:close/>
                </a:path>
                <a:path w="353694" h="702944">
                  <a:moveTo>
                    <a:pt x="266700" y="684276"/>
                  </a:moveTo>
                  <a:lnTo>
                    <a:pt x="264337" y="677418"/>
                  </a:lnTo>
                  <a:lnTo>
                    <a:pt x="259600" y="670560"/>
                  </a:lnTo>
                  <a:lnTo>
                    <a:pt x="254863" y="668274"/>
                  </a:lnTo>
                  <a:lnTo>
                    <a:pt x="247751" y="665988"/>
                  </a:lnTo>
                  <a:lnTo>
                    <a:pt x="110388" y="665988"/>
                  </a:lnTo>
                  <a:lnTo>
                    <a:pt x="100914" y="668274"/>
                  </a:lnTo>
                  <a:lnTo>
                    <a:pt x="96177" y="670560"/>
                  </a:lnTo>
                  <a:lnTo>
                    <a:pt x="91440" y="677418"/>
                  </a:lnTo>
                  <a:lnTo>
                    <a:pt x="91440" y="691134"/>
                  </a:lnTo>
                  <a:lnTo>
                    <a:pt x="96177" y="697992"/>
                  </a:lnTo>
                  <a:lnTo>
                    <a:pt x="100914" y="700278"/>
                  </a:lnTo>
                  <a:lnTo>
                    <a:pt x="110388" y="702564"/>
                  </a:lnTo>
                  <a:lnTo>
                    <a:pt x="247751" y="702564"/>
                  </a:lnTo>
                  <a:lnTo>
                    <a:pt x="254863" y="700278"/>
                  </a:lnTo>
                  <a:lnTo>
                    <a:pt x="259600" y="697992"/>
                  </a:lnTo>
                  <a:lnTo>
                    <a:pt x="264337" y="691134"/>
                  </a:lnTo>
                  <a:lnTo>
                    <a:pt x="266700" y="684276"/>
                  </a:lnTo>
                  <a:close/>
                </a:path>
                <a:path w="353694" h="702944">
                  <a:moveTo>
                    <a:pt x="266700" y="601980"/>
                  </a:moveTo>
                  <a:lnTo>
                    <a:pt x="247751" y="601980"/>
                  </a:lnTo>
                  <a:lnTo>
                    <a:pt x="110388" y="601980"/>
                  </a:lnTo>
                  <a:lnTo>
                    <a:pt x="91440" y="601980"/>
                  </a:lnTo>
                  <a:lnTo>
                    <a:pt x="91440" y="612902"/>
                  </a:lnTo>
                  <a:lnTo>
                    <a:pt x="91440" y="626110"/>
                  </a:lnTo>
                  <a:lnTo>
                    <a:pt x="91440" y="637032"/>
                  </a:lnTo>
                  <a:lnTo>
                    <a:pt x="100914" y="637032"/>
                  </a:lnTo>
                  <a:lnTo>
                    <a:pt x="254863" y="637032"/>
                  </a:lnTo>
                  <a:lnTo>
                    <a:pt x="266700" y="637032"/>
                  </a:lnTo>
                  <a:lnTo>
                    <a:pt x="266700" y="619506"/>
                  </a:lnTo>
                  <a:lnTo>
                    <a:pt x="266700" y="601980"/>
                  </a:lnTo>
                  <a:close/>
                </a:path>
                <a:path w="353694" h="702944">
                  <a:moveTo>
                    <a:pt x="353568" y="314833"/>
                  </a:moveTo>
                  <a:lnTo>
                    <a:pt x="341782" y="267970"/>
                  </a:lnTo>
                  <a:lnTo>
                    <a:pt x="318211" y="231178"/>
                  </a:lnTo>
                  <a:lnTo>
                    <a:pt x="318211" y="317119"/>
                  </a:lnTo>
                  <a:lnTo>
                    <a:pt x="318211" y="326009"/>
                  </a:lnTo>
                  <a:lnTo>
                    <a:pt x="313499" y="332740"/>
                  </a:lnTo>
                  <a:lnTo>
                    <a:pt x="306425" y="337185"/>
                  </a:lnTo>
                  <a:lnTo>
                    <a:pt x="297002" y="339344"/>
                  </a:lnTo>
                  <a:lnTo>
                    <a:pt x="287566" y="337185"/>
                  </a:lnTo>
                  <a:lnTo>
                    <a:pt x="280492" y="332740"/>
                  </a:lnTo>
                  <a:lnTo>
                    <a:pt x="275780" y="326009"/>
                  </a:lnTo>
                  <a:lnTo>
                    <a:pt x="273431" y="317119"/>
                  </a:lnTo>
                  <a:lnTo>
                    <a:pt x="273431" y="303657"/>
                  </a:lnTo>
                  <a:lnTo>
                    <a:pt x="268706" y="288036"/>
                  </a:lnTo>
                  <a:lnTo>
                    <a:pt x="228638" y="247904"/>
                  </a:lnTo>
                  <a:lnTo>
                    <a:pt x="197993" y="241173"/>
                  </a:lnTo>
                  <a:lnTo>
                    <a:pt x="188569" y="239014"/>
                  </a:lnTo>
                  <a:lnTo>
                    <a:pt x="181495" y="234442"/>
                  </a:lnTo>
                  <a:lnTo>
                    <a:pt x="176784" y="227838"/>
                  </a:lnTo>
                  <a:lnTo>
                    <a:pt x="176784" y="218821"/>
                  </a:lnTo>
                  <a:lnTo>
                    <a:pt x="179146" y="209931"/>
                  </a:lnTo>
                  <a:lnTo>
                    <a:pt x="183857" y="205486"/>
                  </a:lnTo>
                  <a:lnTo>
                    <a:pt x="190931" y="201041"/>
                  </a:lnTo>
                  <a:lnTo>
                    <a:pt x="200355" y="198755"/>
                  </a:lnTo>
                  <a:lnTo>
                    <a:pt x="223926" y="203200"/>
                  </a:lnTo>
                  <a:lnTo>
                    <a:pt x="266357" y="221107"/>
                  </a:lnTo>
                  <a:lnTo>
                    <a:pt x="299351" y="252349"/>
                  </a:lnTo>
                  <a:lnTo>
                    <a:pt x="315849" y="294767"/>
                  </a:lnTo>
                  <a:lnTo>
                    <a:pt x="318211" y="317119"/>
                  </a:lnTo>
                  <a:lnTo>
                    <a:pt x="318211" y="231178"/>
                  </a:lnTo>
                  <a:lnTo>
                    <a:pt x="315849" y="227838"/>
                  </a:lnTo>
                  <a:lnTo>
                    <a:pt x="306425" y="216662"/>
                  </a:lnTo>
                  <a:lnTo>
                    <a:pt x="294640" y="205486"/>
                  </a:lnTo>
                  <a:lnTo>
                    <a:pt x="283921" y="198755"/>
                  </a:lnTo>
                  <a:lnTo>
                    <a:pt x="252209" y="178689"/>
                  </a:lnTo>
                  <a:lnTo>
                    <a:pt x="238074" y="174244"/>
                  </a:lnTo>
                  <a:lnTo>
                    <a:pt x="205066" y="165354"/>
                  </a:lnTo>
                  <a:lnTo>
                    <a:pt x="186207" y="163068"/>
                  </a:lnTo>
                  <a:lnTo>
                    <a:pt x="167360" y="163068"/>
                  </a:lnTo>
                  <a:lnTo>
                    <a:pt x="150850" y="165354"/>
                  </a:lnTo>
                  <a:lnTo>
                    <a:pt x="117856" y="174244"/>
                  </a:lnTo>
                  <a:lnTo>
                    <a:pt x="103708" y="178689"/>
                  </a:lnTo>
                  <a:lnTo>
                    <a:pt x="87210" y="187579"/>
                  </a:lnTo>
                  <a:lnTo>
                    <a:pt x="73075" y="194310"/>
                  </a:lnTo>
                  <a:lnTo>
                    <a:pt x="37719" y="227838"/>
                  </a:lnTo>
                  <a:lnTo>
                    <a:pt x="28282" y="239014"/>
                  </a:lnTo>
                  <a:lnTo>
                    <a:pt x="21209" y="254635"/>
                  </a:lnTo>
                  <a:lnTo>
                    <a:pt x="14147" y="267970"/>
                  </a:lnTo>
                  <a:lnTo>
                    <a:pt x="7073" y="283591"/>
                  </a:lnTo>
                  <a:lnTo>
                    <a:pt x="0" y="330454"/>
                  </a:lnTo>
                  <a:lnTo>
                    <a:pt x="4711" y="366141"/>
                  </a:lnTo>
                  <a:lnTo>
                    <a:pt x="11785" y="384048"/>
                  </a:lnTo>
                  <a:lnTo>
                    <a:pt x="18859" y="401828"/>
                  </a:lnTo>
                  <a:lnTo>
                    <a:pt x="30645" y="417449"/>
                  </a:lnTo>
                  <a:lnTo>
                    <a:pt x="40068" y="433070"/>
                  </a:lnTo>
                  <a:lnTo>
                    <a:pt x="66001" y="459867"/>
                  </a:lnTo>
                  <a:lnTo>
                    <a:pt x="77787" y="471043"/>
                  </a:lnTo>
                  <a:lnTo>
                    <a:pt x="84861" y="486664"/>
                  </a:lnTo>
                  <a:lnTo>
                    <a:pt x="89573" y="502285"/>
                  </a:lnTo>
                  <a:lnTo>
                    <a:pt x="91440" y="518236"/>
                  </a:lnTo>
                  <a:lnTo>
                    <a:pt x="91440" y="571500"/>
                  </a:lnTo>
                  <a:lnTo>
                    <a:pt x="120218" y="571500"/>
                  </a:lnTo>
                  <a:lnTo>
                    <a:pt x="233349" y="571500"/>
                  </a:lnTo>
                  <a:lnTo>
                    <a:pt x="266700" y="571500"/>
                  </a:lnTo>
                  <a:lnTo>
                    <a:pt x="266700" y="493318"/>
                  </a:lnTo>
                  <a:lnTo>
                    <a:pt x="268706" y="486664"/>
                  </a:lnTo>
                  <a:lnTo>
                    <a:pt x="278142" y="471043"/>
                  </a:lnTo>
                  <a:lnTo>
                    <a:pt x="287566" y="459867"/>
                  </a:lnTo>
                  <a:lnTo>
                    <a:pt x="313499" y="433070"/>
                  </a:lnTo>
                  <a:lnTo>
                    <a:pt x="325285" y="417449"/>
                  </a:lnTo>
                  <a:lnTo>
                    <a:pt x="334708" y="401828"/>
                  </a:lnTo>
                  <a:lnTo>
                    <a:pt x="341782" y="384048"/>
                  </a:lnTo>
                  <a:lnTo>
                    <a:pt x="348856" y="366141"/>
                  </a:lnTo>
                  <a:lnTo>
                    <a:pt x="352386" y="339344"/>
                  </a:lnTo>
                  <a:lnTo>
                    <a:pt x="353568" y="330454"/>
                  </a:lnTo>
                  <a:lnTo>
                    <a:pt x="353568" y="31483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8555" y="1085088"/>
              <a:ext cx="217931" cy="205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40891" y="1085088"/>
              <a:ext cx="216408" cy="2057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0094976" y="1932432"/>
            <a:ext cx="1148080" cy="843280"/>
          </a:xfrm>
          <a:custGeom>
            <a:avLst/>
            <a:gdLst/>
            <a:ahLst/>
            <a:cxnLst/>
            <a:rect l="l" t="t" r="r" b="b"/>
            <a:pathLst>
              <a:path w="1148079" h="843280">
                <a:moveTo>
                  <a:pt x="1069594" y="0"/>
                </a:moveTo>
                <a:lnTo>
                  <a:pt x="77978" y="0"/>
                </a:lnTo>
                <a:lnTo>
                  <a:pt x="47630" y="6129"/>
                </a:lnTo>
                <a:lnTo>
                  <a:pt x="22844" y="22844"/>
                </a:lnTo>
                <a:lnTo>
                  <a:pt x="6129" y="47630"/>
                </a:lnTo>
                <a:lnTo>
                  <a:pt x="0" y="77977"/>
                </a:lnTo>
                <a:lnTo>
                  <a:pt x="0" y="764793"/>
                </a:lnTo>
                <a:lnTo>
                  <a:pt x="6129" y="795141"/>
                </a:lnTo>
                <a:lnTo>
                  <a:pt x="22844" y="819927"/>
                </a:lnTo>
                <a:lnTo>
                  <a:pt x="47630" y="836642"/>
                </a:lnTo>
                <a:lnTo>
                  <a:pt x="77978" y="842771"/>
                </a:lnTo>
                <a:lnTo>
                  <a:pt x="1069594" y="842771"/>
                </a:lnTo>
                <a:lnTo>
                  <a:pt x="1099941" y="836642"/>
                </a:lnTo>
                <a:lnTo>
                  <a:pt x="1124727" y="819927"/>
                </a:lnTo>
                <a:lnTo>
                  <a:pt x="1141442" y="795141"/>
                </a:lnTo>
                <a:lnTo>
                  <a:pt x="1147572" y="764793"/>
                </a:lnTo>
                <a:lnTo>
                  <a:pt x="1147572" y="77977"/>
                </a:lnTo>
                <a:lnTo>
                  <a:pt x="1141442" y="47630"/>
                </a:lnTo>
                <a:lnTo>
                  <a:pt x="1124727" y="22844"/>
                </a:lnTo>
                <a:lnTo>
                  <a:pt x="1099941" y="6129"/>
                </a:lnTo>
                <a:lnTo>
                  <a:pt x="1069594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359643" y="1948434"/>
            <a:ext cx="635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綠色 </a:t>
            </a:r>
            <a:r>
              <a:rPr sz="24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辦公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60432" y="2141982"/>
            <a:ext cx="3352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61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+</a:t>
            </a:r>
            <a:endParaRPr sz="32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72022" y="134299"/>
            <a:ext cx="1701800" cy="365760"/>
            <a:chOff x="10372022" y="134299"/>
            <a:chExt cx="1701800" cy="36576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535" y="149887"/>
              <a:ext cx="289560" cy="284480"/>
            </a:xfrm>
            <a:custGeom>
              <a:avLst/>
              <a:gdLst/>
              <a:ahLst/>
              <a:cxnLst/>
              <a:rect l="l" t="t" r="r" b="b"/>
              <a:pathLst>
                <a:path w="289559" h="284480">
                  <a:moveTo>
                    <a:pt x="152782" y="0"/>
                  </a:moveTo>
                  <a:lnTo>
                    <a:pt x="145733" y="2542"/>
                  </a:lnTo>
                  <a:lnTo>
                    <a:pt x="140037" y="7492"/>
                  </a:lnTo>
                  <a:lnTo>
                    <a:pt x="136474" y="14082"/>
                  </a:lnTo>
                  <a:lnTo>
                    <a:pt x="127716" y="40087"/>
                  </a:lnTo>
                  <a:lnTo>
                    <a:pt x="115750" y="29946"/>
                  </a:lnTo>
                  <a:lnTo>
                    <a:pt x="112222" y="28197"/>
                  </a:lnTo>
                  <a:lnTo>
                    <a:pt x="108500" y="27434"/>
                  </a:lnTo>
                  <a:lnTo>
                    <a:pt x="106544" y="24319"/>
                  </a:lnTo>
                  <a:lnTo>
                    <a:pt x="85114" y="7724"/>
                  </a:lnTo>
                  <a:lnTo>
                    <a:pt x="78469" y="3852"/>
                  </a:lnTo>
                  <a:lnTo>
                    <a:pt x="71336" y="2264"/>
                  </a:lnTo>
                  <a:lnTo>
                    <a:pt x="64227" y="3405"/>
                  </a:lnTo>
                  <a:lnTo>
                    <a:pt x="17458" y="49945"/>
                  </a:lnTo>
                  <a:lnTo>
                    <a:pt x="0" y="90710"/>
                  </a:lnTo>
                  <a:lnTo>
                    <a:pt x="3027" y="100227"/>
                  </a:lnTo>
                  <a:lnTo>
                    <a:pt x="8634" y="108112"/>
                  </a:lnTo>
                  <a:lnTo>
                    <a:pt x="16271" y="114351"/>
                  </a:lnTo>
                  <a:lnTo>
                    <a:pt x="9882" y="124243"/>
                  </a:lnTo>
                  <a:lnTo>
                    <a:pt x="5432" y="134717"/>
                  </a:lnTo>
                  <a:lnTo>
                    <a:pt x="3708" y="145792"/>
                  </a:lnTo>
                  <a:lnTo>
                    <a:pt x="5493" y="157491"/>
                  </a:lnTo>
                  <a:lnTo>
                    <a:pt x="6776" y="161592"/>
                  </a:lnTo>
                  <a:lnTo>
                    <a:pt x="10850" y="167950"/>
                  </a:lnTo>
                  <a:lnTo>
                    <a:pt x="10048" y="172115"/>
                  </a:lnTo>
                  <a:lnTo>
                    <a:pt x="2445" y="240592"/>
                  </a:lnTo>
                  <a:lnTo>
                    <a:pt x="328" y="253245"/>
                  </a:lnTo>
                  <a:lnTo>
                    <a:pt x="35" y="260635"/>
                  </a:lnTo>
                  <a:lnTo>
                    <a:pt x="2289" y="267917"/>
                  </a:lnTo>
                  <a:lnTo>
                    <a:pt x="6955" y="273792"/>
                  </a:lnTo>
                  <a:lnTo>
                    <a:pt x="13898" y="276961"/>
                  </a:lnTo>
                  <a:lnTo>
                    <a:pt x="42480" y="281793"/>
                  </a:lnTo>
                  <a:lnTo>
                    <a:pt x="46426" y="281603"/>
                  </a:lnTo>
                  <a:lnTo>
                    <a:pt x="50083" y="280585"/>
                  </a:lnTo>
                  <a:lnTo>
                    <a:pt x="53195" y="282747"/>
                  </a:lnTo>
                  <a:lnTo>
                    <a:pt x="56980" y="284051"/>
                  </a:lnTo>
                  <a:lnTo>
                    <a:pt x="91915" y="284051"/>
                  </a:lnTo>
                  <a:lnTo>
                    <a:pt x="95444" y="282843"/>
                  </a:lnTo>
                  <a:lnTo>
                    <a:pt x="98492" y="280903"/>
                  </a:lnTo>
                  <a:lnTo>
                    <a:pt x="104843" y="281666"/>
                  </a:lnTo>
                  <a:lnTo>
                    <a:pt x="136089" y="275944"/>
                  </a:lnTo>
                  <a:lnTo>
                    <a:pt x="138463" y="278106"/>
                  </a:lnTo>
                  <a:lnTo>
                    <a:pt x="141254" y="279663"/>
                  </a:lnTo>
                  <a:lnTo>
                    <a:pt x="162887" y="283133"/>
                  </a:lnTo>
                  <a:lnTo>
                    <a:pt x="182011" y="283844"/>
                  </a:lnTo>
                  <a:lnTo>
                    <a:pt x="200100" y="279954"/>
                  </a:lnTo>
                  <a:lnTo>
                    <a:pt x="215903" y="269077"/>
                  </a:lnTo>
                  <a:lnTo>
                    <a:pt x="220426" y="264213"/>
                  </a:lnTo>
                  <a:lnTo>
                    <a:pt x="223345" y="258650"/>
                  </a:lnTo>
                  <a:lnTo>
                    <a:pt x="225399" y="252737"/>
                  </a:lnTo>
                  <a:lnTo>
                    <a:pt x="238295" y="264817"/>
                  </a:lnTo>
                  <a:lnTo>
                    <a:pt x="244684" y="268724"/>
                  </a:lnTo>
                  <a:lnTo>
                    <a:pt x="252141" y="270373"/>
                  </a:lnTo>
                  <a:lnTo>
                    <a:pt x="259556" y="269243"/>
                  </a:lnTo>
                  <a:lnTo>
                    <a:pt x="265819" y="264817"/>
                  </a:lnTo>
                  <a:lnTo>
                    <a:pt x="283527" y="244026"/>
                  </a:lnTo>
                  <a:lnTo>
                    <a:pt x="287369" y="237636"/>
                  </a:lnTo>
                  <a:lnTo>
                    <a:pt x="289029" y="230320"/>
                  </a:lnTo>
                  <a:lnTo>
                    <a:pt x="287921" y="223045"/>
                  </a:lnTo>
                  <a:lnTo>
                    <a:pt x="283463" y="216781"/>
                  </a:lnTo>
                  <a:lnTo>
                    <a:pt x="256099" y="192079"/>
                  </a:lnTo>
                  <a:lnTo>
                    <a:pt x="280191" y="165311"/>
                  </a:lnTo>
                  <a:lnTo>
                    <a:pt x="281538" y="158826"/>
                  </a:lnTo>
                  <a:lnTo>
                    <a:pt x="279838" y="152849"/>
                  </a:lnTo>
                  <a:lnTo>
                    <a:pt x="283719" y="149289"/>
                  </a:lnTo>
                  <a:lnTo>
                    <a:pt x="286222" y="144298"/>
                  </a:lnTo>
                  <a:lnTo>
                    <a:pt x="286222" y="114859"/>
                  </a:lnTo>
                  <a:lnTo>
                    <a:pt x="284663" y="107450"/>
                  </a:lnTo>
                  <a:lnTo>
                    <a:pt x="280443" y="101316"/>
                  </a:lnTo>
                  <a:lnTo>
                    <a:pt x="274244" y="97138"/>
                  </a:lnTo>
                  <a:lnTo>
                    <a:pt x="266749" y="95594"/>
                  </a:lnTo>
                  <a:lnTo>
                    <a:pt x="258120" y="95594"/>
                  </a:lnTo>
                  <a:lnTo>
                    <a:pt x="267118" y="66302"/>
                  </a:lnTo>
                  <a:lnTo>
                    <a:pt x="269006" y="58528"/>
                  </a:lnTo>
                  <a:lnTo>
                    <a:pt x="270118" y="50673"/>
                  </a:lnTo>
                  <a:lnTo>
                    <a:pt x="268867" y="36140"/>
                  </a:lnTo>
                  <a:lnTo>
                    <a:pt x="263120" y="24227"/>
                  </a:lnTo>
                  <a:lnTo>
                    <a:pt x="253566" y="15324"/>
                  </a:lnTo>
                  <a:lnTo>
                    <a:pt x="238551" y="8805"/>
                  </a:lnTo>
                  <a:lnTo>
                    <a:pt x="236017" y="8201"/>
                  </a:lnTo>
                  <a:lnTo>
                    <a:pt x="189117" y="10394"/>
                  </a:lnTo>
                  <a:lnTo>
                    <a:pt x="160405" y="634"/>
                  </a:lnTo>
                  <a:lnTo>
                    <a:pt x="15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501" y="169113"/>
              <a:ext cx="250670" cy="2454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50640" y="240506"/>
              <a:ext cx="183522" cy="190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2352" y="248998"/>
              <a:ext cx="136659" cy="18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72022" y="134299"/>
              <a:ext cx="358775" cy="355600"/>
            </a:xfrm>
            <a:custGeom>
              <a:avLst/>
              <a:gdLst/>
              <a:ahLst/>
              <a:cxnLst/>
              <a:rect l="l" t="t" r="r" b="b"/>
              <a:pathLst>
                <a:path w="358775" h="355600">
                  <a:moveTo>
                    <a:pt x="179261" y="0"/>
                  </a:moveTo>
                  <a:lnTo>
                    <a:pt x="131619" y="6343"/>
                  </a:lnTo>
                  <a:lnTo>
                    <a:pt x="88801" y="24248"/>
                  </a:lnTo>
                  <a:lnTo>
                    <a:pt x="52518" y="52021"/>
                  </a:lnTo>
                  <a:lnTo>
                    <a:pt x="24482" y="87973"/>
                  </a:lnTo>
                  <a:lnTo>
                    <a:pt x="6405" y="130412"/>
                  </a:lnTo>
                  <a:lnTo>
                    <a:pt x="0" y="177647"/>
                  </a:lnTo>
                  <a:lnTo>
                    <a:pt x="6405" y="224885"/>
                  </a:lnTo>
                  <a:lnTo>
                    <a:pt x="24482" y="267328"/>
                  </a:lnTo>
                  <a:lnTo>
                    <a:pt x="52518" y="303285"/>
                  </a:lnTo>
                  <a:lnTo>
                    <a:pt x="88801" y="331061"/>
                  </a:lnTo>
                  <a:lnTo>
                    <a:pt x="131619" y="348962"/>
                  </a:lnTo>
                  <a:lnTo>
                    <a:pt x="179261" y="355295"/>
                  </a:lnTo>
                  <a:lnTo>
                    <a:pt x="226929" y="348951"/>
                  </a:lnTo>
                  <a:lnTo>
                    <a:pt x="269766" y="331047"/>
                  </a:lnTo>
                  <a:lnTo>
                    <a:pt x="306059" y="303273"/>
                  </a:lnTo>
                  <a:lnTo>
                    <a:pt x="334101" y="267321"/>
                  </a:lnTo>
                  <a:lnTo>
                    <a:pt x="352179" y="224882"/>
                  </a:lnTo>
                  <a:lnTo>
                    <a:pt x="358586" y="177647"/>
                  </a:lnTo>
                  <a:lnTo>
                    <a:pt x="352179" y="130412"/>
                  </a:lnTo>
                  <a:lnTo>
                    <a:pt x="334101" y="87973"/>
                  </a:lnTo>
                  <a:lnTo>
                    <a:pt x="306059" y="52021"/>
                  </a:lnTo>
                  <a:lnTo>
                    <a:pt x="269766" y="24248"/>
                  </a:lnTo>
                  <a:lnTo>
                    <a:pt x="226929" y="6343"/>
                  </a:lnTo>
                  <a:lnTo>
                    <a:pt x="17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620" y="150627"/>
              <a:ext cx="325755" cy="224154"/>
            </a:xfrm>
            <a:custGeom>
              <a:avLst/>
              <a:gdLst/>
              <a:ahLst/>
              <a:cxnLst/>
              <a:rect l="l" t="t" r="r" b="b"/>
              <a:pathLst>
                <a:path w="325754" h="224154">
                  <a:moveTo>
                    <a:pt x="162707" y="0"/>
                  </a:moveTo>
                  <a:lnTo>
                    <a:pt x="119533" y="5777"/>
                  </a:lnTo>
                  <a:lnTo>
                    <a:pt x="80688" y="22072"/>
                  </a:lnTo>
                  <a:lnTo>
                    <a:pt x="47742" y="47324"/>
                  </a:lnTo>
                  <a:lnTo>
                    <a:pt x="22265" y="79976"/>
                  </a:lnTo>
                  <a:lnTo>
                    <a:pt x="5828" y="118469"/>
                  </a:lnTo>
                  <a:lnTo>
                    <a:pt x="0" y="161243"/>
                  </a:lnTo>
                  <a:lnTo>
                    <a:pt x="1452" y="182621"/>
                  </a:lnTo>
                  <a:lnTo>
                    <a:pt x="4001" y="196603"/>
                  </a:lnTo>
                  <a:lnTo>
                    <a:pt x="7766" y="210287"/>
                  </a:lnTo>
                  <a:lnTo>
                    <a:pt x="12703" y="223553"/>
                  </a:lnTo>
                  <a:lnTo>
                    <a:pt x="162707" y="161243"/>
                  </a:lnTo>
                  <a:lnTo>
                    <a:pt x="320924" y="197739"/>
                  </a:lnTo>
                  <a:lnTo>
                    <a:pt x="324132" y="179742"/>
                  </a:lnTo>
                  <a:lnTo>
                    <a:pt x="325415" y="161243"/>
                  </a:lnTo>
                  <a:lnTo>
                    <a:pt x="319585" y="118469"/>
                  </a:lnTo>
                  <a:lnTo>
                    <a:pt x="303143" y="79976"/>
                  </a:lnTo>
                  <a:lnTo>
                    <a:pt x="277661" y="47324"/>
                  </a:lnTo>
                  <a:lnTo>
                    <a:pt x="244713" y="22072"/>
                  </a:lnTo>
                  <a:lnTo>
                    <a:pt x="205870" y="5777"/>
                  </a:lnTo>
                  <a:lnTo>
                    <a:pt x="162707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744" y="288892"/>
              <a:ext cx="314960" cy="184785"/>
            </a:xfrm>
            <a:custGeom>
              <a:avLst/>
              <a:gdLst/>
              <a:ahLst/>
              <a:cxnLst/>
              <a:rect l="l" t="t" r="r" b="b"/>
              <a:pathLst>
                <a:path w="314959" h="184784">
                  <a:moveTo>
                    <a:pt x="181923" y="0"/>
                  </a:moveTo>
                  <a:lnTo>
                    <a:pt x="131879" y="73659"/>
                  </a:lnTo>
                  <a:lnTo>
                    <a:pt x="0" y="70067"/>
                  </a:lnTo>
                  <a:lnTo>
                    <a:pt x="22924" y="116292"/>
                  </a:lnTo>
                  <a:lnTo>
                    <a:pt x="58842" y="152461"/>
                  </a:lnTo>
                  <a:lnTo>
                    <a:pt x="104298" y="176029"/>
                  </a:lnTo>
                  <a:lnTo>
                    <a:pt x="155842" y="184451"/>
                  </a:lnTo>
                  <a:lnTo>
                    <a:pt x="199854" y="178372"/>
                  </a:lnTo>
                  <a:lnTo>
                    <a:pt x="239751" y="161185"/>
                  </a:lnTo>
                  <a:lnTo>
                    <a:pt x="273544" y="134460"/>
                  </a:lnTo>
                  <a:lnTo>
                    <a:pt x="299244" y="99770"/>
                  </a:lnTo>
                  <a:lnTo>
                    <a:pt x="314861" y="58686"/>
                  </a:lnTo>
                  <a:lnTo>
                    <a:pt x="239795" y="74390"/>
                  </a:lnTo>
                  <a:lnTo>
                    <a:pt x="181923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8749" y="219769"/>
              <a:ext cx="146539" cy="111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2900" y="234199"/>
              <a:ext cx="314960" cy="125730"/>
            </a:xfrm>
            <a:custGeom>
              <a:avLst/>
              <a:gdLst/>
              <a:ahLst/>
              <a:cxnLst/>
              <a:rect l="l" t="t" r="r" b="b"/>
              <a:pathLst>
                <a:path w="314959" h="125729">
                  <a:moveTo>
                    <a:pt x="187120" y="0"/>
                  </a:moveTo>
                  <a:lnTo>
                    <a:pt x="107274" y="117531"/>
                  </a:lnTo>
                  <a:lnTo>
                    <a:pt x="0" y="117531"/>
                  </a:lnTo>
                  <a:lnTo>
                    <a:pt x="1988" y="124747"/>
                  </a:lnTo>
                  <a:lnTo>
                    <a:pt x="113946" y="125478"/>
                  </a:lnTo>
                  <a:lnTo>
                    <a:pt x="187152" y="19964"/>
                  </a:lnTo>
                  <a:lnTo>
                    <a:pt x="259716" y="123889"/>
                  </a:lnTo>
                  <a:lnTo>
                    <a:pt x="312199" y="123889"/>
                  </a:lnTo>
                  <a:lnTo>
                    <a:pt x="314605" y="117531"/>
                  </a:lnTo>
                  <a:lnTo>
                    <a:pt x="269436" y="117531"/>
                  </a:lnTo>
                  <a:lnTo>
                    <a:pt x="187120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1102" y="192976"/>
              <a:ext cx="320675" cy="177800"/>
            </a:xfrm>
            <a:custGeom>
              <a:avLst/>
              <a:gdLst/>
              <a:ahLst/>
              <a:cxnLst/>
              <a:rect l="l" t="t" r="r" b="b"/>
              <a:pathLst>
                <a:path w="320675" h="177800">
                  <a:moveTo>
                    <a:pt x="315785" y="165239"/>
                  </a:moveTo>
                  <a:lnTo>
                    <a:pt x="261988" y="165239"/>
                  </a:lnTo>
                  <a:lnTo>
                    <a:pt x="189166" y="60896"/>
                  </a:lnTo>
                  <a:lnTo>
                    <a:pt x="115455" y="165430"/>
                  </a:lnTo>
                  <a:lnTo>
                    <a:pt x="3619" y="165976"/>
                  </a:lnTo>
                  <a:lnTo>
                    <a:pt x="6959" y="175920"/>
                  </a:lnTo>
                  <a:lnTo>
                    <a:pt x="141249" y="175831"/>
                  </a:lnTo>
                  <a:lnTo>
                    <a:pt x="186220" y="105727"/>
                  </a:lnTo>
                  <a:lnTo>
                    <a:pt x="237388" y="177444"/>
                  </a:lnTo>
                  <a:lnTo>
                    <a:pt x="311238" y="177444"/>
                  </a:lnTo>
                  <a:lnTo>
                    <a:pt x="315785" y="165239"/>
                  </a:lnTo>
                  <a:close/>
                </a:path>
                <a:path w="320675" h="177800">
                  <a:moveTo>
                    <a:pt x="320370" y="148018"/>
                  </a:moveTo>
                  <a:lnTo>
                    <a:pt x="296506" y="148018"/>
                  </a:lnTo>
                  <a:lnTo>
                    <a:pt x="196392" y="4673"/>
                  </a:lnTo>
                  <a:lnTo>
                    <a:pt x="193078" y="1231"/>
                  </a:lnTo>
                  <a:lnTo>
                    <a:pt x="184099" y="0"/>
                  </a:lnTo>
                  <a:lnTo>
                    <a:pt x="180314" y="3276"/>
                  </a:lnTo>
                  <a:lnTo>
                    <a:pt x="83985" y="146646"/>
                  </a:lnTo>
                  <a:lnTo>
                    <a:pt x="0" y="146304"/>
                  </a:lnTo>
                  <a:lnTo>
                    <a:pt x="1790" y="158762"/>
                  </a:lnTo>
                  <a:lnTo>
                    <a:pt x="109613" y="159359"/>
                  </a:lnTo>
                  <a:lnTo>
                    <a:pt x="188341" y="42595"/>
                  </a:lnTo>
                  <a:lnTo>
                    <a:pt x="271360" y="158534"/>
                  </a:lnTo>
                  <a:lnTo>
                    <a:pt x="317842" y="158762"/>
                  </a:lnTo>
                  <a:lnTo>
                    <a:pt x="320370" y="148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48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859" y="1243583"/>
            <a:ext cx="3968750" cy="5260975"/>
            <a:chOff x="22859" y="1243583"/>
            <a:chExt cx="3968750" cy="5260975"/>
          </a:xfrm>
        </p:grpSpPr>
        <p:sp>
          <p:nvSpPr>
            <p:cNvPr id="22" name="object 22"/>
            <p:cNvSpPr/>
            <p:nvPr/>
          </p:nvSpPr>
          <p:spPr>
            <a:xfrm>
              <a:off x="22860" y="2430182"/>
              <a:ext cx="2106930" cy="4074795"/>
            </a:xfrm>
            <a:custGeom>
              <a:avLst/>
              <a:gdLst/>
              <a:ahLst/>
              <a:cxnLst/>
              <a:rect l="l" t="t" r="r" b="b"/>
              <a:pathLst>
                <a:path w="2106930" h="4074795">
                  <a:moveTo>
                    <a:pt x="1712976" y="3913467"/>
                  </a:moveTo>
                  <a:lnTo>
                    <a:pt x="1685455" y="3872890"/>
                  </a:lnTo>
                  <a:lnTo>
                    <a:pt x="1638668" y="3847871"/>
                  </a:lnTo>
                  <a:lnTo>
                    <a:pt x="1571536" y="3824935"/>
                  </a:lnTo>
                  <a:lnTo>
                    <a:pt x="1530972" y="3814368"/>
                  </a:lnTo>
                  <a:lnTo>
                    <a:pt x="1486103" y="3804462"/>
                  </a:lnTo>
                  <a:lnTo>
                    <a:pt x="1437170" y="3795280"/>
                  </a:lnTo>
                  <a:lnTo>
                    <a:pt x="1384439" y="3786860"/>
                  </a:lnTo>
                  <a:lnTo>
                    <a:pt x="1328153" y="3779240"/>
                  </a:lnTo>
                  <a:lnTo>
                    <a:pt x="1268577" y="3772484"/>
                  </a:lnTo>
                  <a:lnTo>
                    <a:pt x="1205979" y="3766642"/>
                  </a:lnTo>
                  <a:lnTo>
                    <a:pt x="1140599" y="3761752"/>
                  </a:lnTo>
                  <a:lnTo>
                    <a:pt x="1072705" y="3757853"/>
                  </a:lnTo>
                  <a:lnTo>
                    <a:pt x="1002550" y="3755021"/>
                  </a:lnTo>
                  <a:lnTo>
                    <a:pt x="930389" y="3753281"/>
                  </a:lnTo>
                  <a:lnTo>
                    <a:pt x="856488" y="3752685"/>
                  </a:lnTo>
                  <a:lnTo>
                    <a:pt x="782586" y="3753281"/>
                  </a:lnTo>
                  <a:lnTo>
                    <a:pt x="710425" y="3755021"/>
                  </a:lnTo>
                  <a:lnTo>
                    <a:pt x="640270" y="3757853"/>
                  </a:lnTo>
                  <a:lnTo>
                    <a:pt x="572376" y="3761752"/>
                  </a:lnTo>
                  <a:lnTo>
                    <a:pt x="507009" y="3766642"/>
                  </a:lnTo>
                  <a:lnTo>
                    <a:pt x="444398" y="3772484"/>
                  </a:lnTo>
                  <a:lnTo>
                    <a:pt x="384835" y="3779240"/>
                  </a:lnTo>
                  <a:lnTo>
                    <a:pt x="328549" y="3786860"/>
                  </a:lnTo>
                  <a:lnTo>
                    <a:pt x="275818" y="3795280"/>
                  </a:lnTo>
                  <a:lnTo>
                    <a:pt x="226872" y="3804462"/>
                  </a:lnTo>
                  <a:lnTo>
                    <a:pt x="182003" y="3814368"/>
                  </a:lnTo>
                  <a:lnTo>
                    <a:pt x="141439" y="3824935"/>
                  </a:lnTo>
                  <a:lnTo>
                    <a:pt x="74307" y="3847871"/>
                  </a:lnTo>
                  <a:lnTo>
                    <a:pt x="27520" y="3872890"/>
                  </a:lnTo>
                  <a:lnTo>
                    <a:pt x="0" y="3913467"/>
                  </a:lnTo>
                  <a:lnTo>
                    <a:pt x="3136" y="3927348"/>
                  </a:lnTo>
                  <a:lnTo>
                    <a:pt x="48234" y="3966807"/>
                  </a:lnTo>
                  <a:lnTo>
                    <a:pt x="105460" y="3990835"/>
                  </a:lnTo>
                  <a:lnTo>
                    <a:pt x="182003" y="4012577"/>
                  </a:lnTo>
                  <a:lnTo>
                    <a:pt x="226872" y="4022483"/>
                  </a:lnTo>
                  <a:lnTo>
                    <a:pt x="275818" y="4031665"/>
                  </a:lnTo>
                  <a:lnTo>
                    <a:pt x="328549" y="4040086"/>
                  </a:lnTo>
                  <a:lnTo>
                    <a:pt x="384835" y="4047706"/>
                  </a:lnTo>
                  <a:lnTo>
                    <a:pt x="444398" y="4054462"/>
                  </a:lnTo>
                  <a:lnTo>
                    <a:pt x="507009" y="4060304"/>
                  </a:lnTo>
                  <a:lnTo>
                    <a:pt x="572376" y="4065193"/>
                  </a:lnTo>
                  <a:lnTo>
                    <a:pt x="640270" y="4069092"/>
                  </a:lnTo>
                  <a:lnTo>
                    <a:pt x="710425" y="4071924"/>
                  </a:lnTo>
                  <a:lnTo>
                    <a:pt x="782586" y="4073664"/>
                  </a:lnTo>
                  <a:lnTo>
                    <a:pt x="856488" y="4074249"/>
                  </a:lnTo>
                  <a:lnTo>
                    <a:pt x="930389" y="4073664"/>
                  </a:lnTo>
                  <a:lnTo>
                    <a:pt x="1002550" y="4071924"/>
                  </a:lnTo>
                  <a:lnTo>
                    <a:pt x="1072705" y="4069092"/>
                  </a:lnTo>
                  <a:lnTo>
                    <a:pt x="1140599" y="4065193"/>
                  </a:lnTo>
                  <a:lnTo>
                    <a:pt x="1205979" y="4060304"/>
                  </a:lnTo>
                  <a:lnTo>
                    <a:pt x="1268577" y="4054462"/>
                  </a:lnTo>
                  <a:lnTo>
                    <a:pt x="1328153" y="4047706"/>
                  </a:lnTo>
                  <a:lnTo>
                    <a:pt x="1384439" y="4040086"/>
                  </a:lnTo>
                  <a:lnTo>
                    <a:pt x="1437170" y="4031665"/>
                  </a:lnTo>
                  <a:lnTo>
                    <a:pt x="1486103" y="4022483"/>
                  </a:lnTo>
                  <a:lnTo>
                    <a:pt x="1530972" y="4012577"/>
                  </a:lnTo>
                  <a:lnTo>
                    <a:pt x="1571536" y="4002011"/>
                  </a:lnTo>
                  <a:lnTo>
                    <a:pt x="1638668" y="3979075"/>
                  </a:lnTo>
                  <a:lnTo>
                    <a:pt x="1685455" y="3954056"/>
                  </a:lnTo>
                  <a:lnTo>
                    <a:pt x="1712976" y="3913467"/>
                  </a:lnTo>
                  <a:close/>
                </a:path>
                <a:path w="2106930" h="4074795">
                  <a:moveTo>
                    <a:pt x="2106384" y="152311"/>
                  </a:moveTo>
                  <a:lnTo>
                    <a:pt x="2097265" y="110045"/>
                  </a:lnTo>
                  <a:lnTo>
                    <a:pt x="2076704" y="70319"/>
                  </a:lnTo>
                  <a:lnTo>
                    <a:pt x="2046338" y="37503"/>
                  </a:lnTo>
                  <a:lnTo>
                    <a:pt x="2009711" y="14579"/>
                  </a:lnTo>
                  <a:lnTo>
                    <a:pt x="1969008" y="1955"/>
                  </a:lnTo>
                  <a:lnTo>
                    <a:pt x="1926437" y="0"/>
                  </a:lnTo>
                  <a:lnTo>
                    <a:pt x="1884210" y="9118"/>
                  </a:lnTo>
                  <a:lnTo>
                    <a:pt x="1844548" y="29679"/>
                  </a:lnTo>
                  <a:lnTo>
                    <a:pt x="785507" y="773010"/>
                  </a:lnTo>
                  <a:lnTo>
                    <a:pt x="752652" y="803325"/>
                  </a:lnTo>
                  <a:lnTo>
                    <a:pt x="729716" y="839952"/>
                  </a:lnTo>
                  <a:lnTo>
                    <a:pt x="717080" y="880668"/>
                  </a:lnTo>
                  <a:lnTo>
                    <a:pt x="715124" y="923251"/>
                  </a:lnTo>
                  <a:lnTo>
                    <a:pt x="724242" y="965492"/>
                  </a:lnTo>
                  <a:lnTo>
                    <a:pt x="744842" y="1005166"/>
                  </a:lnTo>
                  <a:lnTo>
                    <a:pt x="775169" y="1038059"/>
                  </a:lnTo>
                  <a:lnTo>
                    <a:pt x="811796" y="1061008"/>
                  </a:lnTo>
                  <a:lnTo>
                    <a:pt x="852512" y="1073658"/>
                  </a:lnTo>
                  <a:lnTo>
                    <a:pt x="895096" y="1075613"/>
                  </a:lnTo>
                  <a:lnTo>
                    <a:pt x="937336" y="1066507"/>
                  </a:lnTo>
                  <a:lnTo>
                    <a:pt x="977036" y="1045933"/>
                  </a:lnTo>
                  <a:lnTo>
                    <a:pt x="2036064" y="302602"/>
                  </a:lnTo>
                  <a:lnTo>
                    <a:pt x="2068880" y="272249"/>
                  </a:lnTo>
                  <a:lnTo>
                    <a:pt x="2091804" y="235610"/>
                  </a:lnTo>
                  <a:lnTo>
                    <a:pt x="2104428" y="194894"/>
                  </a:lnTo>
                  <a:lnTo>
                    <a:pt x="2106384" y="152311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7596" y="2286012"/>
              <a:ext cx="903719" cy="9037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0268" y="2305811"/>
              <a:ext cx="1864360" cy="3982720"/>
            </a:xfrm>
            <a:custGeom>
              <a:avLst/>
              <a:gdLst/>
              <a:ahLst/>
              <a:cxnLst/>
              <a:rect l="l" t="t" r="r" b="b"/>
              <a:pathLst>
                <a:path w="1864360" h="3982720">
                  <a:moveTo>
                    <a:pt x="822960" y="411480"/>
                  </a:moveTo>
                  <a:lnTo>
                    <a:pt x="820191" y="363512"/>
                  </a:lnTo>
                  <a:lnTo>
                    <a:pt x="812088" y="317157"/>
                  </a:lnTo>
                  <a:lnTo>
                    <a:pt x="798969" y="272732"/>
                  </a:lnTo>
                  <a:lnTo>
                    <a:pt x="781126" y="230555"/>
                  </a:lnTo>
                  <a:lnTo>
                    <a:pt x="758888" y="190919"/>
                  </a:lnTo>
                  <a:lnTo>
                    <a:pt x="732561" y="154152"/>
                  </a:lnTo>
                  <a:lnTo>
                    <a:pt x="702437" y="120548"/>
                  </a:lnTo>
                  <a:lnTo>
                    <a:pt x="668832" y="90424"/>
                  </a:lnTo>
                  <a:lnTo>
                    <a:pt x="632066" y="64084"/>
                  </a:lnTo>
                  <a:lnTo>
                    <a:pt x="592429" y="41833"/>
                  </a:lnTo>
                  <a:lnTo>
                    <a:pt x="550252" y="24003"/>
                  </a:lnTo>
                  <a:lnTo>
                    <a:pt x="505828" y="10871"/>
                  </a:lnTo>
                  <a:lnTo>
                    <a:pt x="459460" y="2781"/>
                  </a:lnTo>
                  <a:lnTo>
                    <a:pt x="411480" y="0"/>
                  </a:lnTo>
                  <a:lnTo>
                    <a:pt x="363486" y="2781"/>
                  </a:lnTo>
                  <a:lnTo>
                    <a:pt x="317119" y="10871"/>
                  </a:lnTo>
                  <a:lnTo>
                    <a:pt x="272694" y="24003"/>
                  </a:lnTo>
                  <a:lnTo>
                    <a:pt x="230517" y="41833"/>
                  </a:lnTo>
                  <a:lnTo>
                    <a:pt x="190881" y="64084"/>
                  </a:lnTo>
                  <a:lnTo>
                    <a:pt x="154114" y="90424"/>
                  </a:lnTo>
                  <a:lnTo>
                    <a:pt x="120510" y="120548"/>
                  </a:lnTo>
                  <a:lnTo>
                    <a:pt x="90385" y="154152"/>
                  </a:lnTo>
                  <a:lnTo>
                    <a:pt x="64058" y="190919"/>
                  </a:lnTo>
                  <a:lnTo>
                    <a:pt x="41821" y="230555"/>
                  </a:lnTo>
                  <a:lnTo>
                    <a:pt x="23977" y="272732"/>
                  </a:lnTo>
                  <a:lnTo>
                    <a:pt x="10858" y="317157"/>
                  </a:lnTo>
                  <a:lnTo>
                    <a:pt x="2755" y="363512"/>
                  </a:lnTo>
                  <a:lnTo>
                    <a:pt x="0" y="411480"/>
                  </a:lnTo>
                  <a:lnTo>
                    <a:pt x="2755" y="459460"/>
                  </a:lnTo>
                  <a:lnTo>
                    <a:pt x="10858" y="505815"/>
                  </a:lnTo>
                  <a:lnTo>
                    <a:pt x="23977" y="550240"/>
                  </a:lnTo>
                  <a:lnTo>
                    <a:pt x="41821" y="592416"/>
                  </a:lnTo>
                  <a:lnTo>
                    <a:pt x="64058" y="632053"/>
                  </a:lnTo>
                  <a:lnTo>
                    <a:pt x="90385" y="668820"/>
                  </a:lnTo>
                  <a:lnTo>
                    <a:pt x="120510" y="702424"/>
                  </a:lnTo>
                  <a:lnTo>
                    <a:pt x="154114" y="732548"/>
                  </a:lnTo>
                  <a:lnTo>
                    <a:pt x="190881" y="758888"/>
                  </a:lnTo>
                  <a:lnTo>
                    <a:pt x="230517" y="781138"/>
                  </a:lnTo>
                  <a:lnTo>
                    <a:pt x="272694" y="798969"/>
                  </a:lnTo>
                  <a:lnTo>
                    <a:pt x="317119" y="812101"/>
                  </a:lnTo>
                  <a:lnTo>
                    <a:pt x="363486" y="820191"/>
                  </a:lnTo>
                  <a:lnTo>
                    <a:pt x="411480" y="822960"/>
                  </a:lnTo>
                  <a:lnTo>
                    <a:pt x="459460" y="820191"/>
                  </a:lnTo>
                  <a:lnTo>
                    <a:pt x="505828" y="812101"/>
                  </a:lnTo>
                  <a:lnTo>
                    <a:pt x="550252" y="798969"/>
                  </a:lnTo>
                  <a:lnTo>
                    <a:pt x="592429" y="781138"/>
                  </a:lnTo>
                  <a:lnTo>
                    <a:pt x="632066" y="758888"/>
                  </a:lnTo>
                  <a:lnTo>
                    <a:pt x="668832" y="732548"/>
                  </a:lnTo>
                  <a:lnTo>
                    <a:pt x="702437" y="702424"/>
                  </a:lnTo>
                  <a:lnTo>
                    <a:pt x="732561" y="668820"/>
                  </a:lnTo>
                  <a:lnTo>
                    <a:pt x="758888" y="632053"/>
                  </a:lnTo>
                  <a:lnTo>
                    <a:pt x="781126" y="592416"/>
                  </a:lnTo>
                  <a:lnTo>
                    <a:pt x="798969" y="550240"/>
                  </a:lnTo>
                  <a:lnTo>
                    <a:pt x="812088" y="505815"/>
                  </a:lnTo>
                  <a:lnTo>
                    <a:pt x="820191" y="459460"/>
                  </a:lnTo>
                  <a:lnTo>
                    <a:pt x="822960" y="411480"/>
                  </a:lnTo>
                  <a:close/>
                </a:path>
                <a:path w="1864360" h="3982720">
                  <a:moveTo>
                    <a:pt x="1863826" y="643115"/>
                  </a:moveTo>
                  <a:lnTo>
                    <a:pt x="1859699" y="597814"/>
                  </a:lnTo>
                  <a:lnTo>
                    <a:pt x="1843278" y="553720"/>
                  </a:lnTo>
                  <a:lnTo>
                    <a:pt x="1815744" y="515543"/>
                  </a:lnTo>
                  <a:lnTo>
                    <a:pt x="1780374" y="486905"/>
                  </a:lnTo>
                  <a:lnTo>
                    <a:pt x="1739430" y="468503"/>
                  </a:lnTo>
                  <a:lnTo>
                    <a:pt x="1695183" y="461035"/>
                  </a:lnTo>
                  <a:lnTo>
                    <a:pt x="1649869" y="465162"/>
                  </a:lnTo>
                  <a:lnTo>
                    <a:pt x="1605788" y="481584"/>
                  </a:lnTo>
                  <a:lnTo>
                    <a:pt x="709777" y="960107"/>
                  </a:lnTo>
                  <a:lnTo>
                    <a:pt x="705497" y="953363"/>
                  </a:lnTo>
                  <a:lnTo>
                    <a:pt x="674268" y="922134"/>
                  </a:lnTo>
                  <a:lnTo>
                    <a:pt x="636816" y="898334"/>
                  </a:lnTo>
                  <a:lnTo>
                    <a:pt x="594372" y="883158"/>
                  </a:lnTo>
                  <a:lnTo>
                    <a:pt x="548144" y="877824"/>
                  </a:lnTo>
                  <a:lnTo>
                    <a:pt x="276339" y="877824"/>
                  </a:lnTo>
                  <a:lnTo>
                    <a:pt x="230098" y="883158"/>
                  </a:lnTo>
                  <a:lnTo>
                    <a:pt x="187642" y="898334"/>
                  </a:lnTo>
                  <a:lnTo>
                    <a:pt x="150202" y="922134"/>
                  </a:lnTo>
                  <a:lnTo>
                    <a:pt x="118973" y="953363"/>
                  </a:lnTo>
                  <a:lnTo>
                    <a:pt x="95161" y="990815"/>
                  </a:lnTo>
                  <a:lnTo>
                    <a:pt x="79997" y="1033259"/>
                  </a:lnTo>
                  <a:lnTo>
                    <a:pt x="74676" y="1079500"/>
                  </a:lnTo>
                  <a:lnTo>
                    <a:pt x="74676" y="2084324"/>
                  </a:lnTo>
                  <a:lnTo>
                    <a:pt x="79844" y="2129345"/>
                  </a:lnTo>
                  <a:lnTo>
                    <a:pt x="74676" y="2167890"/>
                  </a:lnTo>
                  <a:lnTo>
                    <a:pt x="74676" y="3795522"/>
                  </a:lnTo>
                  <a:lnTo>
                    <a:pt x="81343" y="3845153"/>
                  </a:lnTo>
                  <a:lnTo>
                    <a:pt x="100152" y="3889756"/>
                  </a:lnTo>
                  <a:lnTo>
                    <a:pt x="129349" y="3927538"/>
                  </a:lnTo>
                  <a:lnTo>
                    <a:pt x="167132" y="3956735"/>
                  </a:lnTo>
                  <a:lnTo>
                    <a:pt x="211734" y="3975544"/>
                  </a:lnTo>
                  <a:lnTo>
                    <a:pt x="261366" y="3982212"/>
                  </a:lnTo>
                  <a:lnTo>
                    <a:pt x="310984" y="3975544"/>
                  </a:lnTo>
                  <a:lnTo>
                    <a:pt x="355587" y="3956735"/>
                  </a:lnTo>
                  <a:lnTo>
                    <a:pt x="393369" y="3927538"/>
                  </a:lnTo>
                  <a:lnTo>
                    <a:pt x="422567" y="3889756"/>
                  </a:lnTo>
                  <a:lnTo>
                    <a:pt x="441375" y="3845153"/>
                  </a:lnTo>
                  <a:lnTo>
                    <a:pt x="448056" y="3795522"/>
                  </a:lnTo>
                  <a:lnTo>
                    <a:pt x="448056" y="2427059"/>
                  </a:lnTo>
                  <a:lnTo>
                    <a:pt x="533400" y="2673146"/>
                  </a:lnTo>
                  <a:lnTo>
                    <a:pt x="533400" y="3755110"/>
                  </a:lnTo>
                  <a:lnTo>
                    <a:pt x="541477" y="3805224"/>
                  </a:lnTo>
                  <a:lnTo>
                    <a:pt x="563981" y="3848735"/>
                  </a:lnTo>
                  <a:lnTo>
                    <a:pt x="598284" y="3883050"/>
                  </a:lnTo>
                  <a:lnTo>
                    <a:pt x="641794" y="3905554"/>
                  </a:lnTo>
                  <a:lnTo>
                    <a:pt x="691896" y="3913632"/>
                  </a:lnTo>
                  <a:lnTo>
                    <a:pt x="748284" y="3913632"/>
                  </a:lnTo>
                  <a:lnTo>
                    <a:pt x="798360" y="3905554"/>
                  </a:lnTo>
                  <a:lnTo>
                    <a:pt x="841870" y="3883050"/>
                  </a:lnTo>
                  <a:lnTo>
                    <a:pt x="876185" y="3848735"/>
                  </a:lnTo>
                  <a:lnTo>
                    <a:pt x="898690" y="3805224"/>
                  </a:lnTo>
                  <a:lnTo>
                    <a:pt x="906780" y="3755110"/>
                  </a:lnTo>
                  <a:lnTo>
                    <a:pt x="906780" y="2647188"/>
                  </a:lnTo>
                  <a:lnTo>
                    <a:pt x="898690" y="2597112"/>
                  </a:lnTo>
                  <a:lnTo>
                    <a:pt x="889520" y="2579408"/>
                  </a:lnTo>
                  <a:lnTo>
                    <a:pt x="884809" y="2552446"/>
                  </a:lnTo>
                  <a:lnTo>
                    <a:pt x="741387" y="2139200"/>
                  </a:lnTo>
                  <a:lnTo>
                    <a:pt x="744474" y="2130577"/>
                  </a:lnTo>
                  <a:lnTo>
                    <a:pt x="749808" y="2084324"/>
                  </a:lnTo>
                  <a:lnTo>
                    <a:pt x="749808" y="1335519"/>
                  </a:lnTo>
                  <a:lnTo>
                    <a:pt x="755904" y="1333246"/>
                  </a:lnTo>
                  <a:lnTo>
                    <a:pt x="1771142" y="791083"/>
                  </a:lnTo>
                  <a:lnTo>
                    <a:pt x="1809318" y="763612"/>
                  </a:lnTo>
                  <a:lnTo>
                    <a:pt x="1837956" y="728281"/>
                  </a:lnTo>
                  <a:lnTo>
                    <a:pt x="1856359" y="687362"/>
                  </a:lnTo>
                  <a:lnTo>
                    <a:pt x="1863826" y="643115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8420" y="2289047"/>
              <a:ext cx="1274063" cy="12039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41092" y="2308859"/>
              <a:ext cx="1193800" cy="1123315"/>
            </a:xfrm>
            <a:custGeom>
              <a:avLst/>
              <a:gdLst/>
              <a:ahLst/>
              <a:cxnLst/>
              <a:rect l="l" t="t" r="r" b="b"/>
              <a:pathLst>
                <a:path w="1193800" h="1123314">
                  <a:moveTo>
                    <a:pt x="1088009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3"/>
                  </a:lnTo>
                  <a:lnTo>
                    <a:pt x="0" y="1017905"/>
                  </a:lnTo>
                  <a:lnTo>
                    <a:pt x="8270" y="1058894"/>
                  </a:lnTo>
                  <a:lnTo>
                    <a:pt x="30829" y="1092358"/>
                  </a:lnTo>
                  <a:lnTo>
                    <a:pt x="64293" y="1114917"/>
                  </a:lnTo>
                  <a:lnTo>
                    <a:pt x="105282" y="1123188"/>
                  </a:lnTo>
                  <a:lnTo>
                    <a:pt x="1088009" y="1123188"/>
                  </a:lnTo>
                  <a:lnTo>
                    <a:pt x="1128998" y="1114917"/>
                  </a:lnTo>
                  <a:lnTo>
                    <a:pt x="1162462" y="1092358"/>
                  </a:lnTo>
                  <a:lnTo>
                    <a:pt x="1185021" y="1058894"/>
                  </a:lnTo>
                  <a:lnTo>
                    <a:pt x="1193292" y="1017905"/>
                  </a:lnTo>
                  <a:lnTo>
                    <a:pt x="1193292" y="105283"/>
                  </a:lnTo>
                  <a:lnTo>
                    <a:pt x="1185021" y="64293"/>
                  </a:lnTo>
                  <a:lnTo>
                    <a:pt x="1162462" y="30829"/>
                  </a:lnTo>
                  <a:lnTo>
                    <a:pt x="1128998" y="8270"/>
                  </a:lnTo>
                  <a:lnTo>
                    <a:pt x="10880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72411" y="1243583"/>
              <a:ext cx="1478280" cy="14295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5937" y="1264122"/>
              <a:ext cx="1397000" cy="1347470"/>
            </a:xfrm>
            <a:custGeom>
              <a:avLst/>
              <a:gdLst/>
              <a:ahLst/>
              <a:cxnLst/>
              <a:rect l="l" t="t" r="r" b="b"/>
              <a:pathLst>
                <a:path w="1397000" h="1347470">
                  <a:moveTo>
                    <a:pt x="1065885" y="0"/>
                  </a:moveTo>
                  <a:lnTo>
                    <a:pt x="1024163" y="2829"/>
                  </a:lnTo>
                  <a:lnTo>
                    <a:pt x="76616" y="261401"/>
                  </a:lnTo>
                  <a:lnTo>
                    <a:pt x="39298" y="280136"/>
                  </a:lnTo>
                  <a:lnTo>
                    <a:pt x="12957" y="310693"/>
                  </a:lnTo>
                  <a:lnTo>
                    <a:pt x="0" y="348894"/>
                  </a:lnTo>
                  <a:lnTo>
                    <a:pt x="2829" y="390560"/>
                  </a:lnTo>
                  <a:lnTo>
                    <a:pt x="242986" y="1270543"/>
                  </a:lnTo>
                  <a:lnTo>
                    <a:pt x="261721" y="1307915"/>
                  </a:lnTo>
                  <a:lnTo>
                    <a:pt x="292278" y="1334250"/>
                  </a:lnTo>
                  <a:lnTo>
                    <a:pt x="330479" y="1347178"/>
                  </a:lnTo>
                  <a:lnTo>
                    <a:pt x="372145" y="1344330"/>
                  </a:lnTo>
                  <a:lnTo>
                    <a:pt x="1319692" y="1085758"/>
                  </a:lnTo>
                  <a:lnTo>
                    <a:pt x="1357066" y="1067024"/>
                  </a:lnTo>
                  <a:lnTo>
                    <a:pt x="1383414" y="1036466"/>
                  </a:lnTo>
                  <a:lnTo>
                    <a:pt x="1396380" y="998265"/>
                  </a:lnTo>
                  <a:lnTo>
                    <a:pt x="1393606" y="956599"/>
                  </a:lnTo>
                  <a:lnTo>
                    <a:pt x="1153449" y="76616"/>
                  </a:lnTo>
                  <a:lnTo>
                    <a:pt x="1134659" y="39298"/>
                  </a:lnTo>
                  <a:lnTo>
                    <a:pt x="1104094" y="12957"/>
                  </a:lnTo>
                  <a:lnTo>
                    <a:pt x="10658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60519" y="1562005"/>
              <a:ext cx="742950" cy="742315"/>
            </a:xfrm>
            <a:custGeom>
              <a:avLst/>
              <a:gdLst/>
              <a:ahLst/>
              <a:cxnLst/>
              <a:rect l="l" t="t" r="r" b="b"/>
              <a:pathLst>
                <a:path w="742950" h="742314">
                  <a:moveTo>
                    <a:pt x="370458" y="0"/>
                  </a:moveTo>
                  <a:lnTo>
                    <a:pt x="322298" y="3849"/>
                  </a:lnTo>
                  <a:lnTo>
                    <a:pt x="273308" y="14191"/>
                  </a:lnTo>
                  <a:lnTo>
                    <a:pt x="225925" y="30234"/>
                  </a:lnTo>
                  <a:lnTo>
                    <a:pt x="182578" y="51434"/>
                  </a:lnTo>
                  <a:lnTo>
                    <a:pt x="143260" y="77786"/>
                  </a:lnTo>
                  <a:lnTo>
                    <a:pt x="107964" y="109281"/>
                  </a:lnTo>
                  <a:lnTo>
                    <a:pt x="76682" y="145912"/>
                  </a:lnTo>
                  <a:lnTo>
                    <a:pt x="49407" y="187673"/>
                  </a:lnTo>
                  <a:lnTo>
                    <a:pt x="27363" y="232418"/>
                  </a:lnTo>
                  <a:lnTo>
                    <a:pt x="11778" y="278007"/>
                  </a:lnTo>
                  <a:lnTo>
                    <a:pt x="2655" y="324436"/>
                  </a:lnTo>
                  <a:lnTo>
                    <a:pt x="0" y="371700"/>
                  </a:lnTo>
                  <a:lnTo>
                    <a:pt x="3814" y="419797"/>
                  </a:lnTo>
                  <a:lnTo>
                    <a:pt x="14101" y="468724"/>
                  </a:lnTo>
                  <a:lnTo>
                    <a:pt x="30197" y="516116"/>
                  </a:lnTo>
                  <a:lnTo>
                    <a:pt x="51430" y="559486"/>
                  </a:lnTo>
                  <a:lnTo>
                    <a:pt x="77792" y="598835"/>
                  </a:lnTo>
                  <a:lnTo>
                    <a:pt x="109276" y="634162"/>
                  </a:lnTo>
                  <a:lnTo>
                    <a:pt x="145875" y="665468"/>
                  </a:lnTo>
                  <a:lnTo>
                    <a:pt x="187583" y="692752"/>
                  </a:lnTo>
                  <a:lnTo>
                    <a:pt x="232321" y="714787"/>
                  </a:lnTo>
                  <a:lnTo>
                    <a:pt x="277894" y="730348"/>
                  </a:lnTo>
                  <a:lnTo>
                    <a:pt x="324315" y="739440"/>
                  </a:lnTo>
                  <a:lnTo>
                    <a:pt x="371592" y="742065"/>
                  </a:lnTo>
                  <a:lnTo>
                    <a:pt x="419737" y="738228"/>
                  </a:lnTo>
                  <a:lnTo>
                    <a:pt x="468761" y="727931"/>
                  </a:lnTo>
                  <a:lnTo>
                    <a:pt x="516216" y="711789"/>
                  </a:lnTo>
                  <a:lnTo>
                    <a:pt x="559646" y="690536"/>
                  </a:lnTo>
                  <a:lnTo>
                    <a:pt x="584890" y="673638"/>
                  </a:lnTo>
                  <a:lnTo>
                    <a:pt x="356090" y="673638"/>
                  </a:lnTo>
                  <a:lnTo>
                    <a:pt x="310313" y="667903"/>
                  </a:lnTo>
                  <a:lnTo>
                    <a:pt x="265530" y="654592"/>
                  </a:lnTo>
                  <a:lnTo>
                    <a:pt x="221746" y="633697"/>
                  </a:lnTo>
                  <a:lnTo>
                    <a:pt x="181405" y="606583"/>
                  </a:lnTo>
                  <a:lnTo>
                    <a:pt x="147093" y="574762"/>
                  </a:lnTo>
                  <a:lnTo>
                    <a:pt x="118803" y="538224"/>
                  </a:lnTo>
                  <a:lnTo>
                    <a:pt x="96530" y="496955"/>
                  </a:lnTo>
                  <a:lnTo>
                    <a:pt x="80268" y="450944"/>
                  </a:lnTo>
                  <a:lnTo>
                    <a:pt x="70804" y="403057"/>
                  </a:lnTo>
                  <a:lnTo>
                    <a:pt x="68930" y="356165"/>
                  </a:lnTo>
                  <a:lnTo>
                    <a:pt x="74645" y="310254"/>
                  </a:lnTo>
                  <a:lnTo>
                    <a:pt x="87949" y="265312"/>
                  </a:lnTo>
                  <a:lnTo>
                    <a:pt x="108843" y="221328"/>
                  </a:lnTo>
                  <a:lnTo>
                    <a:pt x="135940" y="180912"/>
                  </a:lnTo>
                  <a:lnTo>
                    <a:pt x="167700" y="146538"/>
                  </a:lnTo>
                  <a:lnTo>
                    <a:pt x="204124" y="118211"/>
                  </a:lnTo>
                  <a:lnTo>
                    <a:pt x="245211" y="95937"/>
                  </a:lnTo>
                  <a:lnTo>
                    <a:pt x="290961" y="79723"/>
                  </a:lnTo>
                  <a:lnTo>
                    <a:pt x="338737" y="70336"/>
                  </a:lnTo>
                  <a:lnTo>
                    <a:pt x="385585" y="68545"/>
                  </a:lnTo>
                  <a:lnTo>
                    <a:pt x="584081" y="68545"/>
                  </a:lnTo>
                  <a:lnTo>
                    <a:pt x="554740" y="49370"/>
                  </a:lnTo>
                  <a:lnTo>
                    <a:pt x="509931" y="27326"/>
                  </a:lnTo>
                  <a:lnTo>
                    <a:pt x="464279" y="11745"/>
                  </a:lnTo>
                  <a:lnTo>
                    <a:pt x="417787" y="2634"/>
                  </a:lnTo>
                  <a:lnTo>
                    <a:pt x="370458" y="0"/>
                  </a:lnTo>
                  <a:close/>
                </a:path>
                <a:path w="742950" h="742314">
                  <a:moveTo>
                    <a:pt x="584081" y="68545"/>
                  </a:moveTo>
                  <a:lnTo>
                    <a:pt x="385585" y="68545"/>
                  </a:lnTo>
                  <a:lnTo>
                    <a:pt x="431495" y="74355"/>
                  </a:lnTo>
                  <a:lnTo>
                    <a:pt x="476454" y="87773"/>
                  </a:lnTo>
                  <a:lnTo>
                    <a:pt x="520450" y="108806"/>
                  </a:lnTo>
                  <a:lnTo>
                    <a:pt x="560991" y="135992"/>
                  </a:lnTo>
                  <a:lnTo>
                    <a:pt x="595447" y="167860"/>
                  </a:lnTo>
                  <a:lnTo>
                    <a:pt x="623832" y="204397"/>
                  </a:lnTo>
                  <a:lnTo>
                    <a:pt x="646158" y="245592"/>
                  </a:lnTo>
                  <a:lnTo>
                    <a:pt x="662436" y="291432"/>
                  </a:lnTo>
                  <a:lnTo>
                    <a:pt x="671823" y="339255"/>
                  </a:lnTo>
                  <a:lnTo>
                    <a:pt x="673614" y="386102"/>
                  </a:lnTo>
                  <a:lnTo>
                    <a:pt x="667804" y="431975"/>
                  </a:lnTo>
                  <a:lnTo>
                    <a:pt x="654385" y="476872"/>
                  </a:lnTo>
                  <a:lnTo>
                    <a:pt x="633353" y="520794"/>
                  </a:lnTo>
                  <a:lnTo>
                    <a:pt x="606166" y="561197"/>
                  </a:lnTo>
                  <a:lnTo>
                    <a:pt x="574291" y="595547"/>
                  </a:lnTo>
                  <a:lnTo>
                    <a:pt x="537734" y="623856"/>
                  </a:lnTo>
                  <a:lnTo>
                    <a:pt x="496502" y="646135"/>
                  </a:lnTo>
                  <a:lnTo>
                    <a:pt x="450600" y="662399"/>
                  </a:lnTo>
                  <a:lnTo>
                    <a:pt x="402854" y="671801"/>
                  </a:lnTo>
                  <a:lnTo>
                    <a:pt x="356090" y="673638"/>
                  </a:lnTo>
                  <a:lnTo>
                    <a:pt x="584890" y="673638"/>
                  </a:lnTo>
                  <a:lnTo>
                    <a:pt x="634416" y="632652"/>
                  </a:lnTo>
                  <a:lnTo>
                    <a:pt x="665749" y="596001"/>
                  </a:lnTo>
                  <a:lnTo>
                    <a:pt x="693043" y="554195"/>
                  </a:lnTo>
                  <a:lnTo>
                    <a:pt x="715088" y="509449"/>
                  </a:lnTo>
                  <a:lnTo>
                    <a:pt x="730673" y="463860"/>
                  </a:lnTo>
                  <a:lnTo>
                    <a:pt x="739795" y="417431"/>
                  </a:lnTo>
                  <a:lnTo>
                    <a:pt x="742451" y="370167"/>
                  </a:lnTo>
                  <a:lnTo>
                    <a:pt x="738637" y="322070"/>
                  </a:lnTo>
                  <a:lnTo>
                    <a:pt x="728349" y="273144"/>
                  </a:lnTo>
                  <a:lnTo>
                    <a:pt x="712305" y="225867"/>
                  </a:lnTo>
                  <a:lnTo>
                    <a:pt x="691101" y="182588"/>
                  </a:lnTo>
                  <a:lnTo>
                    <a:pt x="664738" y="143302"/>
                  </a:lnTo>
                  <a:lnTo>
                    <a:pt x="633221" y="108006"/>
                  </a:lnTo>
                  <a:lnTo>
                    <a:pt x="596554" y="76696"/>
                  </a:lnTo>
                  <a:lnTo>
                    <a:pt x="584081" y="68545"/>
                  </a:lnTo>
                  <a:close/>
                </a:path>
                <a:path w="742950" h="742314">
                  <a:moveTo>
                    <a:pt x="377670" y="215994"/>
                  </a:moveTo>
                  <a:lnTo>
                    <a:pt x="293374" y="215994"/>
                  </a:lnTo>
                  <a:lnTo>
                    <a:pt x="401070" y="609567"/>
                  </a:lnTo>
                  <a:lnTo>
                    <a:pt x="479556" y="588104"/>
                  </a:lnTo>
                  <a:lnTo>
                    <a:pt x="377670" y="215994"/>
                  </a:lnTo>
                  <a:close/>
                </a:path>
                <a:path w="742950" h="742314">
                  <a:moveTo>
                    <a:pt x="353572" y="127983"/>
                  </a:moveTo>
                  <a:lnTo>
                    <a:pt x="208919" y="180434"/>
                  </a:lnTo>
                  <a:lnTo>
                    <a:pt x="223905" y="235044"/>
                  </a:lnTo>
                  <a:lnTo>
                    <a:pt x="293374" y="215994"/>
                  </a:lnTo>
                  <a:lnTo>
                    <a:pt x="377670" y="215994"/>
                  </a:lnTo>
                  <a:lnTo>
                    <a:pt x="353572" y="127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18815" y="4523219"/>
              <a:ext cx="1272540" cy="12039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61487" y="4543043"/>
              <a:ext cx="1191895" cy="1123315"/>
            </a:xfrm>
            <a:custGeom>
              <a:avLst/>
              <a:gdLst/>
              <a:ahLst/>
              <a:cxnLst/>
              <a:rect l="l" t="t" r="r" b="b"/>
              <a:pathLst>
                <a:path w="1191895" h="1123314">
                  <a:moveTo>
                    <a:pt x="1086485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2"/>
                  </a:lnTo>
                  <a:lnTo>
                    <a:pt x="0" y="1017904"/>
                  </a:lnTo>
                  <a:lnTo>
                    <a:pt x="8270" y="1058883"/>
                  </a:lnTo>
                  <a:lnTo>
                    <a:pt x="30829" y="1092349"/>
                  </a:lnTo>
                  <a:lnTo>
                    <a:pt x="64293" y="1114913"/>
                  </a:lnTo>
                  <a:lnTo>
                    <a:pt x="105282" y="1123187"/>
                  </a:lnTo>
                  <a:lnTo>
                    <a:pt x="1086485" y="1123187"/>
                  </a:lnTo>
                  <a:lnTo>
                    <a:pt x="1127474" y="1114913"/>
                  </a:lnTo>
                  <a:lnTo>
                    <a:pt x="1160938" y="1092349"/>
                  </a:lnTo>
                  <a:lnTo>
                    <a:pt x="1183497" y="1058883"/>
                  </a:lnTo>
                  <a:lnTo>
                    <a:pt x="1191768" y="1017904"/>
                  </a:lnTo>
                  <a:lnTo>
                    <a:pt x="1191768" y="105282"/>
                  </a:lnTo>
                  <a:lnTo>
                    <a:pt x="1183497" y="64293"/>
                  </a:lnTo>
                  <a:lnTo>
                    <a:pt x="1160938" y="30829"/>
                  </a:lnTo>
                  <a:lnTo>
                    <a:pt x="1127474" y="8270"/>
                  </a:lnTo>
                  <a:lnTo>
                    <a:pt x="10864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191761" y="3634562"/>
            <a:ext cx="278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總分加減分</a:t>
            </a:r>
            <a:r>
              <a:rPr sz="4000" b="0" spc="315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-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65975" y="3750055"/>
            <a:ext cx="4736465" cy="72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indent="-325120">
              <a:lnSpc>
                <a:spcPts val="2740"/>
              </a:lnSpc>
              <a:spcBef>
                <a:spcPts val="100"/>
              </a:spcBef>
              <a:buAutoNum type="arabicPeriod"/>
              <a:tabLst>
                <a:tab pos="337820" algn="l"/>
              </a:tabLst>
            </a:pPr>
            <a:r>
              <a:rPr sz="23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不統計金額申報情形</a:t>
            </a:r>
            <a:endParaRPr sz="2300">
              <a:latin typeface="Noto Sans CJK JP Medium"/>
              <a:cs typeface="Noto Sans CJK JP Medium"/>
            </a:endParaRPr>
          </a:p>
          <a:p>
            <a:pPr marL="337185" indent="-325120">
              <a:lnSpc>
                <a:spcPts val="2740"/>
              </a:lnSpc>
              <a:buAutoNum type="arabicPeriod"/>
              <a:tabLst>
                <a:tab pos="337820" algn="l"/>
              </a:tabLst>
            </a:pPr>
            <a:r>
              <a:rPr sz="2300" b="0" dirty="0">
                <a:latin typeface="Noto Sans CJK JP Medium"/>
                <a:cs typeface="Noto Sans CJK JP Medium"/>
              </a:rPr>
              <a:t>未符合「資再法」之年</a:t>
            </a:r>
            <a:r>
              <a:rPr sz="2300" b="0" spc="-15" dirty="0">
                <a:latin typeface="Noto Sans CJK JP Medium"/>
                <a:cs typeface="Noto Sans CJK JP Medium"/>
              </a:rPr>
              <a:t>度</a:t>
            </a:r>
            <a:r>
              <a:rPr sz="2300" b="0" dirty="0">
                <a:latin typeface="Noto Sans CJK JP Medium"/>
                <a:cs typeface="Noto Sans CJK JP Medium"/>
              </a:rPr>
              <a:t>採購</a:t>
            </a:r>
            <a:r>
              <a:rPr sz="2300" b="0" spc="-15" dirty="0">
                <a:latin typeface="Noto Sans CJK JP Medium"/>
                <a:cs typeface="Noto Sans CJK JP Medium"/>
              </a:rPr>
              <a:t>比</a:t>
            </a:r>
            <a:r>
              <a:rPr sz="2300" b="0" dirty="0">
                <a:latin typeface="Noto Sans CJK JP Medium"/>
                <a:cs typeface="Noto Sans CJK JP Medium"/>
              </a:rPr>
              <a:t>率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11244" y="2359041"/>
            <a:ext cx="7126605" cy="1417320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原始分</a:t>
            </a:r>
            <a:r>
              <a:rPr sz="40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數</a:t>
            </a:r>
            <a:r>
              <a:rPr sz="4000" b="0" spc="30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附表</a:t>
            </a:r>
            <a:r>
              <a:rPr sz="3200" b="0" spc="15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1</a:t>
            </a:r>
            <a:r>
              <a:rPr sz="3200" b="0" spc="204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指定採購項目一覽表</a:t>
            </a:r>
            <a:endParaRPr sz="3200">
              <a:latin typeface="Noto Sans CJK JP Medium"/>
              <a:cs typeface="Noto Sans CJK JP Medium"/>
            </a:endParaRPr>
          </a:p>
          <a:p>
            <a:pPr marL="178435" algn="ctr">
              <a:lnSpc>
                <a:spcPct val="100000"/>
              </a:lnSpc>
              <a:spcBef>
                <a:spcPts val="1245"/>
              </a:spcBef>
            </a:pPr>
            <a:r>
              <a:rPr sz="2300" b="0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減分項目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10077" y="4394453"/>
            <a:ext cx="585533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0" spc="17302" baseline="-4861" dirty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12000" spc="1072" baseline="-48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評分等第級</a:t>
            </a:r>
            <a:r>
              <a:rPr sz="4000" b="0" spc="-37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距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及獎勵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24555" y="5647937"/>
            <a:ext cx="1187450" cy="1122045"/>
            <a:chOff x="2924555" y="5647937"/>
            <a:chExt cx="1187450" cy="1122045"/>
          </a:xfrm>
        </p:grpSpPr>
        <p:sp>
          <p:nvSpPr>
            <p:cNvPr id="37" name="object 37"/>
            <p:cNvSpPr/>
            <p:nvPr/>
          </p:nvSpPr>
          <p:spPr>
            <a:xfrm>
              <a:off x="2924555" y="5647937"/>
              <a:ext cx="1187183" cy="11216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67227" y="5667756"/>
              <a:ext cx="1106805" cy="1041400"/>
            </a:xfrm>
            <a:custGeom>
              <a:avLst/>
              <a:gdLst/>
              <a:ahLst/>
              <a:cxnLst/>
              <a:rect l="l" t="t" r="r" b="b"/>
              <a:pathLst>
                <a:path w="1106804" h="1041400">
                  <a:moveTo>
                    <a:pt x="1008888" y="0"/>
                  </a:moveTo>
                  <a:lnTo>
                    <a:pt x="97536" y="0"/>
                  </a:lnTo>
                  <a:lnTo>
                    <a:pt x="59578" y="7668"/>
                  </a:lnTo>
                  <a:lnTo>
                    <a:pt x="28575" y="28581"/>
                  </a:lnTo>
                  <a:lnTo>
                    <a:pt x="7667" y="59600"/>
                  </a:lnTo>
                  <a:lnTo>
                    <a:pt x="0" y="97586"/>
                  </a:lnTo>
                  <a:lnTo>
                    <a:pt x="0" y="943305"/>
                  </a:lnTo>
                  <a:lnTo>
                    <a:pt x="7667" y="981291"/>
                  </a:lnTo>
                  <a:lnTo>
                    <a:pt x="28574" y="1012310"/>
                  </a:lnTo>
                  <a:lnTo>
                    <a:pt x="59578" y="1033223"/>
                  </a:lnTo>
                  <a:lnTo>
                    <a:pt x="97536" y="1040892"/>
                  </a:lnTo>
                  <a:lnTo>
                    <a:pt x="1008888" y="1040892"/>
                  </a:lnTo>
                  <a:lnTo>
                    <a:pt x="1046845" y="1033223"/>
                  </a:lnTo>
                  <a:lnTo>
                    <a:pt x="1077849" y="1012310"/>
                  </a:lnTo>
                  <a:lnTo>
                    <a:pt x="1098756" y="981291"/>
                  </a:lnTo>
                  <a:lnTo>
                    <a:pt x="1106424" y="943305"/>
                  </a:lnTo>
                  <a:lnTo>
                    <a:pt x="1106424" y="97586"/>
                  </a:lnTo>
                  <a:lnTo>
                    <a:pt x="1098756" y="59600"/>
                  </a:lnTo>
                  <a:lnTo>
                    <a:pt x="1077849" y="28581"/>
                  </a:lnTo>
                  <a:lnTo>
                    <a:pt x="1046845" y="7668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347720" y="5782767"/>
            <a:ext cx="347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839211" y="3401567"/>
            <a:ext cx="1272540" cy="3176270"/>
            <a:chOff x="2839211" y="3401567"/>
            <a:chExt cx="1272540" cy="3176270"/>
          </a:xfrm>
        </p:grpSpPr>
        <p:sp>
          <p:nvSpPr>
            <p:cNvPr id="41" name="object 41"/>
            <p:cNvSpPr/>
            <p:nvPr/>
          </p:nvSpPr>
          <p:spPr>
            <a:xfrm>
              <a:off x="3174491" y="5858255"/>
              <a:ext cx="670560" cy="681355"/>
            </a:xfrm>
            <a:custGeom>
              <a:avLst/>
              <a:gdLst/>
              <a:ahLst/>
              <a:cxnLst/>
              <a:rect l="l" t="t" r="r" b="b"/>
              <a:pathLst>
                <a:path w="670560" h="681354">
                  <a:moveTo>
                    <a:pt x="0" y="340614"/>
                  </a:moveTo>
                  <a:lnTo>
                    <a:pt x="3060" y="294395"/>
                  </a:lnTo>
                  <a:lnTo>
                    <a:pt x="11976" y="250066"/>
                  </a:lnTo>
                  <a:lnTo>
                    <a:pt x="26348" y="208033"/>
                  </a:lnTo>
                  <a:lnTo>
                    <a:pt x="45776" y="168701"/>
                  </a:lnTo>
                  <a:lnTo>
                    <a:pt x="69861" y="132476"/>
                  </a:lnTo>
                  <a:lnTo>
                    <a:pt x="98202" y="99764"/>
                  </a:lnTo>
                  <a:lnTo>
                    <a:pt x="130402" y="70972"/>
                  </a:lnTo>
                  <a:lnTo>
                    <a:pt x="166059" y="46504"/>
                  </a:lnTo>
                  <a:lnTo>
                    <a:pt x="204775" y="26767"/>
                  </a:lnTo>
                  <a:lnTo>
                    <a:pt x="246150" y="12167"/>
                  </a:lnTo>
                  <a:lnTo>
                    <a:pt x="289785" y="3109"/>
                  </a:lnTo>
                  <a:lnTo>
                    <a:pt x="335280" y="0"/>
                  </a:lnTo>
                  <a:lnTo>
                    <a:pt x="380774" y="3109"/>
                  </a:lnTo>
                  <a:lnTo>
                    <a:pt x="424409" y="12167"/>
                  </a:lnTo>
                  <a:lnTo>
                    <a:pt x="465784" y="26767"/>
                  </a:lnTo>
                  <a:lnTo>
                    <a:pt x="504500" y="46504"/>
                  </a:lnTo>
                  <a:lnTo>
                    <a:pt x="540157" y="70972"/>
                  </a:lnTo>
                  <a:lnTo>
                    <a:pt x="572357" y="99764"/>
                  </a:lnTo>
                  <a:lnTo>
                    <a:pt x="600698" y="132476"/>
                  </a:lnTo>
                  <a:lnTo>
                    <a:pt x="624783" y="168701"/>
                  </a:lnTo>
                  <a:lnTo>
                    <a:pt x="644211" y="208033"/>
                  </a:lnTo>
                  <a:lnTo>
                    <a:pt x="658583" y="250066"/>
                  </a:lnTo>
                  <a:lnTo>
                    <a:pt x="667499" y="294395"/>
                  </a:lnTo>
                  <a:lnTo>
                    <a:pt x="670560" y="340614"/>
                  </a:lnTo>
                  <a:lnTo>
                    <a:pt x="667499" y="386832"/>
                  </a:lnTo>
                  <a:lnTo>
                    <a:pt x="658583" y="431161"/>
                  </a:lnTo>
                  <a:lnTo>
                    <a:pt x="644211" y="473194"/>
                  </a:lnTo>
                  <a:lnTo>
                    <a:pt x="624783" y="512526"/>
                  </a:lnTo>
                  <a:lnTo>
                    <a:pt x="600698" y="548751"/>
                  </a:lnTo>
                  <a:lnTo>
                    <a:pt x="572357" y="581463"/>
                  </a:lnTo>
                  <a:lnTo>
                    <a:pt x="540157" y="610255"/>
                  </a:lnTo>
                  <a:lnTo>
                    <a:pt x="504500" y="634723"/>
                  </a:lnTo>
                  <a:lnTo>
                    <a:pt x="465784" y="654460"/>
                  </a:lnTo>
                  <a:lnTo>
                    <a:pt x="424409" y="669060"/>
                  </a:lnTo>
                  <a:lnTo>
                    <a:pt x="380774" y="678118"/>
                  </a:lnTo>
                  <a:lnTo>
                    <a:pt x="335280" y="681228"/>
                  </a:lnTo>
                  <a:lnTo>
                    <a:pt x="289785" y="678118"/>
                  </a:lnTo>
                  <a:lnTo>
                    <a:pt x="246150" y="669060"/>
                  </a:lnTo>
                  <a:lnTo>
                    <a:pt x="204775" y="654460"/>
                  </a:lnTo>
                  <a:lnTo>
                    <a:pt x="166059" y="634723"/>
                  </a:lnTo>
                  <a:lnTo>
                    <a:pt x="130402" y="610255"/>
                  </a:lnTo>
                  <a:lnTo>
                    <a:pt x="98202" y="581463"/>
                  </a:lnTo>
                  <a:lnTo>
                    <a:pt x="69861" y="548751"/>
                  </a:lnTo>
                  <a:lnTo>
                    <a:pt x="45776" y="512526"/>
                  </a:lnTo>
                  <a:lnTo>
                    <a:pt x="26348" y="473194"/>
                  </a:lnTo>
                  <a:lnTo>
                    <a:pt x="11976" y="431161"/>
                  </a:lnTo>
                  <a:lnTo>
                    <a:pt x="3060" y="386832"/>
                  </a:lnTo>
                  <a:lnTo>
                    <a:pt x="0" y="34061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39211" y="3401567"/>
              <a:ext cx="1272539" cy="12024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81883" y="3421379"/>
              <a:ext cx="1191895" cy="1122045"/>
            </a:xfrm>
            <a:custGeom>
              <a:avLst/>
              <a:gdLst/>
              <a:ahLst/>
              <a:cxnLst/>
              <a:rect l="l" t="t" r="r" b="b"/>
              <a:pathLst>
                <a:path w="1191895" h="1122045">
                  <a:moveTo>
                    <a:pt x="1086612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16507"/>
                  </a:lnTo>
                  <a:lnTo>
                    <a:pt x="8268" y="1057423"/>
                  </a:lnTo>
                  <a:lnTo>
                    <a:pt x="30813" y="1090850"/>
                  </a:lnTo>
                  <a:lnTo>
                    <a:pt x="64240" y="1113395"/>
                  </a:lnTo>
                  <a:lnTo>
                    <a:pt x="105155" y="1121663"/>
                  </a:lnTo>
                  <a:lnTo>
                    <a:pt x="1086612" y="1121663"/>
                  </a:lnTo>
                  <a:lnTo>
                    <a:pt x="1127527" y="1113395"/>
                  </a:lnTo>
                  <a:lnTo>
                    <a:pt x="1160954" y="1090850"/>
                  </a:lnTo>
                  <a:lnTo>
                    <a:pt x="1183499" y="1057423"/>
                  </a:lnTo>
                  <a:lnTo>
                    <a:pt x="1191768" y="1016507"/>
                  </a:lnTo>
                  <a:lnTo>
                    <a:pt x="1191768" y="105155"/>
                  </a:lnTo>
                  <a:lnTo>
                    <a:pt x="1183499" y="64240"/>
                  </a:lnTo>
                  <a:lnTo>
                    <a:pt x="1160954" y="30813"/>
                  </a:lnTo>
                  <a:lnTo>
                    <a:pt x="1127527" y="8268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2D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388611" y="5885484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申報期限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4950" y="2262962"/>
            <a:ext cx="1160145" cy="230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965"/>
              </a:lnSpc>
              <a:spcBef>
                <a:spcPts val="105"/>
              </a:spcBef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endParaRPr sz="8000">
              <a:latin typeface="Wingdings"/>
              <a:cs typeface="Wingdings"/>
            </a:endParaRPr>
          </a:p>
          <a:p>
            <a:pPr marL="240665">
              <a:lnSpc>
                <a:spcPts val="8965"/>
              </a:lnSpc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endParaRPr sz="8000">
              <a:latin typeface="Wingdings"/>
              <a:cs typeface="Wingding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44294" y="290525"/>
            <a:ext cx="9460230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114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110</a:t>
            </a:r>
            <a:r>
              <a:rPr sz="4400" b="0" spc="5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年機關綠色採購績效評核</a:t>
            </a:r>
            <a:r>
              <a:rPr sz="4400" b="0" spc="-2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方法</a:t>
            </a:r>
            <a:r>
              <a:rPr sz="2600" b="0" spc="5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(42/52)</a:t>
            </a:r>
            <a:endParaRPr sz="2600">
              <a:latin typeface="Noto Sans CJK JP Medium"/>
              <a:cs typeface="Noto Sans CJK JP Medium"/>
            </a:endParaRPr>
          </a:p>
          <a:p>
            <a:pPr marL="2137410">
              <a:lnSpc>
                <a:spcPct val="100000"/>
              </a:lnSpc>
              <a:spcBef>
                <a:spcPts val="4850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計分架構說明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8" name="object 48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9683" y="1202436"/>
            <a:ext cx="603885" cy="401320"/>
            <a:chOff x="519683" y="1202436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519683" y="12024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8659" y="12024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6779" y="12024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22291" y="1071372"/>
            <a:ext cx="3662934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8140" y="1915667"/>
            <a:ext cx="3386454" cy="1199515"/>
            <a:chOff x="358140" y="1915667"/>
            <a:chExt cx="3386454" cy="1199515"/>
          </a:xfrm>
        </p:grpSpPr>
        <p:sp>
          <p:nvSpPr>
            <p:cNvPr id="8" name="object 8"/>
            <p:cNvSpPr/>
            <p:nvPr/>
          </p:nvSpPr>
          <p:spPr>
            <a:xfrm>
              <a:off x="358140" y="1978151"/>
              <a:ext cx="3386454" cy="1137285"/>
            </a:xfrm>
            <a:custGeom>
              <a:avLst/>
              <a:gdLst/>
              <a:ahLst/>
              <a:cxnLst/>
              <a:rect l="l" t="t" r="r" b="b"/>
              <a:pathLst>
                <a:path w="3386454" h="1137285">
                  <a:moveTo>
                    <a:pt x="3281172" y="0"/>
                  </a:moveTo>
                  <a:lnTo>
                    <a:pt x="105130" y="0"/>
                  </a:lnTo>
                  <a:lnTo>
                    <a:pt x="64208" y="8268"/>
                  </a:lnTo>
                  <a:lnTo>
                    <a:pt x="30791" y="30813"/>
                  </a:lnTo>
                  <a:lnTo>
                    <a:pt x="8261" y="64240"/>
                  </a:lnTo>
                  <a:lnTo>
                    <a:pt x="0" y="105155"/>
                  </a:lnTo>
                  <a:lnTo>
                    <a:pt x="0" y="1031747"/>
                  </a:lnTo>
                  <a:lnTo>
                    <a:pt x="8261" y="1072663"/>
                  </a:lnTo>
                  <a:lnTo>
                    <a:pt x="30791" y="1106090"/>
                  </a:lnTo>
                  <a:lnTo>
                    <a:pt x="64208" y="1128635"/>
                  </a:lnTo>
                  <a:lnTo>
                    <a:pt x="105130" y="1136903"/>
                  </a:lnTo>
                  <a:lnTo>
                    <a:pt x="3281172" y="1136903"/>
                  </a:lnTo>
                  <a:lnTo>
                    <a:pt x="3322087" y="1128635"/>
                  </a:lnTo>
                  <a:lnTo>
                    <a:pt x="3355514" y="1106090"/>
                  </a:lnTo>
                  <a:lnTo>
                    <a:pt x="3378059" y="1072663"/>
                  </a:lnTo>
                  <a:lnTo>
                    <a:pt x="3386328" y="1031747"/>
                  </a:lnTo>
                  <a:lnTo>
                    <a:pt x="3386328" y="105155"/>
                  </a:lnTo>
                  <a:lnTo>
                    <a:pt x="3378059" y="64240"/>
                  </a:lnTo>
                  <a:lnTo>
                    <a:pt x="3355514" y="30813"/>
                  </a:lnTo>
                  <a:lnTo>
                    <a:pt x="3322087" y="8268"/>
                  </a:lnTo>
                  <a:lnTo>
                    <a:pt x="3281172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140" y="1915667"/>
              <a:ext cx="3386454" cy="1135380"/>
            </a:xfrm>
            <a:custGeom>
              <a:avLst/>
              <a:gdLst/>
              <a:ahLst/>
              <a:cxnLst/>
              <a:rect l="l" t="t" r="r" b="b"/>
              <a:pathLst>
                <a:path w="3386454" h="1135380">
                  <a:moveTo>
                    <a:pt x="3281299" y="0"/>
                  </a:moveTo>
                  <a:lnTo>
                    <a:pt x="104990" y="0"/>
                  </a:lnTo>
                  <a:lnTo>
                    <a:pt x="64122" y="8249"/>
                  </a:lnTo>
                  <a:lnTo>
                    <a:pt x="30749" y="30749"/>
                  </a:lnTo>
                  <a:lnTo>
                    <a:pt x="8250" y="64133"/>
                  </a:lnTo>
                  <a:lnTo>
                    <a:pt x="0" y="105028"/>
                  </a:lnTo>
                  <a:lnTo>
                    <a:pt x="0" y="1030350"/>
                  </a:lnTo>
                  <a:lnTo>
                    <a:pt x="8250" y="1071246"/>
                  </a:lnTo>
                  <a:lnTo>
                    <a:pt x="30749" y="1104630"/>
                  </a:lnTo>
                  <a:lnTo>
                    <a:pt x="64122" y="1127130"/>
                  </a:lnTo>
                  <a:lnTo>
                    <a:pt x="104990" y="1135379"/>
                  </a:lnTo>
                  <a:lnTo>
                    <a:pt x="3281299" y="1135379"/>
                  </a:lnTo>
                  <a:lnTo>
                    <a:pt x="3322194" y="1127130"/>
                  </a:lnTo>
                  <a:lnTo>
                    <a:pt x="3355578" y="1104630"/>
                  </a:lnTo>
                  <a:lnTo>
                    <a:pt x="3378078" y="1071246"/>
                  </a:lnTo>
                  <a:lnTo>
                    <a:pt x="3386328" y="1030350"/>
                  </a:lnTo>
                  <a:lnTo>
                    <a:pt x="3386328" y="105028"/>
                  </a:lnTo>
                  <a:lnTo>
                    <a:pt x="3378078" y="64133"/>
                  </a:lnTo>
                  <a:lnTo>
                    <a:pt x="3355578" y="30749"/>
                  </a:lnTo>
                  <a:lnTo>
                    <a:pt x="3322194" y="8249"/>
                  </a:lnTo>
                  <a:lnTo>
                    <a:pt x="328129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51026" y="2224531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不統計情形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2232" y="948628"/>
            <a:ext cx="10024745" cy="1577975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總分加減</a:t>
            </a:r>
            <a:r>
              <a:rPr sz="2800" b="0" spc="-5" dirty="0">
                <a:latin typeface="Noto Sans CJK JP Medium"/>
                <a:cs typeface="Noto Sans CJK JP Medium"/>
              </a:rPr>
              <a:t>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10" dirty="0">
                <a:latin typeface="Noto Sans CJK JP Medium"/>
                <a:cs typeface="Noto Sans CJK JP Medium"/>
              </a:rPr>
              <a:t>減分項目</a:t>
            </a:r>
            <a:r>
              <a:rPr sz="2800" b="0" spc="155" dirty="0">
                <a:latin typeface="Noto Sans CJK JP Medium"/>
                <a:cs typeface="Noto Sans CJK JP Medium"/>
              </a:rPr>
              <a:t>)-</a:t>
            </a:r>
            <a:r>
              <a:rPr sz="2800" b="0" spc="-10" dirty="0">
                <a:latin typeface="Noto Sans CJK JP Medium"/>
                <a:cs typeface="Noto Sans CJK JP Medium"/>
              </a:rPr>
              <a:t>不統計金額申報情形</a:t>
            </a:r>
            <a:endParaRPr sz="2800">
              <a:latin typeface="Noto Sans CJK JP Medium"/>
              <a:cs typeface="Noto Sans CJK JP Medium"/>
            </a:endParaRPr>
          </a:p>
          <a:p>
            <a:pPr marL="3001010" indent="-301625">
              <a:lnSpc>
                <a:spcPct val="100000"/>
              </a:lnSpc>
              <a:spcBef>
                <a:spcPts val="1435"/>
              </a:spcBef>
              <a:buSzPct val="95833"/>
              <a:buFont typeface="Wingdings"/>
              <a:buChar char=""/>
              <a:tabLst>
                <a:tab pos="3001645" algn="l"/>
              </a:tabLst>
            </a:pPr>
            <a:r>
              <a:rPr sz="24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指定採購項目</a:t>
            </a:r>
            <a:r>
              <a:rPr sz="2400" b="0" dirty="0">
                <a:latin typeface="Noto Sans CJK JP Medium"/>
                <a:cs typeface="Noto Sans CJK JP Medium"/>
              </a:rPr>
              <a:t>因特殊需求採購</a:t>
            </a:r>
            <a:r>
              <a:rPr sz="24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非環保標章產品</a:t>
            </a:r>
            <a:endParaRPr sz="2400">
              <a:latin typeface="Noto Sans CJK JP Medium"/>
              <a:cs typeface="Noto Sans CJK JP Medium"/>
            </a:endParaRPr>
          </a:p>
          <a:p>
            <a:pPr marL="3001645" indent="-302260">
              <a:lnSpc>
                <a:spcPct val="100000"/>
              </a:lnSpc>
              <a:buClr>
                <a:srgbClr val="FF0000"/>
              </a:buClr>
              <a:buSzPct val="95833"/>
              <a:buFont typeface="Wingdings"/>
              <a:buChar char=""/>
              <a:tabLst>
                <a:tab pos="3002280" algn="l"/>
              </a:tabLst>
            </a:pPr>
            <a:r>
              <a:rPr sz="2400" b="0" spc="-5" dirty="0">
                <a:latin typeface="Noto Sans CJK JP Medium"/>
                <a:cs typeface="Noto Sans CJK JP Medium"/>
              </a:rPr>
              <a:t>欲將產品金額不列入統計</a:t>
            </a:r>
            <a:r>
              <a:rPr sz="2400" b="0" dirty="0">
                <a:latin typeface="Noto Sans CJK JP Medium"/>
                <a:cs typeface="Noto Sans CJK JP Medium"/>
              </a:rPr>
              <a:t>中</a:t>
            </a:r>
            <a:r>
              <a:rPr sz="2400" b="0" spc="-5" dirty="0">
                <a:latin typeface="Noto Sans CJK JP Medium"/>
                <a:cs typeface="Noto Sans CJK JP Medium"/>
              </a:rPr>
              <a:t>，須簽准「</a:t>
            </a:r>
            <a:r>
              <a:rPr sz="24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不統計專簽</a:t>
            </a:r>
            <a:r>
              <a:rPr sz="2400" b="0" dirty="0">
                <a:latin typeface="Noto Sans CJK JP Medium"/>
                <a:cs typeface="Noto Sans CJK JP Medium"/>
              </a:rPr>
              <a:t>」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89628" y="2496438"/>
            <a:ext cx="7497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3690" indent="-30162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SzPct val="95833"/>
              <a:buFont typeface="Wingdings"/>
              <a:buChar char=""/>
              <a:tabLst>
                <a:tab pos="314325" algn="l"/>
              </a:tabLst>
            </a:pPr>
            <a:r>
              <a:rPr sz="2400" b="0" dirty="0">
                <a:latin typeface="Noto Sans CJK JP Medium"/>
                <a:cs typeface="Noto Sans CJK JP Medium"/>
              </a:rPr>
              <a:t>不統計金額達指定採購項目總金額</a:t>
            </a:r>
            <a:r>
              <a:rPr sz="2400" b="0" spc="5" dirty="0">
                <a:latin typeface="Noto Sans CJK JP Medium"/>
                <a:cs typeface="Noto Sans CJK JP Medium"/>
              </a:rPr>
              <a:t>之</a:t>
            </a:r>
            <a:r>
              <a:rPr sz="2800" b="0" spc="12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10</a:t>
            </a:r>
            <a:r>
              <a:rPr sz="2800" b="0" spc="-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%</a:t>
            </a:r>
            <a:r>
              <a:rPr sz="2400" b="0" dirty="0">
                <a:latin typeface="Noto Sans CJK JP Medium"/>
                <a:cs typeface="Noto Sans CJK JP Medium"/>
              </a:rPr>
              <a:t>以上將</a:t>
            </a:r>
            <a:r>
              <a:rPr sz="24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扣分</a:t>
            </a:r>
            <a:endParaRPr sz="2400">
              <a:latin typeface="Noto Sans CJK JP Medium"/>
              <a:cs typeface="Noto Sans CJK JP Medium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45410" y="3963670"/>
            <a:ext cx="6944359" cy="226695"/>
            <a:chOff x="2645410" y="3963670"/>
            <a:chExt cx="6944359" cy="226695"/>
          </a:xfrm>
        </p:grpSpPr>
        <p:sp>
          <p:nvSpPr>
            <p:cNvPr id="14" name="object 14"/>
            <p:cNvSpPr/>
            <p:nvPr/>
          </p:nvSpPr>
          <p:spPr>
            <a:xfrm>
              <a:off x="2699258" y="4017517"/>
              <a:ext cx="6891020" cy="172720"/>
            </a:xfrm>
            <a:custGeom>
              <a:avLst/>
              <a:gdLst/>
              <a:ahLst/>
              <a:cxnLst/>
              <a:rect l="l" t="t" r="r" b="b"/>
              <a:pathLst>
                <a:path w="6891020" h="172720">
                  <a:moveTo>
                    <a:pt x="6890512" y="0"/>
                  </a:moveTo>
                  <a:lnTo>
                    <a:pt x="6830314" y="0"/>
                  </a:lnTo>
                  <a:lnTo>
                    <a:pt x="6830314" y="5842"/>
                  </a:lnTo>
                  <a:lnTo>
                    <a:pt x="6830314" y="12700"/>
                  </a:lnTo>
                  <a:lnTo>
                    <a:pt x="6830314" y="112522"/>
                  </a:lnTo>
                  <a:lnTo>
                    <a:pt x="6350" y="112522"/>
                  </a:lnTo>
                  <a:lnTo>
                    <a:pt x="6350" y="113030"/>
                  </a:lnTo>
                  <a:lnTo>
                    <a:pt x="0" y="113030"/>
                  </a:lnTo>
                  <a:lnTo>
                    <a:pt x="0" y="160020"/>
                  </a:lnTo>
                  <a:lnTo>
                    <a:pt x="0" y="172720"/>
                  </a:lnTo>
                  <a:lnTo>
                    <a:pt x="6890512" y="172720"/>
                  </a:lnTo>
                  <a:lnTo>
                    <a:pt x="6890512" y="160020"/>
                  </a:lnTo>
                  <a:lnTo>
                    <a:pt x="6890512" y="12700"/>
                  </a:lnTo>
                  <a:lnTo>
                    <a:pt x="68905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51760" y="3970020"/>
              <a:ext cx="6878320" cy="160020"/>
            </a:xfrm>
            <a:custGeom>
              <a:avLst/>
              <a:gdLst/>
              <a:ahLst/>
              <a:cxnLst/>
              <a:rect l="l" t="t" r="r" b="b"/>
              <a:pathLst>
                <a:path w="6878320" h="160020">
                  <a:moveTo>
                    <a:pt x="0" y="160019"/>
                  </a:moveTo>
                  <a:lnTo>
                    <a:pt x="6877811" y="160019"/>
                  </a:lnTo>
                  <a:lnTo>
                    <a:pt x="6877811" y="0"/>
                  </a:lnTo>
                  <a:lnTo>
                    <a:pt x="0" y="0"/>
                  </a:lnTo>
                  <a:lnTo>
                    <a:pt x="0" y="160019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43757" y="4232859"/>
            <a:ext cx="6063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指定採購項目採購環保標章產品總</a:t>
            </a:r>
            <a:r>
              <a:rPr sz="2800" b="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金</a:t>
            </a:r>
            <a:r>
              <a:rPr sz="28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額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834753" y="3927983"/>
            <a:ext cx="405765" cy="457834"/>
            <a:chOff x="9834753" y="3927983"/>
            <a:chExt cx="405765" cy="457834"/>
          </a:xfrm>
        </p:grpSpPr>
        <p:sp>
          <p:nvSpPr>
            <p:cNvPr id="18" name="object 18"/>
            <p:cNvSpPr/>
            <p:nvPr/>
          </p:nvSpPr>
          <p:spPr>
            <a:xfrm>
              <a:off x="9872091" y="3965701"/>
              <a:ext cx="368935" cy="419734"/>
            </a:xfrm>
            <a:custGeom>
              <a:avLst/>
              <a:gdLst/>
              <a:ahLst/>
              <a:cxnLst/>
              <a:rect l="l" t="t" r="r" b="b"/>
              <a:pathLst>
                <a:path w="368934" h="419735">
                  <a:moveTo>
                    <a:pt x="368427" y="44323"/>
                  </a:moveTo>
                  <a:lnTo>
                    <a:pt x="366903" y="42545"/>
                  </a:lnTo>
                  <a:lnTo>
                    <a:pt x="338785" y="11557"/>
                  </a:lnTo>
                  <a:lnTo>
                    <a:pt x="329692" y="1524"/>
                  </a:lnTo>
                  <a:lnTo>
                    <a:pt x="328930" y="635"/>
                  </a:lnTo>
                  <a:lnTo>
                    <a:pt x="327660" y="127"/>
                  </a:lnTo>
                  <a:lnTo>
                    <a:pt x="324993" y="127"/>
                  </a:lnTo>
                  <a:lnTo>
                    <a:pt x="323723" y="635"/>
                  </a:lnTo>
                  <a:lnTo>
                    <a:pt x="322846" y="1778"/>
                  </a:lnTo>
                  <a:lnTo>
                    <a:pt x="183896" y="161163"/>
                  </a:lnTo>
                  <a:lnTo>
                    <a:pt x="51676" y="11684"/>
                  </a:lnTo>
                  <a:lnTo>
                    <a:pt x="41910" y="635"/>
                  </a:lnTo>
                  <a:lnTo>
                    <a:pt x="40640" y="0"/>
                  </a:lnTo>
                  <a:lnTo>
                    <a:pt x="39243" y="127"/>
                  </a:lnTo>
                  <a:lnTo>
                    <a:pt x="37973" y="127"/>
                  </a:lnTo>
                  <a:lnTo>
                    <a:pt x="36703" y="762"/>
                  </a:lnTo>
                  <a:lnTo>
                    <a:pt x="35814" y="1778"/>
                  </a:lnTo>
                  <a:lnTo>
                    <a:pt x="1397" y="43053"/>
                  </a:lnTo>
                  <a:lnTo>
                    <a:pt x="0" y="44704"/>
                  </a:lnTo>
                  <a:lnTo>
                    <a:pt x="0" y="47244"/>
                  </a:lnTo>
                  <a:lnTo>
                    <a:pt x="1524" y="49022"/>
                  </a:lnTo>
                  <a:lnTo>
                    <a:pt x="140462" y="207772"/>
                  </a:lnTo>
                  <a:lnTo>
                    <a:pt x="1397" y="370332"/>
                  </a:lnTo>
                  <a:lnTo>
                    <a:pt x="0" y="371856"/>
                  </a:lnTo>
                  <a:lnTo>
                    <a:pt x="0" y="374269"/>
                  </a:lnTo>
                  <a:lnTo>
                    <a:pt x="1397" y="376047"/>
                  </a:lnTo>
                  <a:lnTo>
                    <a:pt x="35814" y="417830"/>
                  </a:lnTo>
                  <a:lnTo>
                    <a:pt x="36703" y="418973"/>
                  </a:lnTo>
                  <a:lnTo>
                    <a:pt x="37973" y="419481"/>
                  </a:lnTo>
                  <a:lnTo>
                    <a:pt x="39243" y="419608"/>
                  </a:lnTo>
                  <a:lnTo>
                    <a:pt x="40640" y="419608"/>
                  </a:lnTo>
                  <a:lnTo>
                    <a:pt x="41910" y="418973"/>
                  </a:lnTo>
                  <a:lnTo>
                    <a:pt x="51473" y="407924"/>
                  </a:lnTo>
                  <a:lnTo>
                    <a:pt x="183388" y="255651"/>
                  </a:lnTo>
                  <a:lnTo>
                    <a:pt x="323850" y="418973"/>
                  </a:lnTo>
                  <a:lnTo>
                    <a:pt x="324993" y="419481"/>
                  </a:lnTo>
                  <a:lnTo>
                    <a:pt x="326390" y="419608"/>
                  </a:lnTo>
                  <a:lnTo>
                    <a:pt x="327660" y="419608"/>
                  </a:lnTo>
                  <a:lnTo>
                    <a:pt x="328930" y="418973"/>
                  </a:lnTo>
                  <a:lnTo>
                    <a:pt x="338645" y="408051"/>
                  </a:lnTo>
                  <a:lnTo>
                    <a:pt x="366903" y="376301"/>
                  </a:lnTo>
                  <a:lnTo>
                    <a:pt x="368427" y="374650"/>
                  </a:lnTo>
                  <a:lnTo>
                    <a:pt x="368312" y="371856"/>
                  </a:lnTo>
                  <a:lnTo>
                    <a:pt x="366915" y="370205"/>
                  </a:lnTo>
                  <a:lnTo>
                    <a:pt x="226568" y="207772"/>
                  </a:lnTo>
                  <a:lnTo>
                    <a:pt x="366903" y="48641"/>
                  </a:lnTo>
                  <a:lnTo>
                    <a:pt x="368427" y="46990"/>
                  </a:lnTo>
                  <a:lnTo>
                    <a:pt x="368427" y="44323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39325" y="3932555"/>
              <a:ext cx="358775" cy="410845"/>
            </a:xfrm>
            <a:custGeom>
              <a:avLst/>
              <a:gdLst/>
              <a:ahLst/>
              <a:cxnLst/>
              <a:rect l="l" t="t" r="r" b="b"/>
              <a:pathLst>
                <a:path w="358775" h="410845">
                  <a:moveTo>
                    <a:pt x="321310" y="0"/>
                  </a:moveTo>
                  <a:lnTo>
                    <a:pt x="178943" y="163449"/>
                  </a:lnTo>
                  <a:lnTo>
                    <a:pt x="34290" y="0"/>
                  </a:lnTo>
                  <a:lnTo>
                    <a:pt x="0" y="41275"/>
                  </a:lnTo>
                  <a:lnTo>
                    <a:pt x="141478" y="203200"/>
                  </a:lnTo>
                  <a:lnTo>
                    <a:pt x="0" y="368427"/>
                  </a:lnTo>
                  <a:lnTo>
                    <a:pt x="34290" y="410337"/>
                  </a:lnTo>
                  <a:lnTo>
                    <a:pt x="178308" y="243967"/>
                  </a:lnTo>
                  <a:lnTo>
                    <a:pt x="321310" y="410337"/>
                  </a:lnTo>
                  <a:lnTo>
                    <a:pt x="358521" y="368554"/>
                  </a:lnTo>
                  <a:lnTo>
                    <a:pt x="215519" y="203073"/>
                  </a:lnTo>
                  <a:lnTo>
                    <a:pt x="358521" y="41021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39325" y="3932555"/>
              <a:ext cx="358775" cy="410845"/>
            </a:xfrm>
            <a:custGeom>
              <a:avLst/>
              <a:gdLst/>
              <a:ahLst/>
              <a:cxnLst/>
              <a:rect l="l" t="t" r="r" b="b"/>
              <a:pathLst>
                <a:path w="358775" h="410845">
                  <a:moveTo>
                    <a:pt x="34290" y="0"/>
                  </a:moveTo>
                  <a:lnTo>
                    <a:pt x="178943" y="163449"/>
                  </a:lnTo>
                  <a:lnTo>
                    <a:pt x="321310" y="0"/>
                  </a:lnTo>
                  <a:lnTo>
                    <a:pt x="358521" y="41021"/>
                  </a:lnTo>
                  <a:lnTo>
                    <a:pt x="215519" y="203073"/>
                  </a:lnTo>
                  <a:lnTo>
                    <a:pt x="358521" y="368554"/>
                  </a:lnTo>
                  <a:lnTo>
                    <a:pt x="321310" y="410337"/>
                  </a:lnTo>
                  <a:lnTo>
                    <a:pt x="178308" y="243967"/>
                  </a:lnTo>
                  <a:lnTo>
                    <a:pt x="34290" y="410337"/>
                  </a:lnTo>
                  <a:lnTo>
                    <a:pt x="0" y="368427"/>
                  </a:lnTo>
                  <a:lnTo>
                    <a:pt x="141478" y="203200"/>
                  </a:lnTo>
                  <a:lnTo>
                    <a:pt x="0" y="41275"/>
                  </a:lnTo>
                  <a:lnTo>
                    <a:pt x="34290" y="0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341609" y="3783913"/>
            <a:ext cx="1436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12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100%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6136" y="3310585"/>
            <a:ext cx="9220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627505" algn="l"/>
                <a:tab pos="2022475" algn="l"/>
              </a:tabLst>
            </a:pPr>
            <a:r>
              <a:rPr sz="5400" b="0" spc="-7" baseline="-1929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不統</a:t>
            </a:r>
            <a:r>
              <a:rPr sz="5400" b="0" baseline="-1929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計	</a:t>
            </a:r>
            <a:r>
              <a:rPr sz="5400" b="0" u="dbl" baseline="-192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Noto Sans CJK JP Medium"/>
                <a:cs typeface="Noto Sans CJK JP Medium"/>
              </a:rPr>
              <a:t> 	</a:t>
            </a:r>
            <a:r>
              <a:rPr sz="28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「採購產品規格無環保標章產品」</a:t>
            </a:r>
            <a:r>
              <a:rPr sz="2800" b="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申</a:t>
            </a:r>
            <a:r>
              <a:rPr sz="28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報總</a:t>
            </a:r>
            <a:r>
              <a:rPr sz="2800" b="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金</a:t>
            </a:r>
            <a:r>
              <a:rPr sz="28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額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0136" y="4015867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占比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37511" y="3932428"/>
            <a:ext cx="359410" cy="264160"/>
            <a:chOff x="1937511" y="3932428"/>
            <a:chExt cx="359410" cy="264160"/>
          </a:xfrm>
        </p:grpSpPr>
        <p:sp>
          <p:nvSpPr>
            <p:cNvPr id="25" name="object 25"/>
            <p:cNvSpPr/>
            <p:nvPr/>
          </p:nvSpPr>
          <p:spPr>
            <a:xfrm>
              <a:off x="1970786" y="3965575"/>
              <a:ext cx="325755" cy="231140"/>
            </a:xfrm>
            <a:custGeom>
              <a:avLst/>
              <a:gdLst/>
              <a:ahLst/>
              <a:cxnLst/>
              <a:rect l="l" t="t" r="r" b="b"/>
              <a:pathLst>
                <a:path w="325755" h="231139">
                  <a:moveTo>
                    <a:pt x="325755" y="190246"/>
                  </a:moveTo>
                  <a:lnTo>
                    <a:pt x="320357" y="159131"/>
                  </a:lnTo>
                  <a:lnTo>
                    <a:pt x="319024" y="156972"/>
                  </a:lnTo>
                  <a:lnTo>
                    <a:pt x="310769" y="151003"/>
                  </a:lnTo>
                  <a:lnTo>
                    <a:pt x="310388" y="150749"/>
                  </a:lnTo>
                  <a:lnTo>
                    <a:pt x="309372" y="150495"/>
                  </a:lnTo>
                  <a:lnTo>
                    <a:pt x="304800" y="149987"/>
                  </a:lnTo>
                  <a:lnTo>
                    <a:pt x="20447" y="150114"/>
                  </a:lnTo>
                  <a:lnTo>
                    <a:pt x="16510" y="150495"/>
                  </a:lnTo>
                  <a:lnTo>
                    <a:pt x="15494" y="150749"/>
                  </a:lnTo>
                  <a:lnTo>
                    <a:pt x="14986" y="151003"/>
                  </a:lnTo>
                  <a:lnTo>
                    <a:pt x="11557" y="152527"/>
                  </a:lnTo>
                  <a:lnTo>
                    <a:pt x="10795" y="153035"/>
                  </a:lnTo>
                  <a:lnTo>
                    <a:pt x="10541" y="153289"/>
                  </a:lnTo>
                  <a:lnTo>
                    <a:pt x="7620" y="155829"/>
                  </a:lnTo>
                  <a:lnTo>
                    <a:pt x="7366" y="156210"/>
                  </a:lnTo>
                  <a:lnTo>
                    <a:pt x="6985" y="156591"/>
                  </a:lnTo>
                  <a:lnTo>
                    <a:pt x="6731" y="156972"/>
                  </a:lnTo>
                  <a:lnTo>
                    <a:pt x="0" y="190500"/>
                  </a:lnTo>
                  <a:lnTo>
                    <a:pt x="381" y="200025"/>
                  </a:lnTo>
                  <a:lnTo>
                    <a:pt x="1143" y="208280"/>
                  </a:lnTo>
                  <a:lnTo>
                    <a:pt x="2540" y="214503"/>
                  </a:lnTo>
                  <a:lnTo>
                    <a:pt x="2540" y="214757"/>
                  </a:lnTo>
                  <a:lnTo>
                    <a:pt x="2794" y="215265"/>
                  </a:lnTo>
                  <a:lnTo>
                    <a:pt x="4699" y="219964"/>
                  </a:lnTo>
                  <a:lnTo>
                    <a:pt x="4826" y="220218"/>
                  </a:lnTo>
                  <a:lnTo>
                    <a:pt x="4953" y="220599"/>
                  </a:lnTo>
                  <a:lnTo>
                    <a:pt x="5207" y="220853"/>
                  </a:lnTo>
                  <a:lnTo>
                    <a:pt x="7493" y="224282"/>
                  </a:lnTo>
                  <a:lnTo>
                    <a:pt x="7747" y="224536"/>
                  </a:lnTo>
                  <a:lnTo>
                    <a:pt x="8001" y="224917"/>
                  </a:lnTo>
                  <a:lnTo>
                    <a:pt x="8255" y="225171"/>
                  </a:lnTo>
                  <a:lnTo>
                    <a:pt x="11049" y="227457"/>
                  </a:lnTo>
                  <a:lnTo>
                    <a:pt x="11430" y="227838"/>
                  </a:lnTo>
                  <a:lnTo>
                    <a:pt x="11684" y="227965"/>
                  </a:lnTo>
                  <a:lnTo>
                    <a:pt x="20955" y="230632"/>
                  </a:lnTo>
                  <a:lnTo>
                    <a:pt x="305435" y="230632"/>
                  </a:lnTo>
                  <a:lnTo>
                    <a:pt x="314071" y="227965"/>
                  </a:lnTo>
                  <a:lnTo>
                    <a:pt x="314452" y="227838"/>
                  </a:lnTo>
                  <a:lnTo>
                    <a:pt x="314833" y="227457"/>
                  </a:lnTo>
                  <a:lnTo>
                    <a:pt x="317500" y="225171"/>
                  </a:lnTo>
                  <a:lnTo>
                    <a:pt x="317881" y="224917"/>
                  </a:lnTo>
                  <a:lnTo>
                    <a:pt x="318135" y="224536"/>
                  </a:lnTo>
                  <a:lnTo>
                    <a:pt x="318262" y="224282"/>
                  </a:lnTo>
                  <a:lnTo>
                    <a:pt x="320217" y="221488"/>
                  </a:lnTo>
                  <a:lnTo>
                    <a:pt x="320675" y="220853"/>
                  </a:lnTo>
                  <a:lnTo>
                    <a:pt x="320929" y="220599"/>
                  </a:lnTo>
                  <a:lnTo>
                    <a:pt x="321056" y="220218"/>
                  </a:lnTo>
                  <a:lnTo>
                    <a:pt x="321183" y="219964"/>
                  </a:lnTo>
                  <a:lnTo>
                    <a:pt x="323088" y="215265"/>
                  </a:lnTo>
                  <a:lnTo>
                    <a:pt x="323215" y="215011"/>
                  </a:lnTo>
                  <a:lnTo>
                    <a:pt x="323215" y="214757"/>
                  </a:lnTo>
                  <a:lnTo>
                    <a:pt x="323342" y="214503"/>
                  </a:lnTo>
                  <a:lnTo>
                    <a:pt x="324739" y="207772"/>
                  </a:lnTo>
                  <a:lnTo>
                    <a:pt x="325475" y="200025"/>
                  </a:lnTo>
                  <a:lnTo>
                    <a:pt x="325513" y="199136"/>
                  </a:lnTo>
                  <a:lnTo>
                    <a:pt x="325755" y="190246"/>
                  </a:lnTo>
                  <a:close/>
                </a:path>
                <a:path w="325755" h="231139">
                  <a:moveTo>
                    <a:pt x="325755" y="39878"/>
                  </a:moveTo>
                  <a:lnTo>
                    <a:pt x="325501" y="30734"/>
                  </a:lnTo>
                  <a:lnTo>
                    <a:pt x="324739" y="22860"/>
                  </a:lnTo>
                  <a:lnTo>
                    <a:pt x="323342" y="16002"/>
                  </a:lnTo>
                  <a:lnTo>
                    <a:pt x="321564" y="11303"/>
                  </a:lnTo>
                  <a:lnTo>
                    <a:pt x="321564" y="10922"/>
                  </a:lnTo>
                  <a:lnTo>
                    <a:pt x="321310" y="10668"/>
                  </a:lnTo>
                  <a:lnTo>
                    <a:pt x="321183" y="10414"/>
                  </a:lnTo>
                  <a:lnTo>
                    <a:pt x="320408" y="9144"/>
                  </a:lnTo>
                  <a:lnTo>
                    <a:pt x="319024" y="6858"/>
                  </a:lnTo>
                  <a:lnTo>
                    <a:pt x="318516" y="6096"/>
                  </a:lnTo>
                  <a:lnTo>
                    <a:pt x="318135" y="5842"/>
                  </a:lnTo>
                  <a:lnTo>
                    <a:pt x="315341" y="3302"/>
                  </a:lnTo>
                  <a:lnTo>
                    <a:pt x="304800" y="0"/>
                  </a:lnTo>
                  <a:lnTo>
                    <a:pt x="20447" y="0"/>
                  </a:lnTo>
                  <a:lnTo>
                    <a:pt x="10541" y="3302"/>
                  </a:lnTo>
                  <a:lnTo>
                    <a:pt x="7620" y="5842"/>
                  </a:lnTo>
                  <a:lnTo>
                    <a:pt x="7366" y="6096"/>
                  </a:lnTo>
                  <a:lnTo>
                    <a:pt x="6858" y="6858"/>
                  </a:lnTo>
                  <a:lnTo>
                    <a:pt x="4699" y="10414"/>
                  </a:lnTo>
                  <a:lnTo>
                    <a:pt x="4445" y="10668"/>
                  </a:lnTo>
                  <a:lnTo>
                    <a:pt x="4318" y="10922"/>
                  </a:lnTo>
                  <a:lnTo>
                    <a:pt x="2540" y="16002"/>
                  </a:lnTo>
                  <a:lnTo>
                    <a:pt x="2413" y="16256"/>
                  </a:lnTo>
                  <a:lnTo>
                    <a:pt x="2413" y="16383"/>
                  </a:lnTo>
                  <a:lnTo>
                    <a:pt x="2286" y="16637"/>
                  </a:lnTo>
                  <a:lnTo>
                    <a:pt x="1016" y="23241"/>
                  </a:lnTo>
                  <a:lnTo>
                    <a:pt x="279" y="30734"/>
                  </a:lnTo>
                  <a:lnTo>
                    <a:pt x="228" y="31623"/>
                  </a:lnTo>
                  <a:lnTo>
                    <a:pt x="0" y="40132"/>
                  </a:lnTo>
                  <a:lnTo>
                    <a:pt x="381" y="49657"/>
                  </a:lnTo>
                  <a:lnTo>
                    <a:pt x="1143" y="57785"/>
                  </a:lnTo>
                  <a:lnTo>
                    <a:pt x="2667" y="64516"/>
                  </a:lnTo>
                  <a:lnTo>
                    <a:pt x="2794" y="64770"/>
                  </a:lnTo>
                  <a:lnTo>
                    <a:pt x="4699" y="69596"/>
                  </a:lnTo>
                  <a:lnTo>
                    <a:pt x="5080" y="70358"/>
                  </a:lnTo>
                  <a:lnTo>
                    <a:pt x="7493" y="73914"/>
                  </a:lnTo>
                  <a:lnTo>
                    <a:pt x="7620" y="74295"/>
                  </a:lnTo>
                  <a:lnTo>
                    <a:pt x="8128" y="74803"/>
                  </a:lnTo>
                  <a:lnTo>
                    <a:pt x="10922" y="77343"/>
                  </a:lnTo>
                  <a:lnTo>
                    <a:pt x="11303" y="77724"/>
                  </a:lnTo>
                  <a:lnTo>
                    <a:pt x="20955" y="80645"/>
                  </a:lnTo>
                  <a:lnTo>
                    <a:pt x="305435" y="80518"/>
                  </a:lnTo>
                  <a:lnTo>
                    <a:pt x="320027" y="71501"/>
                  </a:lnTo>
                  <a:lnTo>
                    <a:pt x="320802" y="70358"/>
                  </a:lnTo>
                  <a:lnTo>
                    <a:pt x="321183" y="69596"/>
                  </a:lnTo>
                  <a:lnTo>
                    <a:pt x="323088" y="64770"/>
                  </a:lnTo>
                  <a:lnTo>
                    <a:pt x="323215" y="64516"/>
                  </a:lnTo>
                  <a:lnTo>
                    <a:pt x="323215" y="64262"/>
                  </a:lnTo>
                  <a:lnTo>
                    <a:pt x="323342" y="64008"/>
                  </a:lnTo>
                  <a:lnTo>
                    <a:pt x="324739" y="57277"/>
                  </a:lnTo>
                  <a:lnTo>
                    <a:pt x="325462" y="49657"/>
                  </a:lnTo>
                  <a:lnTo>
                    <a:pt x="325513" y="48768"/>
                  </a:lnTo>
                  <a:lnTo>
                    <a:pt x="325755" y="3987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37511" y="3932428"/>
              <a:ext cx="316865" cy="221615"/>
            </a:xfrm>
            <a:custGeom>
              <a:avLst/>
              <a:gdLst/>
              <a:ahLst/>
              <a:cxnLst/>
              <a:rect l="l" t="t" r="r" b="b"/>
              <a:pathLst>
                <a:path w="316864" h="221614">
                  <a:moveTo>
                    <a:pt x="305942" y="149860"/>
                  </a:moveTo>
                  <a:lnTo>
                    <a:pt x="10667" y="149860"/>
                  </a:lnTo>
                  <a:lnTo>
                    <a:pt x="6476" y="152654"/>
                  </a:lnTo>
                  <a:lnTo>
                    <a:pt x="0" y="185547"/>
                  </a:lnTo>
                  <a:lnTo>
                    <a:pt x="263" y="194859"/>
                  </a:lnTo>
                  <a:lnTo>
                    <a:pt x="11175" y="221361"/>
                  </a:lnTo>
                  <a:lnTo>
                    <a:pt x="305434" y="221361"/>
                  </a:lnTo>
                  <a:lnTo>
                    <a:pt x="316610" y="185547"/>
                  </a:lnTo>
                  <a:lnTo>
                    <a:pt x="316370" y="176762"/>
                  </a:lnTo>
                  <a:lnTo>
                    <a:pt x="305942" y="149860"/>
                  </a:lnTo>
                  <a:close/>
                </a:path>
                <a:path w="316864" h="221614">
                  <a:moveTo>
                    <a:pt x="305942" y="0"/>
                  </a:moveTo>
                  <a:lnTo>
                    <a:pt x="10667" y="0"/>
                  </a:lnTo>
                  <a:lnTo>
                    <a:pt x="6476" y="2667"/>
                  </a:lnTo>
                  <a:lnTo>
                    <a:pt x="0" y="35306"/>
                  </a:lnTo>
                  <a:lnTo>
                    <a:pt x="263" y="44422"/>
                  </a:lnTo>
                  <a:lnTo>
                    <a:pt x="11175" y="71374"/>
                  </a:lnTo>
                  <a:lnTo>
                    <a:pt x="305434" y="71374"/>
                  </a:lnTo>
                  <a:lnTo>
                    <a:pt x="316610" y="35306"/>
                  </a:lnTo>
                  <a:lnTo>
                    <a:pt x="316370" y="26469"/>
                  </a:lnTo>
                  <a:lnTo>
                    <a:pt x="305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7711" y="6111646"/>
            <a:ext cx="11753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latin typeface="Noto Sans CJK JP Medium"/>
                <a:cs typeface="Noto Sans CJK JP Medium"/>
              </a:rPr>
              <a:t>如機關因單位屬性或採購內容有特</a:t>
            </a:r>
            <a:r>
              <a:rPr sz="1000" b="0" spc="5" dirty="0">
                <a:latin typeface="Noto Sans CJK JP Medium"/>
                <a:cs typeface="Noto Sans CJK JP Medium"/>
              </a:rPr>
              <a:t>殊</a:t>
            </a:r>
            <a:r>
              <a:rPr sz="1000" b="0" spc="-5" dirty="0">
                <a:latin typeface="Noto Sans CJK JP Medium"/>
                <a:cs typeface="Noto Sans CJK JP Medium"/>
              </a:rPr>
              <a:t>採購</a:t>
            </a:r>
            <a:r>
              <a:rPr sz="1000" b="0" spc="5" dirty="0">
                <a:latin typeface="Noto Sans CJK JP Medium"/>
                <a:cs typeface="Noto Sans CJK JP Medium"/>
              </a:rPr>
              <a:t>需</a:t>
            </a:r>
            <a:r>
              <a:rPr sz="1000" b="0" spc="-5" dirty="0">
                <a:latin typeface="Noto Sans CJK JP Medium"/>
                <a:cs typeface="Noto Sans CJK JP Medium"/>
              </a:rPr>
              <a:t>求者</a:t>
            </a:r>
            <a:r>
              <a:rPr sz="1000" b="0" spc="5" dirty="0">
                <a:latin typeface="Noto Sans CJK JP Medium"/>
                <a:cs typeface="Noto Sans CJK JP Medium"/>
              </a:rPr>
              <a:t>，</a:t>
            </a:r>
            <a:r>
              <a:rPr sz="1000" b="0" spc="-5" dirty="0">
                <a:latin typeface="Noto Sans CJK JP Medium"/>
                <a:cs typeface="Noto Sans CJK JP Medium"/>
              </a:rPr>
              <a:t>本署</a:t>
            </a:r>
            <a:r>
              <a:rPr sz="1000" b="0" spc="5" dirty="0">
                <a:latin typeface="Noto Sans CJK JP Medium"/>
                <a:cs typeface="Noto Sans CJK JP Medium"/>
              </a:rPr>
              <a:t>將</a:t>
            </a:r>
            <a:r>
              <a:rPr sz="1000" b="0" spc="-5" dirty="0">
                <a:latin typeface="Noto Sans CJK JP Medium"/>
                <a:cs typeface="Noto Sans CJK JP Medium"/>
              </a:rPr>
              <a:t>視個</a:t>
            </a:r>
            <a:r>
              <a:rPr sz="1000" b="0" spc="5" dirty="0">
                <a:latin typeface="Noto Sans CJK JP Medium"/>
                <a:cs typeface="Noto Sans CJK JP Medium"/>
              </a:rPr>
              <a:t>案</a:t>
            </a:r>
            <a:r>
              <a:rPr sz="1000" b="0" spc="-5" dirty="0">
                <a:latin typeface="Noto Sans CJK JP Medium"/>
                <a:cs typeface="Noto Sans CJK JP Medium"/>
              </a:rPr>
              <a:t>情形</a:t>
            </a:r>
            <a:r>
              <a:rPr sz="1000" b="0" spc="5" dirty="0">
                <a:latin typeface="Noto Sans CJK JP Medium"/>
                <a:cs typeface="Noto Sans CJK JP Medium"/>
              </a:rPr>
              <a:t>予</a:t>
            </a:r>
            <a:r>
              <a:rPr sz="1000" b="0" spc="-5" dirty="0">
                <a:latin typeface="Noto Sans CJK JP Medium"/>
                <a:cs typeface="Noto Sans CJK JP Medium"/>
              </a:rPr>
              <a:t>以審</a:t>
            </a:r>
            <a:r>
              <a:rPr sz="1000" b="0" spc="5" dirty="0">
                <a:latin typeface="Noto Sans CJK JP Medium"/>
                <a:cs typeface="Noto Sans CJK JP Medium"/>
              </a:rPr>
              <a:t>酌</a:t>
            </a:r>
            <a:r>
              <a:rPr sz="1000" b="0" spc="-5" dirty="0">
                <a:latin typeface="Noto Sans CJK JP Medium"/>
                <a:cs typeface="Noto Sans CJK JP Medium"/>
              </a:rPr>
              <a:t>辦理</a:t>
            </a:r>
            <a:r>
              <a:rPr sz="1000" b="0" spc="5" dirty="0">
                <a:latin typeface="Noto Sans CJK JP Medium"/>
                <a:cs typeface="Noto Sans CJK JP Medium"/>
              </a:rPr>
              <a:t>。</a:t>
            </a:r>
            <a:r>
              <a:rPr sz="1000" b="0" spc="-5" dirty="0">
                <a:latin typeface="Noto Sans CJK JP Medium"/>
                <a:cs typeface="Noto Sans CJK JP Medium"/>
              </a:rPr>
              <a:t>另為</a:t>
            </a:r>
            <a:r>
              <a:rPr sz="1000" b="0" spc="5" dirty="0">
                <a:latin typeface="Noto Sans CJK JP Medium"/>
                <a:cs typeface="Noto Sans CJK JP Medium"/>
              </a:rPr>
              <a:t>掌</a:t>
            </a:r>
            <a:r>
              <a:rPr sz="1000" b="0" spc="-5" dirty="0">
                <a:latin typeface="Noto Sans CJK JP Medium"/>
                <a:cs typeface="Noto Sans CJK JP Medium"/>
              </a:rPr>
              <a:t>握處</a:t>
            </a:r>
            <a:r>
              <a:rPr sz="1000" b="0" spc="5" dirty="0">
                <a:latin typeface="Noto Sans CJK JP Medium"/>
                <a:cs typeface="Noto Sans CJK JP Medium"/>
              </a:rPr>
              <a:t>理</a:t>
            </a:r>
            <a:r>
              <a:rPr sz="1000" b="0" spc="-5" dirty="0">
                <a:latin typeface="Noto Sans CJK JP Medium"/>
                <a:cs typeface="Noto Sans CJK JP Medium"/>
              </a:rPr>
              <a:t>效率</a:t>
            </a:r>
            <a:r>
              <a:rPr sz="1000" b="0" spc="5" dirty="0">
                <a:latin typeface="Noto Sans CJK JP Medium"/>
                <a:cs typeface="Noto Sans CJK JP Medium"/>
              </a:rPr>
              <a:t>，</a:t>
            </a:r>
            <a:r>
              <a:rPr sz="1000" b="0" spc="-5" dirty="0">
                <a:latin typeface="Noto Sans CJK JP Medium"/>
                <a:cs typeface="Noto Sans CJK JP Medium"/>
              </a:rPr>
              <a:t>如涉</a:t>
            </a:r>
            <a:r>
              <a:rPr sz="1000" b="0" spc="5" dirty="0">
                <a:latin typeface="Noto Sans CJK JP Medium"/>
                <a:cs typeface="Noto Sans CJK JP Medium"/>
              </a:rPr>
              <a:t>前</a:t>
            </a:r>
            <a:r>
              <a:rPr sz="1000" b="0" spc="-5" dirty="0">
                <a:latin typeface="Noto Sans CJK JP Medium"/>
                <a:cs typeface="Noto Sans CJK JP Medium"/>
              </a:rPr>
              <a:t>開情</a:t>
            </a:r>
            <a:r>
              <a:rPr sz="1000" b="0" spc="5" dirty="0">
                <a:latin typeface="Noto Sans CJK JP Medium"/>
                <a:cs typeface="Noto Sans CJK JP Medium"/>
              </a:rPr>
              <a:t>形</a:t>
            </a:r>
            <a:r>
              <a:rPr sz="1000" b="0" spc="-5" dirty="0">
                <a:latin typeface="Noto Sans CJK JP Medium"/>
                <a:cs typeface="Noto Sans CJK JP Medium"/>
              </a:rPr>
              <a:t>，請</a:t>
            </a:r>
            <a:r>
              <a:rPr sz="1000" b="0" spc="5" dirty="0">
                <a:latin typeface="Noto Sans CJK JP Medium"/>
                <a:cs typeface="Noto Sans CJK JP Medium"/>
              </a:rPr>
              <a:t>先</a:t>
            </a:r>
            <a:r>
              <a:rPr sz="1000" b="0" spc="-5" dirty="0">
                <a:latin typeface="Noto Sans CJK JP Medium"/>
                <a:cs typeface="Noto Sans CJK JP Medium"/>
              </a:rPr>
              <a:t>洽本</a:t>
            </a:r>
            <a:r>
              <a:rPr sz="1000" b="0" spc="5" dirty="0">
                <a:latin typeface="Noto Sans CJK JP Medium"/>
                <a:cs typeface="Noto Sans CJK JP Medium"/>
              </a:rPr>
              <a:t>署</a:t>
            </a:r>
            <a:r>
              <a:rPr sz="1000" b="0" spc="-5" dirty="0">
                <a:latin typeface="Noto Sans CJK JP Medium"/>
                <a:cs typeface="Noto Sans CJK JP Medium"/>
              </a:rPr>
              <a:t>「綠</a:t>
            </a:r>
            <a:r>
              <a:rPr sz="1000" b="0" spc="5" dirty="0">
                <a:latin typeface="Noto Sans CJK JP Medium"/>
                <a:cs typeface="Noto Sans CJK JP Medium"/>
              </a:rPr>
              <a:t>色</a:t>
            </a:r>
            <a:r>
              <a:rPr sz="1000" b="0" spc="-5" dirty="0">
                <a:latin typeface="Noto Sans CJK JP Medium"/>
                <a:cs typeface="Noto Sans CJK JP Medium"/>
              </a:rPr>
              <a:t>生活</a:t>
            </a:r>
            <a:r>
              <a:rPr sz="1000" b="0" spc="5" dirty="0">
                <a:latin typeface="Noto Sans CJK JP Medium"/>
                <a:cs typeface="Noto Sans CJK JP Medium"/>
              </a:rPr>
              <a:t>資</a:t>
            </a:r>
            <a:r>
              <a:rPr sz="1000" b="0" spc="-5" dirty="0">
                <a:latin typeface="Noto Sans CJK JP Medium"/>
                <a:cs typeface="Noto Sans CJK JP Medium"/>
              </a:rPr>
              <a:t>訊網</a:t>
            </a:r>
            <a:r>
              <a:rPr sz="1000" b="0" spc="5" dirty="0">
                <a:latin typeface="Noto Sans CJK JP Medium"/>
                <a:cs typeface="Noto Sans CJK JP Medium"/>
              </a:rPr>
              <a:t>」</a:t>
            </a:r>
            <a:r>
              <a:rPr sz="1000" b="0" spc="-5" dirty="0">
                <a:latin typeface="Noto Sans CJK JP Medium"/>
                <a:cs typeface="Noto Sans CJK JP Medium"/>
              </a:rPr>
              <a:t>諮詢</a:t>
            </a:r>
            <a:r>
              <a:rPr sz="1000" b="0" spc="5" dirty="0">
                <a:latin typeface="Noto Sans CJK JP Medium"/>
                <a:cs typeface="Noto Sans CJK JP Medium"/>
              </a:rPr>
              <a:t>專</a:t>
            </a:r>
            <a:r>
              <a:rPr sz="1000" b="0" spc="-5" dirty="0">
                <a:latin typeface="Noto Sans CJK JP Medium"/>
                <a:cs typeface="Noto Sans CJK JP Medium"/>
              </a:rPr>
              <a:t>線，</a:t>
            </a:r>
            <a:r>
              <a:rPr sz="1000" b="0" spc="5" dirty="0">
                <a:latin typeface="Noto Sans CJK JP Medium"/>
                <a:cs typeface="Noto Sans CJK JP Medium"/>
              </a:rPr>
              <a:t>以</a:t>
            </a:r>
            <a:r>
              <a:rPr sz="1000" b="0" spc="-5" dirty="0">
                <a:latin typeface="Noto Sans CJK JP Medium"/>
                <a:cs typeface="Noto Sans CJK JP Medium"/>
              </a:rPr>
              <a:t>確認</a:t>
            </a:r>
            <a:r>
              <a:rPr sz="1000" b="0" spc="5" dirty="0">
                <a:latin typeface="Noto Sans CJK JP Medium"/>
                <a:cs typeface="Noto Sans CJK JP Medium"/>
              </a:rPr>
              <a:t>個</a:t>
            </a:r>
            <a:r>
              <a:rPr sz="1000" b="0" spc="-5" dirty="0">
                <a:latin typeface="Noto Sans CJK JP Medium"/>
                <a:cs typeface="Noto Sans CJK JP Medium"/>
              </a:rPr>
              <a:t>案情</a:t>
            </a:r>
            <a:r>
              <a:rPr sz="1000" b="0" spc="5" dirty="0">
                <a:latin typeface="Noto Sans CJK JP Medium"/>
                <a:cs typeface="Noto Sans CJK JP Medium"/>
              </a:rPr>
              <a:t>形</a:t>
            </a:r>
            <a:r>
              <a:rPr sz="1000" b="0" spc="-5" dirty="0">
                <a:latin typeface="Noto Sans CJK JP Medium"/>
                <a:cs typeface="Noto Sans CJK JP Medium"/>
              </a:rPr>
              <a:t>，俾</a:t>
            </a:r>
            <a:r>
              <a:rPr sz="1000" b="0" spc="5" dirty="0">
                <a:latin typeface="Noto Sans CJK JP Medium"/>
                <a:cs typeface="Noto Sans CJK JP Medium"/>
              </a:rPr>
              <a:t>利</a:t>
            </a:r>
            <a:r>
              <a:rPr sz="1000" b="0" spc="-5" dirty="0">
                <a:latin typeface="Noto Sans CJK JP Medium"/>
                <a:cs typeface="Noto Sans CJK JP Medium"/>
              </a:rPr>
              <a:t>辦理</a:t>
            </a:r>
            <a:r>
              <a:rPr sz="1000" b="0" spc="5" dirty="0">
                <a:latin typeface="Noto Sans CJK JP Medium"/>
                <a:cs typeface="Noto Sans CJK JP Medium"/>
              </a:rPr>
              <a:t>後</a:t>
            </a:r>
            <a:r>
              <a:rPr sz="1000" b="0" spc="-5" dirty="0">
                <a:latin typeface="Noto Sans CJK JP Medium"/>
                <a:cs typeface="Noto Sans CJK JP Medium"/>
              </a:rPr>
              <a:t>續事宜</a:t>
            </a:r>
            <a:r>
              <a:rPr sz="1000" b="0" spc="30" dirty="0">
                <a:latin typeface="Noto Sans CJK JP Medium"/>
                <a:cs typeface="Noto Sans CJK JP Medium"/>
              </a:rPr>
              <a:t> </a:t>
            </a:r>
            <a:r>
              <a:rPr sz="4200" b="0" spc="97" baseline="-31746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49</a:t>
            </a:r>
            <a:endParaRPr sz="4200" baseline="-31746">
              <a:latin typeface="Noto Sans CJK JP Medium"/>
              <a:cs typeface="Noto Sans CJK JP Medium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66115" y="4892040"/>
            <a:ext cx="1392555" cy="1187450"/>
            <a:chOff x="166115" y="4892040"/>
            <a:chExt cx="1392555" cy="1187450"/>
          </a:xfrm>
        </p:grpSpPr>
        <p:sp>
          <p:nvSpPr>
            <p:cNvPr id="29" name="object 29"/>
            <p:cNvSpPr/>
            <p:nvPr/>
          </p:nvSpPr>
          <p:spPr>
            <a:xfrm>
              <a:off x="298703" y="4892040"/>
              <a:ext cx="1184148" cy="1187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6115" y="5062728"/>
              <a:ext cx="1392174" cy="1006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36575" y="5167985"/>
            <a:ext cx="822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rlito"/>
                <a:cs typeface="Carlito"/>
              </a:rPr>
              <a:t>10%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082796" y="4892040"/>
            <a:ext cx="1392555" cy="1187450"/>
            <a:chOff x="4082796" y="4892040"/>
            <a:chExt cx="1392555" cy="1187450"/>
          </a:xfrm>
        </p:grpSpPr>
        <p:sp>
          <p:nvSpPr>
            <p:cNvPr id="33" name="object 33"/>
            <p:cNvSpPr/>
            <p:nvPr/>
          </p:nvSpPr>
          <p:spPr>
            <a:xfrm>
              <a:off x="4213860" y="4892040"/>
              <a:ext cx="1185672" cy="11871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82796" y="5062728"/>
              <a:ext cx="1392174" cy="10066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353305" y="5167985"/>
            <a:ext cx="822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rlito"/>
                <a:cs typeface="Carlito"/>
              </a:rPr>
              <a:t>15%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999476" y="4892040"/>
            <a:ext cx="1392555" cy="1187450"/>
            <a:chOff x="7999476" y="4892040"/>
            <a:chExt cx="1392555" cy="1187450"/>
          </a:xfrm>
        </p:grpSpPr>
        <p:sp>
          <p:nvSpPr>
            <p:cNvPr id="37" name="object 37"/>
            <p:cNvSpPr/>
            <p:nvPr/>
          </p:nvSpPr>
          <p:spPr>
            <a:xfrm>
              <a:off x="8130540" y="4892040"/>
              <a:ext cx="1185672" cy="11871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99476" y="5062728"/>
              <a:ext cx="1392174" cy="10066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270240" y="5167985"/>
            <a:ext cx="822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rlito"/>
                <a:cs typeface="Carlito"/>
              </a:rPr>
              <a:t>20%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57019" y="5095747"/>
            <a:ext cx="2491740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00"/>
              </a:spcBef>
            </a:pPr>
            <a:r>
              <a:rPr sz="2400" b="0" dirty="0">
                <a:latin typeface="Noto Sans CJK JP Medium"/>
                <a:cs typeface="Noto Sans CJK JP Medium"/>
              </a:rPr>
              <a:t>不統計占比達10% </a:t>
            </a:r>
            <a:r>
              <a:rPr sz="2400" b="0" spc="-5" dirty="0">
                <a:latin typeface="Noto Sans CJK JP Medium"/>
                <a:cs typeface="Noto Sans CJK JP Medium"/>
              </a:rPr>
              <a:t>以上，扣總分</a:t>
            </a:r>
            <a:r>
              <a:rPr sz="2400" b="0" spc="105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1</a:t>
            </a:r>
            <a:r>
              <a:rPr sz="2400" b="0" dirty="0">
                <a:solidFill>
                  <a:srgbClr val="DF791F"/>
                </a:solidFill>
                <a:latin typeface="Noto Sans CJK JP Medium"/>
                <a:cs typeface="Noto Sans CJK JP Medium"/>
              </a:rPr>
              <a:t>分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70397" y="5095747"/>
            <a:ext cx="2491740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00"/>
              </a:spcBef>
            </a:pPr>
            <a:r>
              <a:rPr sz="2400" b="0" dirty="0">
                <a:latin typeface="Noto Sans CJK JP Medium"/>
                <a:cs typeface="Noto Sans CJK JP Medium"/>
              </a:rPr>
              <a:t>不統計占比達15% </a:t>
            </a:r>
            <a:r>
              <a:rPr sz="2400" b="0" spc="-5" dirty="0">
                <a:latin typeface="Noto Sans CJK JP Medium"/>
                <a:cs typeface="Noto Sans CJK JP Medium"/>
              </a:rPr>
              <a:t>以上，扣總分</a:t>
            </a:r>
            <a:r>
              <a:rPr sz="2400" b="0" spc="105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2</a:t>
            </a:r>
            <a:r>
              <a:rPr sz="2400" b="0" dirty="0">
                <a:solidFill>
                  <a:srgbClr val="3D9F84"/>
                </a:solidFill>
                <a:latin typeface="Noto Sans CJK JP Medium"/>
                <a:cs typeface="Noto Sans CJK JP Medium"/>
              </a:rPr>
              <a:t>分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19641" y="5095747"/>
            <a:ext cx="2492375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00"/>
              </a:spcBef>
            </a:pPr>
            <a:r>
              <a:rPr sz="2400" b="0" dirty="0">
                <a:latin typeface="Noto Sans CJK JP Medium"/>
                <a:cs typeface="Noto Sans CJK JP Medium"/>
              </a:rPr>
              <a:t>不統計占比達20% </a:t>
            </a:r>
            <a:r>
              <a:rPr sz="2400" b="0" spc="-5" dirty="0">
                <a:latin typeface="Noto Sans CJK JP Medium"/>
                <a:cs typeface="Noto Sans CJK JP Medium"/>
              </a:rPr>
              <a:t>以上，扣總</a:t>
            </a:r>
            <a:r>
              <a:rPr sz="2400" b="0" dirty="0">
                <a:latin typeface="Noto Sans CJK JP Medium"/>
                <a:cs typeface="Noto Sans CJK JP Medium"/>
              </a:rPr>
              <a:t>分</a:t>
            </a:r>
            <a:r>
              <a:rPr sz="2400" b="0" spc="100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3</a:t>
            </a:r>
            <a:r>
              <a:rPr sz="2400" b="0" dirty="0">
                <a:solidFill>
                  <a:srgbClr val="DB422C"/>
                </a:solidFill>
                <a:latin typeface="Noto Sans CJK JP Medium"/>
                <a:cs typeface="Noto Sans CJK JP Medium"/>
              </a:rPr>
              <a:t>分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(43/52)</a:t>
            </a:r>
            <a:endParaRPr sz="2600"/>
          </a:p>
        </p:txBody>
      </p:sp>
      <p:grpSp>
        <p:nvGrpSpPr>
          <p:cNvPr id="44" name="object 44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5" name="object 45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69136"/>
            <a:ext cx="12192000" cy="1804670"/>
            <a:chOff x="0" y="1469136"/>
            <a:chExt cx="12192000" cy="1804670"/>
          </a:xfrm>
        </p:grpSpPr>
        <p:sp>
          <p:nvSpPr>
            <p:cNvPr id="3" name="object 3"/>
            <p:cNvSpPr/>
            <p:nvPr/>
          </p:nvSpPr>
          <p:spPr>
            <a:xfrm>
              <a:off x="0" y="3186684"/>
              <a:ext cx="12192000" cy="86995"/>
            </a:xfrm>
            <a:custGeom>
              <a:avLst/>
              <a:gdLst/>
              <a:ahLst/>
              <a:cxnLst/>
              <a:rect l="l" t="t" r="r" b="b"/>
              <a:pathLst>
                <a:path w="12192000" h="86995">
                  <a:moveTo>
                    <a:pt x="12192000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2192000" y="868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C7C3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9768" y="1469136"/>
              <a:ext cx="1778635" cy="1728470"/>
            </a:xfrm>
            <a:custGeom>
              <a:avLst/>
              <a:gdLst/>
              <a:ahLst/>
              <a:cxnLst/>
              <a:rect l="l" t="t" r="r" b="b"/>
              <a:pathLst>
                <a:path w="1778635" h="1728470">
                  <a:moveTo>
                    <a:pt x="1778508" y="0"/>
                  </a:moveTo>
                  <a:lnTo>
                    <a:pt x="0" y="0"/>
                  </a:lnTo>
                  <a:lnTo>
                    <a:pt x="0" y="1454785"/>
                  </a:lnTo>
                  <a:lnTo>
                    <a:pt x="889254" y="1728216"/>
                  </a:lnTo>
                  <a:lnTo>
                    <a:pt x="1280806" y="1607820"/>
                  </a:lnTo>
                  <a:lnTo>
                    <a:pt x="889254" y="1607820"/>
                  </a:lnTo>
                  <a:lnTo>
                    <a:pt x="836252" y="1601862"/>
                  </a:lnTo>
                  <a:lnTo>
                    <a:pt x="790220" y="1585272"/>
                  </a:lnTo>
                  <a:lnTo>
                    <a:pt x="753919" y="1559978"/>
                  </a:lnTo>
                  <a:lnTo>
                    <a:pt x="730112" y="1527905"/>
                  </a:lnTo>
                  <a:lnTo>
                    <a:pt x="721563" y="1490980"/>
                  </a:lnTo>
                  <a:lnTo>
                    <a:pt x="730112" y="1453992"/>
                  </a:lnTo>
                  <a:lnTo>
                    <a:pt x="753919" y="1421881"/>
                  </a:lnTo>
                  <a:lnTo>
                    <a:pt x="790220" y="1396568"/>
                  </a:lnTo>
                  <a:lnTo>
                    <a:pt x="836252" y="1379971"/>
                  </a:lnTo>
                  <a:lnTo>
                    <a:pt x="889254" y="1374013"/>
                  </a:lnTo>
                  <a:lnTo>
                    <a:pt x="1778508" y="1374013"/>
                  </a:lnTo>
                  <a:lnTo>
                    <a:pt x="1778508" y="0"/>
                  </a:lnTo>
                  <a:close/>
                </a:path>
                <a:path w="1778635" h="1728470">
                  <a:moveTo>
                    <a:pt x="1778508" y="1374013"/>
                  </a:moveTo>
                  <a:lnTo>
                    <a:pt x="889254" y="1374013"/>
                  </a:lnTo>
                  <a:lnTo>
                    <a:pt x="942240" y="1379971"/>
                  </a:lnTo>
                  <a:lnTo>
                    <a:pt x="988259" y="1396568"/>
                  </a:lnTo>
                  <a:lnTo>
                    <a:pt x="1024548" y="1421881"/>
                  </a:lnTo>
                  <a:lnTo>
                    <a:pt x="1048347" y="1453992"/>
                  </a:lnTo>
                  <a:lnTo>
                    <a:pt x="1056894" y="1490980"/>
                  </a:lnTo>
                  <a:lnTo>
                    <a:pt x="1048347" y="1527905"/>
                  </a:lnTo>
                  <a:lnTo>
                    <a:pt x="1024548" y="1559978"/>
                  </a:lnTo>
                  <a:lnTo>
                    <a:pt x="988259" y="1585272"/>
                  </a:lnTo>
                  <a:lnTo>
                    <a:pt x="942240" y="1601862"/>
                  </a:lnTo>
                  <a:lnTo>
                    <a:pt x="889254" y="1607820"/>
                  </a:lnTo>
                  <a:lnTo>
                    <a:pt x="1280806" y="1607820"/>
                  </a:lnTo>
                  <a:lnTo>
                    <a:pt x="1778508" y="1454785"/>
                  </a:lnTo>
                  <a:lnTo>
                    <a:pt x="1778508" y="1374013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2063" y="1507236"/>
              <a:ext cx="1605280" cy="463550"/>
            </a:xfrm>
            <a:custGeom>
              <a:avLst/>
              <a:gdLst/>
              <a:ahLst/>
              <a:cxnLst/>
              <a:rect l="l" t="t" r="r" b="b"/>
              <a:pathLst>
                <a:path w="1605280" h="463550">
                  <a:moveTo>
                    <a:pt x="1604772" y="0"/>
                  </a:moveTo>
                  <a:lnTo>
                    <a:pt x="0" y="0"/>
                  </a:lnTo>
                  <a:lnTo>
                    <a:pt x="0" y="463296"/>
                  </a:lnTo>
                  <a:lnTo>
                    <a:pt x="1604772" y="463296"/>
                  </a:lnTo>
                  <a:lnTo>
                    <a:pt x="1604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5123" y="1596008"/>
              <a:ext cx="634365" cy="268605"/>
            </a:xfrm>
            <a:custGeom>
              <a:avLst/>
              <a:gdLst/>
              <a:ahLst/>
              <a:cxnLst/>
              <a:rect l="l" t="t" r="r" b="b"/>
              <a:pathLst>
                <a:path w="634364" h="268605">
                  <a:moveTo>
                    <a:pt x="151803" y="193294"/>
                  </a:moveTo>
                  <a:lnTo>
                    <a:pt x="139293" y="156425"/>
                  </a:lnTo>
                  <a:lnTo>
                    <a:pt x="117576" y="139801"/>
                  </a:lnTo>
                  <a:lnTo>
                    <a:pt x="117576" y="194437"/>
                  </a:lnTo>
                  <a:lnTo>
                    <a:pt x="116852" y="202107"/>
                  </a:lnTo>
                  <a:lnTo>
                    <a:pt x="85090" y="229031"/>
                  </a:lnTo>
                  <a:lnTo>
                    <a:pt x="76504" y="229616"/>
                  </a:lnTo>
                  <a:lnTo>
                    <a:pt x="67678" y="229006"/>
                  </a:lnTo>
                  <a:lnTo>
                    <a:pt x="34975" y="201676"/>
                  </a:lnTo>
                  <a:lnTo>
                    <a:pt x="34239" y="194056"/>
                  </a:lnTo>
                  <a:lnTo>
                    <a:pt x="36741" y="179641"/>
                  </a:lnTo>
                  <a:lnTo>
                    <a:pt x="44234" y="167093"/>
                  </a:lnTo>
                  <a:lnTo>
                    <a:pt x="56743" y="156362"/>
                  </a:lnTo>
                  <a:lnTo>
                    <a:pt x="74269" y="147447"/>
                  </a:lnTo>
                  <a:lnTo>
                    <a:pt x="93205" y="156121"/>
                  </a:lnTo>
                  <a:lnTo>
                    <a:pt x="106743" y="166852"/>
                  </a:lnTo>
                  <a:lnTo>
                    <a:pt x="114871" y="179654"/>
                  </a:lnTo>
                  <a:lnTo>
                    <a:pt x="117576" y="194437"/>
                  </a:lnTo>
                  <a:lnTo>
                    <a:pt x="117576" y="139801"/>
                  </a:lnTo>
                  <a:lnTo>
                    <a:pt x="101803" y="132207"/>
                  </a:lnTo>
                  <a:lnTo>
                    <a:pt x="101803" y="131699"/>
                  </a:lnTo>
                  <a:lnTo>
                    <a:pt x="120675" y="120586"/>
                  </a:lnTo>
                  <a:lnTo>
                    <a:pt x="123291" y="117983"/>
                  </a:lnTo>
                  <a:lnTo>
                    <a:pt x="134162" y="107213"/>
                  </a:lnTo>
                  <a:lnTo>
                    <a:pt x="142252" y="91579"/>
                  </a:lnTo>
                  <a:lnTo>
                    <a:pt x="144957" y="73660"/>
                  </a:lnTo>
                  <a:lnTo>
                    <a:pt x="143751" y="61734"/>
                  </a:lnTo>
                  <a:lnTo>
                    <a:pt x="115709" y="27012"/>
                  </a:lnTo>
                  <a:lnTo>
                    <a:pt x="110578" y="24879"/>
                  </a:lnTo>
                  <a:lnTo>
                    <a:pt x="110578" y="67564"/>
                  </a:lnTo>
                  <a:lnTo>
                    <a:pt x="110578" y="77216"/>
                  </a:lnTo>
                  <a:lnTo>
                    <a:pt x="108419" y="89700"/>
                  </a:lnTo>
                  <a:lnTo>
                    <a:pt x="101981" y="100647"/>
                  </a:lnTo>
                  <a:lnTo>
                    <a:pt x="91236" y="110083"/>
                  </a:lnTo>
                  <a:lnTo>
                    <a:pt x="76200" y="117983"/>
                  </a:lnTo>
                  <a:lnTo>
                    <a:pt x="61353" y="110223"/>
                  </a:lnTo>
                  <a:lnTo>
                    <a:pt x="50749" y="100825"/>
                  </a:lnTo>
                  <a:lnTo>
                    <a:pt x="44386" y="89789"/>
                  </a:lnTo>
                  <a:lnTo>
                    <a:pt x="42278" y="77216"/>
                  </a:lnTo>
                  <a:lnTo>
                    <a:pt x="42265" y="68199"/>
                  </a:lnTo>
                  <a:lnTo>
                    <a:pt x="45618" y="60833"/>
                  </a:lnTo>
                  <a:lnTo>
                    <a:pt x="76949" y="45974"/>
                  </a:lnTo>
                  <a:lnTo>
                    <a:pt x="84226" y="46507"/>
                  </a:lnTo>
                  <a:lnTo>
                    <a:pt x="110578" y="67564"/>
                  </a:lnTo>
                  <a:lnTo>
                    <a:pt x="110578" y="24879"/>
                  </a:lnTo>
                  <a:lnTo>
                    <a:pt x="104457" y="22326"/>
                  </a:lnTo>
                  <a:lnTo>
                    <a:pt x="92075" y="19494"/>
                  </a:lnTo>
                  <a:lnTo>
                    <a:pt x="78587" y="18542"/>
                  </a:lnTo>
                  <a:lnTo>
                    <a:pt x="64147" y="19545"/>
                  </a:lnTo>
                  <a:lnTo>
                    <a:pt x="28130" y="34671"/>
                  </a:lnTo>
                  <a:lnTo>
                    <a:pt x="7747" y="77089"/>
                  </a:lnTo>
                  <a:lnTo>
                    <a:pt x="10299" y="94170"/>
                  </a:lnTo>
                  <a:lnTo>
                    <a:pt x="17970" y="108991"/>
                  </a:lnTo>
                  <a:lnTo>
                    <a:pt x="30759" y="121551"/>
                  </a:lnTo>
                  <a:lnTo>
                    <a:pt x="48666" y="131826"/>
                  </a:lnTo>
                  <a:lnTo>
                    <a:pt x="48666" y="132461"/>
                  </a:lnTo>
                  <a:lnTo>
                    <a:pt x="27368" y="143929"/>
                  </a:lnTo>
                  <a:lnTo>
                    <a:pt x="12166" y="158292"/>
                  </a:lnTo>
                  <a:lnTo>
                    <a:pt x="3035" y="175602"/>
                  </a:lnTo>
                  <a:lnTo>
                    <a:pt x="0" y="195834"/>
                  </a:lnTo>
                  <a:lnTo>
                    <a:pt x="1257" y="208978"/>
                  </a:lnTo>
                  <a:lnTo>
                    <a:pt x="31026" y="247472"/>
                  </a:lnTo>
                  <a:lnTo>
                    <a:pt x="71437" y="256794"/>
                  </a:lnTo>
                  <a:lnTo>
                    <a:pt x="88823" y="255778"/>
                  </a:lnTo>
                  <a:lnTo>
                    <a:pt x="129933" y="240284"/>
                  </a:lnTo>
                  <a:lnTo>
                    <a:pt x="140436" y="229616"/>
                  </a:lnTo>
                  <a:lnTo>
                    <a:pt x="146329" y="220218"/>
                  </a:lnTo>
                  <a:lnTo>
                    <a:pt x="150431" y="207606"/>
                  </a:lnTo>
                  <a:lnTo>
                    <a:pt x="151803" y="193294"/>
                  </a:lnTo>
                  <a:close/>
                </a:path>
                <a:path w="634364" h="268605">
                  <a:moveTo>
                    <a:pt x="330060" y="223774"/>
                  </a:moveTo>
                  <a:lnTo>
                    <a:pt x="279768" y="223774"/>
                  </a:lnTo>
                  <a:lnTo>
                    <a:pt x="279768" y="57277"/>
                  </a:lnTo>
                  <a:lnTo>
                    <a:pt x="279768" y="17780"/>
                  </a:lnTo>
                  <a:lnTo>
                    <a:pt x="192963" y="40640"/>
                  </a:lnTo>
                  <a:lnTo>
                    <a:pt x="192963" y="71247"/>
                  </a:lnTo>
                  <a:lnTo>
                    <a:pt x="244754" y="57277"/>
                  </a:lnTo>
                  <a:lnTo>
                    <a:pt x="244754" y="223774"/>
                  </a:lnTo>
                  <a:lnTo>
                    <a:pt x="194310" y="223774"/>
                  </a:lnTo>
                  <a:lnTo>
                    <a:pt x="194310" y="252984"/>
                  </a:lnTo>
                  <a:lnTo>
                    <a:pt x="330060" y="252984"/>
                  </a:lnTo>
                  <a:lnTo>
                    <a:pt x="330060" y="223774"/>
                  </a:lnTo>
                  <a:close/>
                </a:path>
                <a:path w="634364" h="268605">
                  <a:moveTo>
                    <a:pt x="633844" y="178816"/>
                  </a:moveTo>
                  <a:lnTo>
                    <a:pt x="529958" y="178816"/>
                  </a:lnTo>
                  <a:lnTo>
                    <a:pt x="529958" y="127381"/>
                  </a:lnTo>
                  <a:lnTo>
                    <a:pt x="616191" y="127381"/>
                  </a:lnTo>
                  <a:lnTo>
                    <a:pt x="616191" y="101219"/>
                  </a:lnTo>
                  <a:lnTo>
                    <a:pt x="529958" y="101219"/>
                  </a:lnTo>
                  <a:lnTo>
                    <a:pt x="529958" y="56388"/>
                  </a:lnTo>
                  <a:lnTo>
                    <a:pt x="623176" y="56388"/>
                  </a:lnTo>
                  <a:lnTo>
                    <a:pt x="623176" y="30226"/>
                  </a:lnTo>
                  <a:lnTo>
                    <a:pt x="451218" y="30226"/>
                  </a:lnTo>
                  <a:lnTo>
                    <a:pt x="455307" y="24041"/>
                  </a:lnTo>
                  <a:lnTo>
                    <a:pt x="458863" y="17843"/>
                  </a:lnTo>
                  <a:lnTo>
                    <a:pt x="461886" y="11658"/>
                  </a:lnTo>
                  <a:lnTo>
                    <a:pt x="464426" y="5461"/>
                  </a:lnTo>
                  <a:lnTo>
                    <a:pt x="436359" y="0"/>
                  </a:lnTo>
                  <a:lnTo>
                    <a:pt x="421665" y="24345"/>
                  </a:lnTo>
                  <a:lnTo>
                    <a:pt x="405028" y="47040"/>
                  </a:lnTo>
                  <a:lnTo>
                    <a:pt x="386473" y="68110"/>
                  </a:lnTo>
                  <a:lnTo>
                    <a:pt x="366001" y="87503"/>
                  </a:lnTo>
                  <a:lnTo>
                    <a:pt x="385432" y="107569"/>
                  </a:lnTo>
                  <a:lnTo>
                    <a:pt x="396671" y="96583"/>
                  </a:lnTo>
                  <a:lnTo>
                    <a:pt x="408292" y="84366"/>
                  </a:lnTo>
                  <a:lnTo>
                    <a:pt x="420293" y="70967"/>
                  </a:lnTo>
                  <a:lnTo>
                    <a:pt x="432676" y="56388"/>
                  </a:lnTo>
                  <a:lnTo>
                    <a:pt x="501891" y="56388"/>
                  </a:lnTo>
                  <a:lnTo>
                    <a:pt x="501891" y="101219"/>
                  </a:lnTo>
                  <a:lnTo>
                    <a:pt x="501891" y="127381"/>
                  </a:lnTo>
                  <a:lnTo>
                    <a:pt x="501891" y="178816"/>
                  </a:lnTo>
                  <a:lnTo>
                    <a:pt x="436740" y="178816"/>
                  </a:lnTo>
                  <a:lnTo>
                    <a:pt x="436740" y="127381"/>
                  </a:lnTo>
                  <a:lnTo>
                    <a:pt x="501891" y="127381"/>
                  </a:lnTo>
                  <a:lnTo>
                    <a:pt x="501891" y="101219"/>
                  </a:lnTo>
                  <a:lnTo>
                    <a:pt x="409054" y="101219"/>
                  </a:lnTo>
                  <a:lnTo>
                    <a:pt x="409054" y="178816"/>
                  </a:lnTo>
                  <a:lnTo>
                    <a:pt x="368668" y="178816"/>
                  </a:lnTo>
                  <a:lnTo>
                    <a:pt x="368668" y="205486"/>
                  </a:lnTo>
                  <a:lnTo>
                    <a:pt x="501891" y="205486"/>
                  </a:lnTo>
                  <a:lnTo>
                    <a:pt x="501891" y="268097"/>
                  </a:lnTo>
                  <a:lnTo>
                    <a:pt x="529958" y="268097"/>
                  </a:lnTo>
                  <a:lnTo>
                    <a:pt x="529958" y="205486"/>
                  </a:lnTo>
                  <a:lnTo>
                    <a:pt x="633844" y="205486"/>
                  </a:lnTo>
                  <a:lnTo>
                    <a:pt x="633844" y="178816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577573" y="502157"/>
            <a:ext cx="1289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40" dirty="0">
                <a:latin typeface="UKIJ CJK"/>
                <a:cs typeface="UKIJ CJK"/>
              </a:rPr>
              <a:t>5</a:t>
            </a:r>
            <a:endParaRPr sz="1400">
              <a:latin typeface="UKIJ CJK"/>
              <a:cs typeface="UKIJ CJ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49502" y="257301"/>
            <a:ext cx="4500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綠色採購推動歷程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28244" y="182879"/>
            <a:ext cx="890905" cy="851535"/>
            <a:chOff x="428244" y="182879"/>
            <a:chExt cx="890905" cy="851535"/>
          </a:xfrm>
        </p:grpSpPr>
        <p:sp>
          <p:nvSpPr>
            <p:cNvPr id="10" name="object 10"/>
            <p:cNvSpPr/>
            <p:nvPr/>
          </p:nvSpPr>
          <p:spPr>
            <a:xfrm>
              <a:off x="458724" y="182879"/>
              <a:ext cx="806196" cy="7909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8244" y="246887"/>
              <a:ext cx="890778" cy="7871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6523" y="339343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01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6813" y="3374897"/>
            <a:ext cx="1792605" cy="2760345"/>
          </a:xfrm>
          <a:custGeom>
            <a:avLst/>
            <a:gdLst/>
            <a:ahLst/>
            <a:cxnLst/>
            <a:rect l="l" t="t" r="r" b="b"/>
            <a:pathLst>
              <a:path w="1792605" h="2760345">
                <a:moveTo>
                  <a:pt x="0" y="2759964"/>
                </a:moveTo>
                <a:lnTo>
                  <a:pt x="1792224" y="2759964"/>
                </a:lnTo>
                <a:lnTo>
                  <a:pt x="1792224" y="0"/>
                </a:lnTo>
                <a:lnTo>
                  <a:pt x="0" y="0"/>
                </a:lnTo>
                <a:lnTo>
                  <a:pt x="0" y="2759964"/>
                </a:lnTo>
                <a:close/>
              </a:path>
            </a:pathLst>
          </a:custGeom>
          <a:ln w="28575">
            <a:solidFill>
              <a:srgbClr val="00AF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1101" y="3372358"/>
            <a:ext cx="1796414" cy="2336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904" marR="94615" indent="-146685" algn="just">
              <a:lnSpc>
                <a:spcPct val="120400"/>
              </a:lnSpc>
              <a:spcBef>
                <a:spcPts val="90"/>
              </a:spcBef>
              <a:buFont typeface="Arial"/>
              <a:buChar char="•"/>
              <a:tabLst>
                <a:tab pos="256540" algn="l"/>
              </a:tabLst>
            </a:pP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推動</a:t>
            </a:r>
            <a:r>
              <a:rPr sz="1800" b="0" u="heavy" spc="9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可</a:t>
            </a:r>
            <a:r>
              <a:rPr sz="1800" b="0" u="heavy" spc="8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回</a:t>
            </a:r>
            <a:r>
              <a:rPr sz="1800" b="0" u="heavy" spc="8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收</a:t>
            </a:r>
            <a:r>
              <a:rPr sz="1800" b="0" u="heavy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、 </a:t>
            </a:r>
            <a:r>
              <a:rPr sz="1800" b="0" u="heavy" spc="8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低污</a:t>
            </a:r>
            <a:r>
              <a:rPr sz="1800" b="0" u="heavy" spc="9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染</a:t>
            </a:r>
            <a:r>
              <a:rPr sz="1800" b="0" u="heavy" spc="8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、省資</a:t>
            </a:r>
            <a:r>
              <a:rPr sz="1800" b="0" u="heavy" spc="-181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源 </a:t>
            </a:r>
            <a:r>
              <a:rPr sz="1800" b="0" u="heavy" spc="8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產</a:t>
            </a:r>
            <a:r>
              <a:rPr sz="1800" b="0" u="heavy" spc="9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品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，降低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對 環境衝擊</a:t>
            </a:r>
            <a:endParaRPr sz="1800">
              <a:latin typeface="Noto Sans CJK JP Medium"/>
              <a:cs typeface="Noto Sans CJK JP Medium"/>
            </a:endParaRPr>
          </a:p>
          <a:p>
            <a:pPr marL="255904" indent="-1466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56540" algn="l"/>
              </a:tabLst>
            </a:pPr>
            <a:r>
              <a:rPr sz="1800" b="0" spc="3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截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至</a:t>
            </a:r>
            <a:r>
              <a:rPr sz="1800" b="0" spc="-4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800" b="0" spc="4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110</a:t>
            </a:r>
            <a:r>
              <a:rPr sz="1800" b="0" spc="-3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年</a:t>
            </a:r>
            <a:r>
              <a:rPr sz="1800" b="0" spc="-4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800" b="0" spc="4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1</a:t>
            </a:r>
            <a:endParaRPr sz="1800">
              <a:latin typeface="Noto Sans CJK JP Medium"/>
              <a:cs typeface="Noto Sans CJK JP Medium"/>
            </a:endParaRPr>
          </a:p>
          <a:p>
            <a:pPr marL="255904" marR="94615">
              <a:lnSpc>
                <a:spcPts val="2610"/>
              </a:lnSpc>
              <a:spcBef>
                <a:spcPts val="160"/>
              </a:spcBef>
            </a:pP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月止</a:t>
            </a:r>
            <a:r>
              <a:rPr sz="1800" b="0" spc="9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，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有效產 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品達</a:t>
            </a:r>
            <a:r>
              <a:rPr sz="1800" b="0" spc="1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4,800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件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2063" y="1507236"/>
            <a:ext cx="1605280" cy="4635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130"/>
              </a:spcBef>
            </a:pPr>
            <a:r>
              <a:rPr sz="2400" b="0" spc="5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81</a:t>
            </a:r>
            <a:r>
              <a:rPr sz="24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年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7471" y="1983104"/>
            <a:ext cx="1141095" cy="776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2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推動</a:t>
            </a:r>
            <a:endParaRPr sz="2800">
              <a:latin typeface="Noto Sans CJK JP Medium"/>
              <a:cs typeface="Noto Sans CJK JP Medium"/>
            </a:endParaRPr>
          </a:p>
          <a:p>
            <a:pPr algn="ctr">
              <a:lnSpc>
                <a:spcPts val="2600"/>
              </a:lnSpc>
            </a:pPr>
            <a:r>
              <a:rPr sz="22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環保標章</a:t>
            </a:r>
            <a:endParaRPr sz="2200">
              <a:latin typeface="Noto Sans CJK JP Medium"/>
              <a:cs typeface="Noto Sans CJK JP Medium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14955" y="1478280"/>
            <a:ext cx="1778635" cy="1727200"/>
            <a:chOff x="2314955" y="1478280"/>
            <a:chExt cx="1778635" cy="1727200"/>
          </a:xfrm>
        </p:grpSpPr>
        <p:sp>
          <p:nvSpPr>
            <p:cNvPr id="18" name="object 18"/>
            <p:cNvSpPr/>
            <p:nvPr/>
          </p:nvSpPr>
          <p:spPr>
            <a:xfrm>
              <a:off x="2314955" y="1478280"/>
              <a:ext cx="1778635" cy="1727200"/>
            </a:xfrm>
            <a:custGeom>
              <a:avLst/>
              <a:gdLst/>
              <a:ahLst/>
              <a:cxnLst/>
              <a:rect l="l" t="t" r="r" b="b"/>
              <a:pathLst>
                <a:path w="1778635" h="1727200">
                  <a:moveTo>
                    <a:pt x="1778507" y="0"/>
                  </a:moveTo>
                  <a:lnTo>
                    <a:pt x="0" y="0"/>
                  </a:lnTo>
                  <a:lnTo>
                    <a:pt x="0" y="1453515"/>
                  </a:lnTo>
                  <a:lnTo>
                    <a:pt x="889253" y="1726692"/>
                  </a:lnTo>
                  <a:lnTo>
                    <a:pt x="1280757" y="1606423"/>
                  </a:lnTo>
                  <a:lnTo>
                    <a:pt x="889253" y="1606423"/>
                  </a:lnTo>
                  <a:lnTo>
                    <a:pt x="836267" y="1600465"/>
                  </a:lnTo>
                  <a:lnTo>
                    <a:pt x="790248" y="1583875"/>
                  </a:lnTo>
                  <a:lnTo>
                    <a:pt x="753959" y="1558581"/>
                  </a:lnTo>
                  <a:lnTo>
                    <a:pt x="730160" y="1526508"/>
                  </a:lnTo>
                  <a:lnTo>
                    <a:pt x="721613" y="1489583"/>
                  </a:lnTo>
                  <a:lnTo>
                    <a:pt x="730160" y="1452719"/>
                  </a:lnTo>
                  <a:lnTo>
                    <a:pt x="753959" y="1420683"/>
                  </a:lnTo>
                  <a:lnTo>
                    <a:pt x="790248" y="1395408"/>
                  </a:lnTo>
                  <a:lnTo>
                    <a:pt x="836267" y="1378826"/>
                  </a:lnTo>
                  <a:lnTo>
                    <a:pt x="889253" y="1372870"/>
                  </a:lnTo>
                  <a:lnTo>
                    <a:pt x="1778507" y="1372870"/>
                  </a:lnTo>
                  <a:lnTo>
                    <a:pt x="1778507" y="0"/>
                  </a:lnTo>
                  <a:close/>
                </a:path>
                <a:path w="1778635" h="1727200">
                  <a:moveTo>
                    <a:pt x="1778507" y="1372870"/>
                  </a:moveTo>
                  <a:lnTo>
                    <a:pt x="889253" y="1372870"/>
                  </a:lnTo>
                  <a:lnTo>
                    <a:pt x="942240" y="1378826"/>
                  </a:lnTo>
                  <a:lnTo>
                    <a:pt x="988259" y="1395408"/>
                  </a:lnTo>
                  <a:lnTo>
                    <a:pt x="1024548" y="1420683"/>
                  </a:lnTo>
                  <a:lnTo>
                    <a:pt x="1048347" y="1452719"/>
                  </a:lnTo>
                  <a:lnTo>
                    <a:pt x="1056893" y="1489583"/>
                  </a:lnTo>
                  <a:lnTo>
                    <a:pt x="1048347" y="1526508"/>
                  </a:lnTo>
                  <a:lnTo>
                    <a:pt x="1024548" y="1558581"/>
                  </a:lnTo>
                  <a:lnTo>
                    <a:pt x="988259" y="1583875"/>
                  </a:lnTo>
                  <a:lnTo>
                    <a:pt x="942240" y="1600465"/>
                  </a:lnTo>
                  <a:lnTo>
                    <a:pt x="889253" y="1606423"/>
                  </a:lnTo>
                  <a:lnTo>
                    <a:pt x="1280757" y="1606423"/>
                  </a:lnTo>
                  <a:lnTo>
                    <a:pt x="1778507" y="1453515"/>
                  </a:lnTo>
                  <a:lnTo>
                    <a:pt x="1778507" y="1372870"/>
                  </a:lnTo>
                  <a:close/>
                </a:path>
              </a:pathLst>
            </a:custGeom>
            <a:solidFill>
              <a:srgbClr val="D4EB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14015" y="1525524"/>
              <a:ext cx="1605280" cy="463550"/>
            </a:xfrm>
            <a:custGeom>
              <a:avLst/>
              <a:gdLst/>
              <a:ahLst/>
              <a:cxnLst/>
              <a:rect l="l" t="t" r="r" b="b"/>
              <a:pathLst>
                <a:path w="1605279" h="463550">
                  <a:moveTo>
                    <a:pt x="1604771" y="0"/>
                  </a:moveTo>
                  <a:lnTo>
                    <a:pt x="0" y="0"/>
                  </a:lnTo>
                  <a:lnTo>
                    <a:pt x="0" y="463296"/>
                  </a:lnTo>
                  <a:lnTo>
                    <a:pt x="1604771" y="463296"/>
                  </a:lnTo>
                  <a:lnTo>
                    <a:pt x="1604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7444" y="1614042"/>
              <a:ext cx="634365" cy="268605"/>
            </a:xfrm>
            <a:custGeom>
              <a:avLst/>
              <a:gdLst/>
              <a:ahLst/>
              <a:cxnLst/>
              <a:rect l="l" t="t" r="r" b="b"/>
              <a:pathLst>
                <a:path w="634364" h="268605">
                  <a:moveTo>
                    <a:pt x="151765" y="193294"/>
                  </a:moveTo>
                  <a:lnTo>
                    <a:pt x="139268" y="156489"/>
                  </a:lnTo>
                  <a:lnTo>
                    <a:pt x="117475" y="139877"/>
                  </a:lnTo>
                  <a:lnTo>
                    <a:pt x="117475" y="194437"/>
                  </a:lnTo>
                  <a:lnTo>
                    <a:pt x="116751" y="202107"/>
                  </a:lnTo>
                  <a:lnTo>
                    <a:pt x="85013" y="229031"/>
                  </a:lnTo>
                  <a:lnTo>
                    <a:pt x="76454" y="229616"/>
                  </a:lnTo>
                  <a:lnTo>
                    <a:pt x="67614" y="229006"/>
                  </a:lnTo>
                  <a:lnTo>
                    <a:pt x="34899" y="201676"/>
                  </a:lnTo>
                  <a:lnTo>
                    <a:pt x="34163" y="194056"/>
                  </a:lnTo>
                  <a:lnTo>
                    <a:pt x="36652" y="179654"/>
                  </a:lnTo>
                  <a:lnTo>
                    <a:pt x="44157" y="167093"/>
                  </a:lnTo>
                  <a:lnTo>
                    <a:pt x="56654" y="156362"/>
                  </a:lnTo>
                  <a:lnTo>
                    <a:pt x="74168" y="147447"/>
                  </a:lnTo>
                  <a:lnTo>
                    <a:pt x="93141" y="156171"/>
                  </a:lnTo>
                  <a:lnTo>
                    <a:pt x="106680" y="166903"/>
                  </a:lnTo>
                  <a:lnTo>
                    <a:pt x="114769" y="179654"/>
                  </a:lnTo>
                  <a:lnTo>
                    <a:pt x="117475" y="194437"/>
                  </a:lnTo>
                  <a:lnTo>
                    <a:pt x="117475" y="139877"/>
                  </a:lnTo>
                  <a:lnTo>
                    <a:pt x="101727" y="132334"/>
                  </a:lnTo>
                  <a:lnTo>
                    <a:pt x="101727" y="131699"/>
                  </a:lnTo>
                  <a:lnTo>
                    <a:pt x="120624" y="120586"/>
                  </a:lnTo>
                  <a:lnTo>
                    <a:pt x="123240" y="117983"/>
                  </a:lnTo>
                  <a:lnTo>
                    <a:pt x="134124" y="107213"/>
                  </a:lnTo>
                  <a:lnTo>
                    <a:pt x="142201" y="91579"/>
                  </a:lnTo>
                  <a:lnTo>
                    <a:pt x="144907" y="73660"/>
                  </a:lnTo>
                  <a:lnTo>
                    <a:pt x="143713" y="61810"/>
                  </a:lnTo>
                  <a:lnTo>
                    <a:pt x="140119" y="51181"/>
                  </a:lnTo>
                  <a:lnTo>
                    <a:pt x="136791" y="45974"/>
                  </a:lnTo>
                  <a:lnTo>
                    <a:pt x="134137" y="41808"/>
                  </a:lnTo>
                  <a:lnTo>
                    <a:pt x="125730" y="33655"/>
                  </a:lnTo>
                  <a:lnTo>
                    <a:pt x="115633" y="27063"/>
                  </a:lnTo>
                  <a:lnTo>
                    <a:pt x="110490" y="24904"/>
                  </a:lnTo>
                  <a:lnTo>
                    <a:pt x="110490" y="67564"/>
                  </a:lnTo>
                  <a:lnTo>
                    <a:pt x="110490" y="77216"/>
                  </a:lnTo>
                  <a:lnTo>
                    <a:pt x="108343" y="89700"/>
                  </a:lnTo>
                  <a:lnTo>
                    <a:pt x="101917" y="100647"/>
                  </a:lnTo>
                  <a:lnTo>
                    <a:pt x="91198" y="110083"/>
                  </a:lnTo>
                  <a:lnTo>
                    <a:pt x="76200" y="117983"/>
                  </a:lnTo>
                  <a:lnTo>
                    <a:pt x="61290" y="110223"/>
                  </a:lnTo>
                  <a:lnTo>
                    <a:pt x="50647" y="100825"/>
                  </a:lnTo>
                  <a:lnTo>
                    <a:pt x="44284" y="89789"/>
                  </a:lnTo>
                  <a:lnTo>
                    <a:pt x="42176" y="77216"/>
                  </a:lnTo>
                  <a:lnTo>
                    <a:pt x="42164" y="68199"/>
                  </a:lnTo>
                  <a:lnTo>
                    <a:pt x="45593" y="60833"/>
                  </a:lnTo>
                  <a:lnTo>
                    <a:pt x="76835" y="45974"/>
                  </a:lnTo>
                  <a:lnTo>
                    <a:pt x="84137" y="46507"/>
                  </a:lnTo>
                  <a:lnTo>
                    <a:pt x="110490" y="67564"/>
                  </a:lnTo>
                  <a:lnTo>
                    <a:pt x="110490" y="24904"/>
                  </a:lnTo>
                  <a:lnTo>
                    <a:pt x="104394" y="22339"/>
                  </a:lnTo>
                  <a:lnTo>
                    <a:pt x="92011" y="19494"/>
                  </a:lnTo>
                  <a:lnTo>
                    <a:pt x="78486" y="18542"/>
                  </a:lnTo>
                  <a:lnTo>
                    <a:pt x="64046" y="19570"/>
                  </a:lnTo>
                  <a:lnTo>
                    <a:pt x="28067" y="34671"/>
                  </a:lnTo>
                  <a:lnTo>
                    <a:pt x="7620" y="77089"/>
                  </a:lnTo>
                  <a:lnTo>
                    <a:pt x="10185" y="94170"/>
                  </a:lnTo>
                  <a:lnTo>
                    <a:pt x="17881" y="108991"/>
                  </a:lnTo>
                  <a:lnTo>
                    <a:pt x="30708" y="121551"/>
                  </a:lnTo>
                  <a:lnTo>
                    <a:pt x="48641" y="131826"/>
                  </a:lnTo>
                  <a:lnTo>
                    <a:pt x="48641" y="132461"/>
                  </a:lnTo>
                  <a:lnTo>
                    <a:pt x="27317" y="143941"/>
                  </a:lnTo>
                  <a:lnTo>
                    <a:pt x="12128" y="158343"/>
                  </a:lnTo>
                  <a:lnTo>
                    <a:pt x="3022" y="175653"/>
                  </a:lnTo>
                  <a:lnTo>
                    <a:pt x="0" y="195834"/>
                  </a:lnTo>
                  <a:lnTo>
                    <a:pt x="1257" y="208978"/>
                  </a:lnTo>
                  <a:lnTo>
                    <a:pt x="30975" y="247497"/>
                  </a:lnTo>
                  <a:lnTo>
                    <a:pt x="71374" y="256921"/>
                  </a:lnTo>
                  <a:lnTo>
                    <a:pt x="88760" y="255879"/>
                  </a:lnTo>
                  <a:lnTo>
                    <a:pt x="129921" y="240284"/>
                  </a:lnTo>
                  <a:lnTo>
                    <a:pt x="140373" y="229616"/>
                  </a:lnTo>
                  <a:lnTo>
                    <a:pt x="146265" y="220218"/>
                  </a:lnTo>
                  <a:lnTo>
                    <a:pt x="150380" y="207606"/>
                  </a:lnTo>
                  <a:lnTo>
                    <a:pt x="151765" y="193294"/>
                  </a:lnTo>
                  <a:close/>
                </a:path>
                <a:path w="634364" h="268605">
                  <a:moveTo>
                    <a:pt x="333375" y="22479"/>
                  </a:moveTo>
                  <a:lnTo>
                    <a:pt x="180721" y="22479"/>
                  </a:lnTo>
                  <a:lnTo>
                    <a:pt x="180721" y="52578"/>
                  </a:lnTo>
                  <a:lnTo>
                    <a:pt x="293751" y="52578"/>
                  </a:lnTo>
                  <a:lnTo>
                    <a:pt x="208915" y="252984"/>
                  </a:lnTo>
                  <a:lnTo>
                    <a:pt x="245491" y="252984"/>
                  </a:lnTo>
                  <a:lnTo>
                    <a:pt x="333375" y="36195"/>
                  </a:lnTo>
                  <a:lnTo>
                    <a:pt x="333375" y="22479"/>
                  </a:lnTo>
                  <a:close/>
                </a:path>
                <a:path w="634364" h="268605">
                  <a:moveTo>
                    <a:pt x="633857" y="178816"/>
                  </a:moveTo>
                  <a:lnTo>
                    <a:pt x="529971" y="178816"/>
                  </a:lnTo>
                  <a:lnTo>
                    <a:pt x="529971" y="127381"/>
                  </a:lnTo>
                  <a:lnTo>
                    <a:pt x="616077" y="127381"/>
                  </a:lnTo>
                  <a:lnTo>
                    <a:pt x="616077" y="101219"/>
                  </a:lnTo>
                  <a:lnTo>
                    <a:pt x="529971" y="101219"/>
                  </a:lnTo>
                  <a:lnTo>
                    <a:pt x="529971" y="56388"/>
                  </a:lnTo>
                  <a:lnTo>
                    <a:pt x="623062" y="56388"/>
                  </a:lnTo>
                  <a:lnTo>
                    <a:pt x="623062" y="30226"/>
                  </a:lnTo>
                  <a:lnTo>
                    <a:pt x="451231" y="30226"/>
                  </a:lnTo>
                  <a:lnTo>
                    <a:pt x="455256" y="24041"/>
                  </a:lnTo>
                  <a:lnTo>
                    <a:pt x="458762" y="17843"/>
                  </a:lnTo>
                  <a:lnTo>
                    <a:pt x="461784" y="11658"/>
                  </a:lnTo>
                  <a:lnTo>
                    <a:pt x="464312" y="5461"/>
                  </a:lnTo>
                  <a:lnTo>
                    <a:pt x="436372" y="0"/>
                  </a:lnTo>
                  <a:lnTo>
                    <a:pt x="421601" y="24396"/>
                  </a:lnTo>
                  <a:lnTo>
                    <a:pt x="404939" y="47091"/>
                  </a:lnTo>
                  <a:lnTo>
                    <a:pt x="386359" y="68122"/>
                  </a:lnTo>
                  <a:lnTo>
                    <a:pt x="365887" y="87503"/>
                  </a:lnTo>
                  <a:lnTo>
                    <a:pt x="385445" y="107569"/>
                  </a:lnTo>
                  <a:lnTo>
                    <a:pt x="396608" y="96583"/>
                  </a:lnTo>
                  <a:lnTo>
                    <a:pt x="408190" y="84366"/>
                  </a:lnTo>
                  <a:lnTo>
                    <a:pt x="420179" y="70967"/>
                  </a:lnTo>
                  <a:lnTo>
                    <a:pt x="432562" y="56388"/>
                  </a:lnTo>
                  <a:lnTo>
                    <a:pt x="501777" y="56388"/>
                  </a:lnTo>
                  <a:lnTo>
                    <a:pt x="501777" y="101219"/>
                  </a:lnTo>
                  <a:lnTo>
                    <a:pt x="501777" y="127381"/>
                  </a:lnTo>
                  <a:lnTo>
                    <a:pt x="501777" y="178816"/>
                  </a:lnTo>
                  <a:lnTo>
                    <a:pt x="436626" y="178816"/>
                  </a:lnTo>
                  <a:lnTo>
                    <a:pt x="436626" y="127381"/>
                  </a:lnTo>
                  <a:lnTo>
                    <a:pt x="501777" y="127381"/>
                  </a:lnTo>
                  <a:lnTo>
                    <a:pt x="501777" y="101219"/>
                  </a:lnTo>
                  <a:lnTo>
                    <a:pt x="408940" y="101219"/>
                  </a:lnTo>
                  <a:lnTo>
                    <a:pt x="408940" y="178816"/>
                  </a:lnTo>
                  <a:lnTo>
                    <a:pt x="368554" y="178816"/>
                  </a:lnTo>
                  <a:lnTo>
                    <a:pt x="368554" y="205486"/>
                  </a:lnTo>
                  <a:lnTo>
                    <a:pt x="501777" y="205486"/>
                  </a:lnTo>
                  <a:lnTo>
                    <a:pt x="501777" y="268224"/>
                  </a:lnTo>
                  <a:lnTo>
                    <a:pt x="529971" y="268224"/>
                  </a:lnTo>
                  <a:lnTo>
                    <a:pt x="529971" y="205486"/>
                  </a:lnTo>
                  <a:lnTo>
                    <a:pt x="633857" y="205486"/>
                  </a:lnTo>
                  <a:lnTo>
                    <a:pt x="633857" y="178816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14016" y="1525524"/>
            <a:ext cx="1605280" cy="4635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7995">
              <a:lnSpc>
                <a:spcPct val="100000"/>
              </a:lnSpc>
              <a:spcBef>
                <a:spcPts val="130"/>
              </a:spcBef>
            </a:pPr>
            <a:r>
              <a:rPr sz="2400" b="0" spc="5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87</a:t>
            </a:r>
            <a:r>
              <a:rPr sz="24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年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0733" y="1978609"/>
            <a:ext cx="1419860" cy="777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2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納入</a:t>
            </a:r>
            <a:endParaRPr sz="2800">
              <a:latin typeface="Noto Sans CJK JP Medium"/>
              <a:cs typeface="Noto Sans CJK JP Medium"/>
            </a:endParaRPr>
          </a:p>
          <a:p>
            <a:pPr algn="ctr">
              <a:lnSpc>
                <a:spcPts val="2600"/>
              </a:lnSpc>
            </a:pPr>
            <a:r>
              <a:rPr sz="22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政府採購法</a:t>
            </a:r>
            <a:endParaRPr sz="2200">
              <a:latin typeface="Noto Sans CJK JP Medium"/>
              <a:cs typeface="Noto Sans CJK JP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964423" y="1475232"/>
            <a:ext cx="1778635" cy="1727200"/>
            <a:chOff x="7964423" y="1475232"/>
            <a:chExt cx="1778635" cy="1727200"/>
          </a:xfrm>
        </p:grpSpPr>
        <p:sp>
          <p:nvSpPr>
            <p:cNvPr id="24" name="object 24"/>
            <p:cNvSpPr/>
            <p:nvPr/>
          </p:nvSpPr>
          <p:spPr>
            <a:xfrm>
              <a:off x="7964423" y="1475232"/>
              <a:ext cx="1778635" cy="1727200"/>
            </a:xfrm>
            <a:custGeom>
              <a:avLst/>
              <a:gdLst/>
              <a:ahLst/>
              <a:cxnLst/>
              <a:rect l="l" t="t" r="r" b="b"/>
              <a:pathLst>
                <a:path w="1778634" h="1727200">
                  <a:moveTo>
                    <a:pt x="1778507" y="0"/>
                  </a:moveTo>
                  <a:lnTo>
                    <a:pt x="0" y="0"/>
                  </a:lnTo>
                  <a:lnTo>
                    <a:pt x="0" y="1453515"/>
                  </a:lnTo>
                  <a:lnTo>
                    <a:pt x="889253" y="1726692"/>
                  </a:lnTo>
                  <a:lnTo>
                    <a:pt x="1280757" y="1606423"/>
                  </a:lnTo>
                  <a:lnTo>
                    <a:pt x="889253" y="1606423"/>
                  </a:lnTo>
                  <a:lnTo>
                    <a:pt x="836267" y="1600465"/>
                  </a:lnTo>
                  <a:lnTo>
                    <a:pt x="790248" y="1583875"/>
                  </a:lnTo>
                  <a:lnTo>
                    <a:pt x="753959" y="1558581"/>
                  </a:lnTo>
                  <a:lnTo>
                    <a:pt x="730160" y="1526508"/>
                  </a:lnTo>
                  <a:lnTo>
                    <a:pt x="721613" y="1489583"/>
                  </a:lnTo>
                  <a:lnTo>
                    <a:pt x="730160" y="1452719"/>
                  </a:lnTo>
                  <a:lnTo>
                    <a:pt x="753959" y="1420683"/>
                  </a:lnTo>
                  <a:lnTo>
                    <a:pt x="790248" y="1395408"/>
                  </a:lnTo>
                  <a:lnTo>
                    <a:pt x="836267" y="1378826"/>
                  </a:lnTo>
                  <a:lnTo>
                    <a:pt x="889253" y="1372870"/>
                  </a:lnTo>
                  <a:lnTo>
                    <a:pt x="1778507" y="1372870"/>
                  </a:lnTo>
                  <a:lnTo>
                    <a:pt x="1778507" y="0"/>
                  </a:lnTo>
                  <a:close/>
                </a:path>
                <a:path w="1778634" h="1727200">
                  <a:moveTo>
                    <a:pt x="1778507" y="1372870"/>
                  </a:moveTo>
                  <a:lnTo>
                    <a:pt x="889253" y="1372870"/>
                  </a:lnTo>
                  <a:lnTo>
                    <a:pt x="942240" y="1378826"/>
                  </a:lnTo>
                  <a:lnTo>
                    <a:pt x="988259" y="1395408"/>
                  </a:lnTo>
                  <a:lnTo>
                    <a:pt x="1024548" y="1420683"/>
                  </a:lnTo>
                  <a:lnTo>
                    <a:pt x="1048347" y="1452719"/>
                  </a:lnTo>
                  <a:lnTo>
                    <a:pt x="1056893" y="1489583"/>
                  </a:lnTo>
                  <a:lnTo>
                    <a:pt x="1048347" y="1526508"/>
                  </a:lnTo>
                  <a:lnTo>
                    <a:pt x="1024548" y="1558581"/>
                  </a:lnTo>
                  <a:lnTo>
                    <a:pt x="988259" y="1583875"/>
                  </a:lnTo>
                  <a:lnTo>
                    <a:pt x="942240" y="1600465"/>
                  </a:lnTo>
                  <a:lnTo>
                    <a:pt x="889253" y="1606423"/>
                  </a:lnTo>
                  <a:lnTo>
                    <a:pt x="1280757" y="1606423"/>
                  </a:lnTo>
                  <a:lnTo>
                    <a:pt x="1778507" y="1453515"/>
                  </a:lnTo>
                  <a:lnTo>
                    <a:pt x="1778507" y="137287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55863" y="1516380"/>
              <a:ext cx="1605280" cy="463550"/>
            </a:xfrm>
            <a:custGeom>
              <a:avLst/>
              <a:gdLst/>
              <a:ahLst/>
              <a:cxnLst/>
              <a:rect l="l" t="t" r="r" b="b"/>
              <a:pathLst>
                <a:path w="1605279" h="463550">
                  <a:moveTo>
                    <a:pt x="1604772" y="0"/>
                  </a:moveTo>
                  <a:lnTo>
                    <a:pt x="0" y="0"/>
                  </a:lnTo>
                  <a:lnTo>
                    <a:pt x="0" y="463296"/>
                  </a:lnTo>
                  <a:lnTo>
                    <a:pt x="1604772" y="463296"/>
                  </a:lnTo>
                  <a:lnTo>
                    <a:pt x="1604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80679" y="1605152"/>
              <a:ext cx="803910" cy="268605"/>
            </a:xfrm>
            <a:custGeom>
              <a:avLst/>
              <a:gdLst/>
              <a:ahLst/>
              <a:cxnLst/>
              <a:rect l="l" t="t" r="r" b="b"/>
              <a:pathLst>
                <a:path w="803909" h="268605">
                  <a:moveTo>
                    <a:pt x="137033" y="223774"/>
                  </a:moveTo>
                  <a:lnTo>
                    <a:pt x="86741" y="223774"/>
                  </a:lnTo>
                  <a:lnTo>
                    <a:pt x="86741" y="57277"/>
                  </a:lnTo>
                  <a:lnTo>
                    <a:pt x="86741" y="17780"/>
                  </a:lnTo>
                  <a:lnTo>
                    <a:pt x="0" y="40640"/>
                  </a:lnTo>
                  <a:lnTo>
                    <a:pt x="0" y="71247"/>
                  </a:lnTo>
                  <a:lnTo>
                    <a:pt x="51816" y="57277"/>
                  </a:lnTo>
                  <a:lnTo>
                    <a:pt x="51816" y="223774"/>
                  </a:lnTo>
                  <a:lnTo>
                    <a:pt x="1397" y="223774"/>
                  </a:lnTo>
                  <a:lnTo>
                    <a:pt x="1397" y="252984"/>
                  </a:lnTo>
                  <a:lnTo>
                    <a:pt x="137033" y="252984"/>
                  </a:lnTo>
                  <a:lnTo>
                    <a:pt x="137033" y="223774"/>
                  </a:lnTo>
                  <a:close/>
                </a:path>
                <a:path w="803909" h="268605">
                  <a:moveTo>
                    <a:pt x="323723" y="136652"/>
                  </a:moveTo>
                  <a:lnTo>
                    <a:pt x="319024" y="84988"/>
                  </a:lnTo>
                  <a:lnTo>
                    <a:pt x="304952" y="48069"/>
                  </a:lnTo>
                  <a:lnTo>
                    <a:pt x="303542" y="46736"/>
                  </a:lnTo>
                  <a:lnTo>
                    <a:pt x="287909" y="31991"/>
                  </a:lnTo>
                  <a:lnTo>
                    <a:pt x="287909" y="140716"/>
                  </a:lnTo>
                  <a:lnTo>
                    <a:pt x="285407" y="178282"/>
                  </a:lnTo>
                  <a:lnTo>
                    <a:pt x="277533" y="206375"/>
                  </a:lnTo>
                  <a:lnTo>
                    <a:pt x="264401" y="223240"/>
                  </a:lnTo>
                  <a:lnTo>
                    <a:pt x="245999" y="228854"/>
                  </a:lnTo>
                  <a:lnTo>
                    <a:pt x="227253" y="223354"/>
                  </a:lnTo>
                  <a:lnTo>
                    <a:pt x="213880" y="206844"/>
                  </a:lnTo>
                  <a:lnTo>
                    <a:pt x="205867" y="179298"/>
                  </a:lnTo>
                  <a:lnTo>
                    <a:pt x="203288" y="142113"/>
                  </a:lnTo>
                  <a:lnTo>
                    <a:pt x="203314" y="138938"/>
                  </a:lnTo>
                  <a:lnTo>
                    <a:pt x="205930" y="99618"/>
                  </a:lnTo>
                  <a:lnTo>
                    <a:pt x="214134" y="70256"/>
                  </a:lnTo>
                  <a:lnTo>
                    <a:pt x="227787" y="52616"/>
                  </a:lnTo>
                  <a:lnTo>
                    <a:pt x="246888" y="46736"/>
                  </a:lnTo>
                  <a:lnTo>
                    <a:pt x="264883" y="52501"/>
                  </a:lnTo>
                  <a:lnTo>
                    <a:pt x="277749" y="69786"/>
                  </a:lnTo>
                  <a:lnTo>
                    <a:pt x="285457" y="98602"/>
                  </a:lnTo>
                  <a:lnTo>
                    <a:pt x="287883" y="136652"/>
                  </a:lnTo>
                  <a:lnTo>
                    <a:pt x="287909" y="140716"/>
                  </a:lnTo>
                  <a:lnTo>
                    <a:pt x="287909" y="31991"/>
                  </a:lnTo>
                  <a:lnTo>
                    <a:pt x="281495" y="25933"/>
                  </a:lnTo>
                  <a:lnTo>
                    <a:pt x="248666" y="18542"/>
                  </a:lnTo>
                  <a:lnTo>
                    <a:pt x="230111" y="20523"/>
                  </a:lnTo>
                  <a:lnTo>
                    <a:pt x="188468" y="50038"/>
                  </a:lnTo>
                  <a:lnTo>
                    <a:pt x="172859" y="88696"/>
                  </a:lnTo>
                  <a:lnTo>
                    <a:pt x="167640" y="142113"/>
                  </a:lnTo>
                  <a:lnTo>
                    <a:pt x="168846" y="168376"/>
                  </a:lnTo>
                  <a:lnTo>
                    <a:pt x="178460" y="210997"/>
                  </a:lnTo>
                  <a:lnTo>
                    <a:pt x="210642" y="249453"/>
                  </a:lnTo>
                  <a:lnTo>
                    <a:pt x="243713" y="256794"/>
                  </a:lnTo>
                  <a:lnTo>
                    <a:pt x="262064" y="254850"/>
                  </a:lnTo>
                  <a:lnTo>
                    <a:pt x="278104" y="248983"/>
                  </a:lnTo>
                  <a:lnTo>
                    <a:pt x="291833" y="239229"/>
                  </a:lnTo>
                  <a:lnTo>
                    <a:pt x="300507" y="228854"/>
                  </a:lnTo>
                  <a:lnTo>
                    <a:pt x="303276" y="225552"/>
                  </a:lnTo>
                  <a:lnTo>
                    <a:pt x="312254" y="208292"/>
                  </a:lnTo>
                  <a:lnTo>
                    <a:pt x="318643" y="187731"/>
                  </a:lnTo>
                  <a:lnTo>
                    <a:pt x="322453" y="163855"/>
                  </a:lnTo>
                  <a:lnTo>
                    <a:pt x="323723" y="136652"/>
                  </a:lnTo>
                  <a:close/>
                </a:path>
                <a:path w="803909" h="268605">
                  <a:moveTo>
                    <a:pt x="502132" y="125260"/>
                  </a:moveTo>
                  <a:lnTo>
                    <a:pt x="497217" y="79781"/>
                  </a:lnTo>
                  <a:lnTo>
                    <a:pt x="482752" y="46736"/>
                  </a:lnTo>
                  <a:lnTo>
                    <a:pt x="482473" y="46228"/>
                  </a:lnTo>
                  <a:lnTo>
                    <a:pt x="471563" y="34137"/>
                  </a:lnTo>
                  <a:lnTo>
                    <a:pt x="465632" y="30162"/>
                  </a:lnTo>
                  <a:lnTo>
                    <a:pt x="465632" y="100863"/>
                  </a:lnTo>
                  <a:lnTo>
                    <a:pt x="464985" y="108204"/>
                  </a:lnTo>
                  <a:lnTo>
                    <a:pt x="434492" y="139484"/>
                  </a:lnTo>
                  <a:lnTo>
                    <a:pt x="426466" y="140208"/>
                  </a:lnTo>
                  <a:lnTo>
                    <a:pt x="417271" y="139407"/>
                  </a:lnTo>
                  <a:lnTo>
                    <a:pt x="387934" y="112560"/>
                  </a:lnTo>
                  <a:lnTo>
                    <a:pt x="385191" y="93345"/>
                  </a:lnTo>
                  <a:lnTo>
                    <a:pt x="385876" y="83921"/>
                  </a:lnTo>
                  <a:lnTo>
                    <a:pt x="408901" y="50088"/>
                  </a:lnTo>
                  <a:lnTo>
                    <a:pt x="424815" y="46736"/>
                  </a:lnTo>
                  <a:lnTo>
                    <a:pt x="433666" y="47713"/>
                  </a:lnTo>
                  <a:lnTo>
                    <a:pt x="462940" y="79603"/>
                  </a:lnTo>
                  <a:lnTo>
                    <a:pt x="465632" y="100863"/>
                  </a:lnTo>
                  <a:lnTo>
                    <a:pt x="465632" y="30162"/>
                  </a:lnTo>
                  <a:lnTo>
                    <a:pt x="458660" y="25488"/>
                  </a:lnTo>
                  <a:lnTo>
                    <a:pt x="443750" y="20281"/>
                  </a:lnTo>
                  <a:lnTo>
                    <a:pt x="426847" y="18542"/>
                  </a:lnTo>
                  <a:lnTo>
                    <a:pt x="410603" y="19926"/>
                  </a:lnTo>
                  <a:lnTo>
                    <a:pt x="371602" y="40640"/>
                  </a:lnTo>
                  <a:lnTo>
                    <a:pt x="351701" y="80683"/>
                  </a:lnTo>
                  <a:lnTo>
                    <a:pt x="350393" y="97155"/>
                  </a:lnTo>
                  <a:lnTo>
                    <a:pt x="351548" y="111848"/>
                  </a:lnTo>
                  <a:lnTo>
                    <a:pt x="369062" y="148209"/>
                  </a:lnTo>
                  <a:lnTo>
                    <a:pt x="403059" y="167271"/>
                  </a:lnTo>
                  <a:lnTo>
                    <a:pt x="417068" y="168529"/>
                  </a:lnTo>
                  <a:lnTo>
                    <a:pt x="433158" y="166839"/>
                  </a:lnTo>
                  <a:lnTo>
                    <a:pt x="446798" y="161772"/>
                  </a:lnTo>
                  <a:lnTo>
                    <a:pt x="457974" y="153314"/>
                  </a:lnTo>
                  <a:lnTo>
                    <a:pt x="466725" y="141478"/>
                  </a:lnTo>
                  <a:lnTo>
                    <a:pt x="466979" y="141605"/>
                  </a:lnTo>
                  <a:lnTo>
                    <a:pt x="467487" y="141605"/>
                  </a:lnTo>
                  <a:lnTo>
                    <a:pt x="466458" y="161188"/>
                  </a:lnTo>
                  <a:lnTo>
                    <a:pt x="451231" y="205994"/>
                  </a:lnTo>
                  <a:lnTo>
                    <a:pt x="419061" y="227431"/>
                  </a:lnTo>
                  <a:lnTo>
                    <a:pt x="404876" y="228854"/>
                  </a:lnTo>
                  <a:lnTo>
                    <a:pt x="393750" y="228142"/>
                  </a:lnTo>
                  <a:lnTo>
                    <a:pt x="383057" y="226021"/>
                  </a:lnTo>
                  <a:lnTo>
                    <a:pt x="372795" y="222478"/>
                  </a:lnTo>
                  <a:lnTo>
                    <a:pt x="362966" y="217551"/>
                  </a:lnTo>
                  <a:lnTo>
                    <a:pt x="362966" y="248793"/>
                  </a:lnTo>
                  <a:lnTo>
                    <a:pt x="372529" y="252298"/>
                  </a:lnTo>
                  <a:lnTo>
                    <a:pt x="382930" y="254800"/>
                  </a:lnTo>
                  <a:lnTo>
                    <a:pt x="394144" y="256298"/>
                  </a:lnTo>
                  <a:lnTo>
                    <a:pt x="406146" y="256794"/>
                  </a:lnTo>
                  <a:lnTo>
                    <a:pt x="427951" y="254609"/>
                  </a:lnTo>
                  <a:lnTo>
                    <a:pt x="447078" y="248031"/>
                  </a:lnTo>
                  <a:lnTo>
                    <a:pt x="463524" y="237083"/>
                  </a:lnTo>
                  <a:lnTo>
                    <a:pt x="470890" y="228854"/>
                  </a:lnTo>
                  <a:lnTo>
                    <a:pt x="477266" y="221742"/>
                  </a:lnTo>
                  <a:lnTo>
                    <a:pt x="495947" y="180009"/>
                  </a:lnTo>
                  <a:lnTo>
                    <a:pt x="501269" y="141478"/>
                  </a:lnTo>
                  <a:lnTo>
                    <a:pt x="501332" y="140208"/>
                  </a:lnTo>
                  <a:lnTo>
                    <a:pt x="502132" y="125260"/>
                  </a:lnTo>
                  <a:close/>
                </a:path>
                <a:path w="803909" h="268605">
                  <a:moveTo>
                    <a:pt x="803656" y="178816"/>
                  </a:moveTo>
                  <a:lnTo>
                    <a:pt x="699770" y="178816"/>
                  </a:lnTo>
                  <a:lnTo>
                    <a:pt x="699770" y="127381"/>
                  </a:lnTo>
                  <a:lnTo>
                    <a:pt x="785876" y="127381"/>
                  </a:lnTo>
                  <a:lnTo>
                    <a:pt x="785876" y="101219"/>
                  </a:lnTo>
                  <a:lnTo>
                    <a:pt x="699770" y="101219"/>
                  </a:lnTo>
                  <a:lnTo>
                    <a:pt x="699770" y="56388"/>
                  </a:lnTo>
                  <a:lnTo>
                    <a:pt x="792861" y="56388"/>
                  </a:lnTo>
                  <a:lnTo>
                    <a:pt x="792861" y="30226"/>
                  </a:lnTo>
                  <a:lnTo>
                    <a:pt x="621030" y="30226"/>
                  </a:lnTo>
                  <a:lnTo>
                    <a:pt x="625068" y="24041"/>
                  </a:lnTo>
                  <a:lnTo>
                    <a:pt x="628611" y="17843"/>
                  </a:lnTo>
                  <a:lnTo>
                    <a:pt x="631634" y="11658"/>
                  </a:lnTo>
                  <a:lnTo>
                    <a:pt x="634111" y="5461"/>
                  </a:lnTo>
                  <a:lnTo>
                    <a:pt x="606171" y="0"/>
                  </a:lnTo>
                  <a:lnTo>
                    <a:pt x="591400" y="24396"/>
                  </a:lnTo>
                  <a:lnTo>
                    <a:pt x="574738" y="47091"/>
                  </a:lnTo>
                  <a:lnTo>
                    <a:pt x="556158" y="68122"/>
                  </a:lnTo>
                  <a:lnTo>
                    <a:pt x="535686" y="87503"/>
                  </a:lnTo>
                  <a:lnTo>
                    <a:pt x="555244" y="107569"/>
                  </a:lnTo>
                  <a:lnTo>
                    <a:pt x="566407" y="96583"/>
                  </a:lnTo>
                  <a:lnTo>
                    <a:pt x="577989" y="84366"/>
                  </a:lnTo>
                  <a:lnTo>
                    <a:pt x="589978" y="70967"/>
                  </a:lnTo>
                  <a:lnTo>
                    <a:pt x="602361" y="56388"/>
                  </a:lnTo>
                  <a:lnTo>
                    <a:pt x="671576" y="56388"/>
                  </a:lnTo>
                  <a:lnTo>
                    <a:pt x="671576" y="101219"/>
                  </a:lnTo>
                  <a:lnTo>
                    <a:pt x="671576" y="127381"/>
                  </a:lnTo>
                  <a:lnTo>
                    <a:pt x="671576" y="178816"/>
                  </a:lnTo>
                  <a:lnTo>
                    <a:pt x="606425" y="178816"/>
                  </a:lnTo>
                  <a:lnTo>
                    <a:pt x="606425" y="127381"/>
                  </a:lnTo>
                  <a:lnTo>
                    <a:pt x="671576" y="127381"/>
                  </a:lnTo>
                  <a:lnTo>
                    <a:pt x="671576" y="101219"/>
                  </a:lnTo>
                  <a:lnTo>
                    <a:pt x="578739" y="101219"/>
                  </a:lnTo>
                  <a:lnTo>
                    <a:pt x="578739" y="178816"/>
                  </a:lnTo>
                  <a:lnTo>
                    <a:pt x="538353" y="178816"/>
                  </a:lnTo>
                  <a:lnTo>
                    <a:pt x="538353" y="205486"/>
                  </a:lnTo>
                  <a:lnTo>
                    <a:pt x="671576" y="205486"/>
                  </a:lnTo>
                  <a:lnTo>
                    <a:pt x="671576" y="268097"/>
                  </a:lnTo>
                  <a:lnTo>
                    <a:pt x="699770" y="268097"/>
                  </a:lnTo>
                  <a:lnTo>
                    <a:pt x="699770" y="205486"/>
                  </a:lnTo>
                  <a:lnTo>
                    <a:pt x="803656" y="205486"/>
                  </a:lnTo>
                  <a:lnTo>
                    <a:pt x="803656" y="178816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055864" y="1516380"/>
            <a:ext cx="1605280" cy="4635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30"/>
              </a:spcBef>
            </a:pPr>
            <a:r>
              <a:rPr sz="2400" b="0" spc="5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109</a:t>
            </a:r>
            <a:r>
              <a:rPr sz="24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年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29396" y="1898637"/>
            <a:ext cx="1494155" cy="828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585"/>
              </a:spcBef>
            </a:pPr>
            <a:r>
              <a:rPr sz="28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強化</a:t>
            </a:r>
            <a:endParaRPr sz="28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b="0" spc="-16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工程及勞務採購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848088" y="1476755"/>
            <a:ext cx="1778635" cy="1727200"/>
            <a:chOff x="9848088" y="1476755"/>
            <a:chExt cx="1778635" cy="1727200"/>
          </a:xfrm>
        </p:grpSpPr>
        <p:sp>
          <p:nvSpPr>
            <p:cNvPr id="30" name="object 30"/>
            <p:cNvSpPr/>
            <p:nvPr/>
          </p:nvSpPr>
          <p:spPr>
            <a:xfrm>
              <a:off x="9848088" y="1476755"/>
              <a:ext cx="1778635" cy="1727200"/>
            </a:xfrm>
            <a:custGeom>
              <a:avLst/>
              <a:gdLst/>
              <a:ahLst/>
              <a:cxnLst/>
              <a:rect l="l" t="t" r="r" b="b"/>
              <a:pathLst>
                <a:path w="1778634" h="1727200">
                  <a:moveTo>
                    <a:pt x="1778507" y="0"/>
                  </a:moveTo>
                  <a:lnTo>
                    <a:pt x="0" y="0"/>
                  </a:lnTo>
                  <a:lnTo>
                    <a:pt x="0" y="1453515"/>
                  </a:lnTo>
                  <a:lnTo>
                    <a:pt x="889253" y="1726692"/>
                  </a:lnTo>
                  <a:lnTo>
                    <a:pt x="1280757" y="1606423"/>
                  </a:lnTo>
                  <a:lnTo>
                    <a:pt x="889253" y="1606423"/>
                  </a:lnTo>
                  <a:lnTo>
                    <a:pt x="836267" y="1600465"/>
                  </a:lnTo>
                  <a:lnTo>
                    <a:pt x="790248" y="1583875"/>
                  </a:lnTo>
                  <a:lnTo>
                    <a:pt x="753959" y="1558581"/>
                  </a:lnTo>
                  <a:lnTo>
                    <a:pt x="730160" y="1526508"/>
                  </a:lnTo>
                  <a:lnTo>
                    <a:pt x="721613" y="1489583"/>
                  </a:lnTo>
                  <a:lnTo>
                    <a:pt x="730160" y="1452719"/>
                  </a:lnTo>
                  <a:lnTo>
                    <a:pt x="753959" y="1420683"/>
                  </a:lnTo>
                  <a:lnTo>
                    <a:pt x="790248" y="1395408"/>
                  </a:lnTo>
                  <a:lnTo>
                    <a:pt x="836267" y="1378826"/>
                  </a:lnTo>
                  <a:lnTo>
                    <a:pt x="889253" y="1372870"/>
                  </a:lnTo>
                  <a:lnTo>
                    <a:pt x="1778507" y="1372870"/>
                  </a:lnTo>
                  <a:lnTo>
                    <a:pt x="1778507" y="0"/>
                  </a:lnTo>
                  <a:close/>
                </a:path>
                <a:path w="1778634" h="1727200">
                  <a:moveTo>
                    <a:pt x="1778507" y="1372870"/>
                  </a:moveTo>
                  <a:lnTo>
                    <a:pt x="889253" y="1372870"/>
                  </a:lnTo>
                  <a:lnTo>
                    <a:pt x="942240" y="1378826"/>
                  </a:lnTo>
                  <a:lnTo>
                    <a:pt x="988259" y="1395408"/>
                  </a:lnTo>
                  <a:lnTo>
                    <a:pt x="1024548" y="1420683"/>
                  </a:lnTo>
                  <a:lnTo>
                    <a:pt x="1048347" y="1452719"/>
                  </a:lnTo>
                  <a:lnTo>
                    <a:pt x="1056893" y="1489583"/>
                  </a:lnTo>
                  <a:lnTo>
                    <a:pt x="1048347" y="1526508"/>
                  </a:lnTo>
                  <a:lnTo>
                    <a:pt x="1024548" y="1558581"/>
                  </a:lnTo>
                  <a:lnTo>
                    <a:pt x="988259" y="1583875"/>
                  </a:lnTo>
                  <a:lnTo>
                    <a:pt x="942240" y="1600465"/>
                  </a:lnTo>
                  <a:lnTo>
                    <a:pt x="889253" y="1606423"/>
                  </a:lnTo>
                  <a:lnTo>
                    <a:pt x="1280757" y="1606423"/>
                  </a:lnTo>
                  <a:lnTo>
                    <a:pt x="1778507" y="1453515"/>
                  </a:lnTo>
                  <a:lnTo>
                    <a:pt x="1778507" y="137287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31908" y="1517903"/>
              <a:ext cx="1605280" cy="463550"/>
            </a:xfrm>
            <a:custGeom>
              <a:avLst/>
              <a:gdLst/>
              <a:ahLst/>
              <a:cxnLst/>
              <a:rect l="l" t="t" r="r" b="b"/>
              <a:pathLst>
                <a:path w="1605279" h="463550">
                  <a:moveTo>
                    <a:pt x="1604772" y="0"/>
                  </a:moveTo>
                  <a:lnTo>
                    <a:pt x="0" y="0"/>
                  </a:lnTo>
                  <a:lnTo>
                    <a:pt x="0" y="463296"/>
                  </a:lnTo>
                  <a:lnTo>
                    <a:pt x="1604772" y="463296"/>
                  </a:lnTo>
                  <a:lnTo>
                    <a:pt x="1604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356977" y="1606803"/>
              <a:ext cx="803910" cy="268605"/>
            </a:xfrm>
            <a:custGeom>
              <a:avLst/>
              <a:gdLst/>
              <a:ahLst/>
              <a:cxnLst/>
              <a:rect l="l" t="t" r="r" b="b"/>
              <a:pathLst>
                <a:path w="803909" h="268605">
                  <a:moveTo>
                    <a:pt x="137033" y="223901"/>
                  </a:moveTo>
                  <a:lnTo>
                    <a:pt x="86741" y="223901"/>
                  </a:lnTo>
                  <a:lnTo>
                    <a:pt x="86741" y="57404"/>
                  </a:lnTo>
                  <a:lnTo>
                    <a:pt x="86741" y="17907"/>
                  </a:lnTo>
                  <a:lnTo>
                    <a:pt x="0" y="40640"/>
                  </a:lnTo>
                  <a:lnTo>
                    <a:pt x="0" y="71374"/>
                  </a:lnTo>
                  <a:lnTo>
                    <a:pt x="51816" y="57404"/>
                  </a:lnTo>
                  <a:lnTo>
                    <a:pt x="51816" y="223901"/>
                  </a:lnTo>
                  <a:lnTo>
                    <a:pt x="1397" y="223901"/>
                  </a:lnTo>
                  <a:lnTo>
                    <a:pt x="1397" y="253111"/>
                  </a:lnTo>
                  <a:lnTo>
                    <a:pt x="137033" y="253111"/>
                  </a:lnTo>
                  <a:lnTo>
                    <a:pt x="137033" y="223901"/>
                  </a:lnTo>
                  <a:close/>
                </a:path>
                <a:path w="803909" h="268605">
                  <a:moveTo>
                    <a:pt x="318389" y="223901"/>
                  </a:moveTo>
                  <a:lnTo>
                    <a:pt x="268097" y="223901"/>
                  </a:lnTo>
                  <a:lnTo>
                    <a:pt x="268097" y="57404"/>
                  </a:lnTo>
                  <a:lnTo>
                    <a:pt x="268097" y="17907"/>
                  </a:lnTo>
                  <a:lnTo>
                    <a:pt x="181356" y="40640"/>
                  </a:lnTo>
                  <a:lnTo>
                    <a:pt x="181356" y="71374"/>
                  </a:lnTo>
                  <a:lnTo>
                    <a:pt x="233172" y="57404"/>
                  </a:lnTo>
                  <a:lnTo>
                    <a:pt x="233172" y="223901"/>
                  </a:lnTo>
                  <a:lnTo>
                    <a:pt x="182753" y="223901"/>
                  </a:lnTo>
                  <a:lnTo>
                    <a:pt x="182753" y="253111"/>
                  </a:lnTo>
                  <a:lnTo>
                    <a:pt x="318389" y="253111"/>
                  </a:lnTo>
                  <a:lnTo>
                    <a:pt x="318389" y="223901"/>
                  </a:lnTo>
                  <a:close/>
                </a:path>
                <a:path w="803909" h="268605">
                  <a:moveTo>
                    <a:pt x="505206" y="136652"/>
                  </a:moveTo>
                  <a:lnTo>
                    <a:pt x="500494" y="85064"/>
                  </a:lnTo>
                  <a:lnTo>
                    <a:pt x="486371" y="48183"/>
                  </a:lnTo>
                  <a:lnTo>
                    <a:pt x="484835" y="46736"/>
                  </a:lnTo>
                  <a:lnTo>
                    <a:pt x="469265" y="32080"/>
                  </a:lnTo>
                  <a:lnTo>
                    <a:pt x="469265" y="140843"/>
                  </a:lnTo>
                  <a:lnTo>
                    <a:pt x="466763" y="178409"/>
                  </a:lnTo>
                  <a:lnTo>
                    <a:pt x="458889" y="206502"/>
                  </a:lnTo>
                  <a:lnTo>
                    <a:pt x="445757" y="223367"/>
                  </a:lnTo>
                  <a:lnTo>
                    <a:pt x="427355" y="228981"/>
                  </a:lnTo>
                  <a:lnTo>
                    <a:pt x="408660" y="223469"/>
                  </a:lnTo>
                  <a:lnTo>
                    <a:pt x="395287" y="206921"/>
                  </a:lnTo>
                  <a:lnTo>
                    <a:pt x="387235" y="179374"/>
                  </a:lnTo>
                  <a:lnTo>
                    <a:pt x="384632" y="142113"/>
                  </a:lnTo>
                  <a:lnTo>
                    <a:pt x="384670" y="139065"/>
                  </a:lnTo>
                  <a:lnTo>
                    <a:pt x="387286" y="99682"/>
                  </a:lnTo>
                  <a:lnTo>
                    <a:pt x="395490" y="70269"/>
                  </a:lnTo>
                  <a:lnTo>
                    <a:pt x="409143" y="52628"/>
                  </a:lnTo>
                  <a:lnTo>
                    <a:pt x="428244" y="46736"/>
                  </a:lnTo>
                  <a:lnTo>
                    <a:pt x="446239" y="52501"/>
                  </a:lnTo>
                  <a:lnTo>
                    <a:pt x="459105" y="69811"/>
                  </a:lnTo>
                  <a:lnTo>
                    <a:pt x="466813" y="98653"/>
                  </a:lnTo>
                  <a:lnTo>
                    <a:pt x="469226" y="136652"/>
                  </a:lnTo>
                  <a:lnTo>
                    <a:pt x="469265" y="140843"/>
                  </a:lnTo>
                  <a:lnTo>
                    <a:pt x="469265" y="32080"/>
                  </a:lnTo>
                  <a:lnTo>
                    <a:pt x="462876" y="26060"/>
                  </a:lnTo>
                  <a:lnTo>
                    <a:pt x="430022" y="18669"/>
                  </a:lnTo>
                  <a:lnTo>
                    <a:pt x="411467" y="20624"/>
                  </a:lnTo>
                  <a:lnTo>
                    <a:pt x="369824" y="50038"/>
                  </a:lnTo>
                  <a:lnTo>
                    <a:pt x="354215" y="88798"/>
                  </a:lnTo>
                  <a:lnTo>
                    <a:pt x="348996" y="142113"/>
                  </a:lnTo>
                  <a:lnTo>
                    <a:pt x="350202" y="168389"/>
                  </a:lnTo>
                  <a:lnTo>
                    <a:pt x="359867" y="211061"/>
                  </a:lnTo>
                  <a:lnTo>
                    <a:pt x="392061" y="249580"/>
                  </a:lnTo>
                  <a:lnTo>
                    <a:pt x="425069" y="256921"/>
                  </a:lnTo>
                  <a:lnTo>
                    <a:pt x="443420" y="254977"/>
                  </a:lnTo>
                  <a:lnTo>
                    <a:pt x="459460" y="249110"/>
                  </a:lnTo>
                  <a:lnTo>
                    <a:pt x="473189" y="239356"/>
                  </a:lnTo>
                  <a:lnTo>
                    <a:pt x="481863" y="228981"/>
                  </a:lnTo>
                  <a:lnTo>
                    <a:pt x="484632" y="225679"/>
                  </a:lnTo>
                  <a:lnTo>
                    <a:pt x="493623" y="208394"/>
                  </a:lnTo>
                  <a:lnTo>
                    <a:pt x="500062" y="187794"/>
                  </a:lnTo>
                  <a:lnTo>
                    <a:pt x="503910" y="163868"/>
                  </a:lnTo>
                  <a:lnTo>
                    <a:pt x="505206" y="136652"/>
                  </a:lnTo>
                  <a:close/>
                </a:path>
                <a:path w="803909" h="268605">
                  <a:moveTo>
                    <a:pt x="803656" y="178943"/>
                  </a:moveTo>
                  <a:lnTo>
                    <a:pt x="699770" y="178943"/>
                  </a:lnTo>
                  <a:lnTo>
                    <a:pt x="699770" y="127381"/>
                  </a:lnTo>
                  <a:lnTo>
                    <a:pt x="785876" y="127381"/>
                  </a:lnTo>
                  <a:lnTo>
                    <a:pt x="785876" y="101219"/>
                  </a:lnTo>
                  <a:lnTo>
                    <a:pt x="699770" y="101219"/>
                  </a:lnTo>
                  <a:lnTo>
                    <a:pt x="699770" y="56388"/>
                  </a:lnTo>
                  <a:lnTo>
                    <a:pt x="792988" y="56388"/>
                  </a:lnTo>
                  <a:lnTo>
                    <a:pt x="792988" y="30226"/>
                  </a:lnTo>
                  <a:lnTo>
                    <a:pt x="621030" y="30226"/>
                  </a:lnTo>
                  <a:lnTo>
                    <a:pt x="625068" y="24066"/>
                  </a:lnTo>
                  <a:lnTo>
                    <a:pt x="628611" y="17907"/>
                  </a:lnTo>
                  <a:lnTo>
                    <a:pt x="631634" y="11760"/>
                  </a:lnTo>
                  <a:lnTo>
                    <a:pt x="634111" y="5588"/>
                  </a:lnTo>
                  <a:lnTo>
                    <a:pt x="606171" y="0"/>
                  </a:lnTo>
                  <a:lnTo>
                    <a:pt x="591426" y="24409"/>
                  </a:lnTo>
                  <a:lnTo>
                    <a:pt x="574802" y="47142"/>
                  </a:lnTo>
                  <a:lnTo>
                    <a:pt x="556260" y="68173"/>
                  </a:lnTo>
                  <a:lnTo>
                    <a:pt x="535813" y="87503"/>
                  </a:lnTo>
                  <a:lnTo>
                    <a:pt x="555244" y="107696"/>
                  </a:lnTo>
                  <a:lnTo>
                    <a:pt x="566483" y="96647"/>
                  </a:lnTo>
                  <a:lnTo>
                    <a:pt x="578104" y="84429"/>
                  </a:lnTo>
                  <a:lnTo>
                    <a:pt x="590105" y="71018"/>
                  </a:lnTo>
                  <a:lnTo>
                    <a:pt x="602488" y="56388"/>
                  </a:lnTo>
                  <a:lnTo>
                    <a:pt x="671576" y="56388"/>
                  </a:lnTo>
                  <a:lnTo>
                    <a:pt x="671576" y="101219"/>
                  </a:lnTo>
                  <a:lnTo>
                    <a:pt x="671576" y="127381"/>
                  </a:lnTo>
                  <a:lnTo>
                    <a:pt x="671576" y="178943"/>
                  </a:lnTo>
                  <a:lnTo>
                    <a:pt x="606425" y="178943"/>
                  </a:lnTo>
                  <a:lnTo>
                    <a:pt x="606425" y="127381"/>
                  </a:lnTo>
                  <a:lnTo>
                    <a:pt x="671576" y="127381"/>
                  </a:lnTo>
                  <a:lnTo>
                    <a:pt x="671576" y="101219"/>
                  </a:lnTo>
                  <a:lnTo>
                    <a:pt x="578739" y="101219"/>
                  </a:lnTo>
                  <a:lnTo>
                    <a:pt x="578739" y="178943"/>
                  </a:lnTo>
                  <a:lnTo>
                    <a:pt x="538480" y="178943"/>
                  </a:lnTo>
                  <a:lnTo>
                    <a:pt x="538480" y="205613"/>
                  </a:lnTo>
                  <a:lnTo>
                    <a:pt x="671576" y="205613"/>
                  </a:lnTo>
                  <a:lnTo>
                    <a:pt x="671576" y="268224"/>
                  </a:lnTo>
                  <a:lnTo>
                    <a:pt x="699770" y="268224"/>
                  </a:lnTo>
                  <a:lnTo>
                    <a:pt x="699770" y="205613"/>
                  </a:lnTo>
                  <a:lnTo>
                    <a:pt x="803656" y="205613"/>
                  </a:lnTo>
                  <a:lnTo>
                    <a:pt x="803656" y="178943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931907" y="1517903"/>
            <a:ext cx="1605280" cy="4635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130"/>
              </a:spcBef>
            </a:pPr>
            <a:r>
              <a:rPr sz="2400" b="0" spc="5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110</a:t>
            </a:r>
            <a:r>
              <a:rPr sz="24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年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17963" y="1899305"/>
            <a:ext cx="1285240" cy="829944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2800" b="0" spc="-1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提升</a:t>
            </a:r>
            <a:endParaRPr sz="28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b="0" spc="-16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綠色採購成效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74570" y="3374897"/>
            <a:ext cx="1792605" cy="2760345"/>
          </a:xfrm>
          <a:custGeom>
            <a:avLst/>
            <a:gdLst/>
            <a:ahLst/>
            <a:cxnLst/>
            <a:rect l="l" t="t" r="r" b="b"/>
            <a:pathLst>
              <a:path w="1792604" h="2760345">
                <a:moveTo>
                  <a:pt x="0" y="2759964"/>
                </a:moveTo>
                <a:lnTo>
                  <a:pt x="1792224" y="2759964"/>
                </a:lnTo>
                <a:lnTo>
                  <a:pt x="1792224" y="0"/>
                </a:lnTo>
                <a:lnTo>
                  <a:pt x="0" y="0"/>
                </a:lnTo>
                <a:lnTo>
                  <a:pt x="0" y="2759964"/>
                </a:lnTo>
                <a:close/>
              </a:path>
            </a:pathLst>
          </a:custGeom>
          <a:ln w="28575">
            <a:solidFill>
              <a:srgbClr val="C5DFB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256091" y="3372358"/>
            <a:ext cx="1796414" cy="2665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290" marR="74295" indent="-146685" algn="just">
              <a:lnSpc>
                <a:spcPct val="120300"/>
              </a:lnSpc>
              <a:spcBef>
                <a:spcPts val="90"/>
              </a:spcBef>
              <a:buFont typeface="Arial"/>
              <a:buChar char="•"/>
              <a:tabLst>
                <a:tab pos="288925" algn="l"/>
              </a:tabLst>
            </a:pP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全球</a:t>
            </a:r>
            <a:r>
              <a:rPr sz="1800" b="0" spc="9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第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一個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立 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法推</a:t>
            </a:r>
            <a:r>
              <a:rPr sz="1800" b="0" spc="9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動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綠色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採 購國家</a:t>
            </a:r>
            <a:endParaRPr sz="1800">
              <a:latin typeface="Noto Sans CJK JP Medium"/>
              <a:cs typeface="Noto Sans CJK JP Medium"/>
            </a:endParaRPr>
          </a:p>
          <a:p>
            <a:pPr marL="288290" marR="62230" indent="-146685" algn="just">
              <a:lnSpc>
                <a:spcPct val="120300"/>
              </a:lnSpc>
              <a:spcBef>
                <a:spcPts val="10"/>
              </a:spcBef>
              <a:buFont typeface="Arial"/>
              <a:buChar char="•"/>
              <a:tabLst>
                <a:tab pos="288925" algn="l"/>
              </a:tabLst>
            </a:pPr>
            <a:r>
              <a:rPr sz="1800" b="0" spc="2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第</a:t>
            </a:r>
            <a:r>
              <a:rPr sz="1800" b="0" spc="4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9</a:t>
            </a:r>
            <a:r>
              <a:rPr sz="1800" b="0" spc="6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6</a:t>
            </a:r>
            <a:r>
              <a:rPr sz="1800" b="0" spc="2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條明訂</a:t>
            </a:r>
            <a:r>
              <a:rPr sz="1800" b="0" u="heavy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優 </a:t>
            </a:r>
            <a:r>
              <a:rPr sz="1800" b="0" u="heavy" spc="8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先採</a:t>
            </a:r>
            <a:r>
              <a:rPr sz="1800" b="0" u="heavy" spc="9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購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取得政 府認</a:t>
            </a:r>
            <a:r>
              <a:rPr sz="1800" b="0" spc="9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可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之環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境 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保護</a:t>
            </a:r>
            <a:r>
              <a:rPr sz="1800" b="0" spc="9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標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章使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用 許可之產品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067044" y="1470660"/>
            <a:ext cx="1778635" cy="1728470"/>
            <a:chOff x="6067044" y="1470660"/>
            <a:chExt cx="1778635" cy="1728470"/>
          </a:xfrm>
        </p:grpSpPr>
        <p:sp>
          <p:nvSpPr>
            <p:cNvPr id="38" name="object 38"/>
            <p:cNvSpPr/>
            <p:nvPr/>
          </p:nvSpPr>
          <p:spPr>
            <a:xfrm>
              <a:off x="6067044" y="1470660"/>
              <a:ext cx="1778635" cy="1728470"/>
            </a:xfrm>
            <a:custGeom>
              <a:avLst/>
              <a:gdLst/>
              <a:ahLst/>
              <a:cxnLst/>
              <a:rect l="l" t="t" r="r" b="b"/>
              <a:pathLst>
                <a:path w="1778634" h="1728470">
                  <a:moveTo>
                    <a:pt x="1778507" y="0"/>
                  </a:moveTo>
                  <a:lnTo>
                    <a:pt x="0" y="0"/>
                  </a:lnTo>
                  <a:lnTo>
                    <a:pt x="0" y="1454785"/>
                  </a:lnTo>
                  <a:lnTo>
                    <a:pt x="889253" y="1728216"/>
                  </a:lnTo>
                  <a:lnTo>
                    <a:pt x="1280806" y="1607820"/>
                  </a:lnTo>
                  <a:lnTo>
                    <a:pt x="889253" y="1607820"/>
                  </a:lnTo>
                  <a:lnTo>
                    <a:pt x="836267" y="1601862"/>
                  </a:lnTo>
                  <a:lnTo>
                    <a:pt x="790248" y="1585272"/>
                  </a:lnTo>
                  <a:lnTo>
                    <a:pt x="753959" y="1559978"/>
                  </a:lnTo>
                  <a:lnTo>
                    <a:pt x="730160" y="1527905"/>
                  </a:lnTo>
                  <a:lnTo>
                    <a:pt x="721613" y="1490980"/>
                  </a:lnTo>
                  <a:lnTo>
                    <a:pt x="730160" y="1453992"/>
                  </a:lnTo>
                  <a:lnTo>
                    <a:pt x="753959" y="1421881"/>
                  </a:lnTo>
                  <a:lnTo>
                    <a:pt x="790248" y="1396568"/>
                  </a:lnTo>
                  <a:lnTo>
                    <a:pt x="836267" y="1379971"/>
                  </a:lnTo>
                  <a:lnTo>
                    <a:pt x="889253" y="1374013"/>
                  </a:lnTo>
                  <a:lnTo>
                    <a:pt x="1778507" y="1374013"/>
                  </a:lnTo>
                  <a:lnTo>
                    <a:pt x="1778507" y="0"/>
                  </a:lnTo>
                  <a:close/>
                </a:path>
                <a:path w="1778634" h="1728470">
                  <a:moveTo>
                    <a:pt x="1778507" y="1374013"/>
                  </a:moveTo>
                  <a:lnTo>
                    <a:pt x="889253" y="1374013"/>
                  </a:lnTo>
                  <a:lnTo>
                    <a:pt x="942240" y="1379971"/>
                  </a:lnTo>
                  <a:lnTo>
                    <a:pt x="988259" y="1396568"/>
                  </a:lnTo>
                  <a:lnTo>
                    <a:pt x="1024548" y="1421881"/>
                  </a:lnTo>
                  <a:lnTo>
                    <a:pt x="1048347" y="1453992"/>
                  </a:lnTo>
                  <a:lnTo>
                    <a:pt x="1056893" y="1490980"/>
                  </a:lnTo>
                  <a:lnTo>
                    <a:pt x="1048347" y="1527905"/>
                  </a:lnTo>
                  <a:lnTo>
                    <a:pt x="1024548" y="1559978"/>
                  </a:lnTo>
                  <a:lnTo>
                    <a:pt x="988259" y="1585272"/>
                  </a:lnTo>
                  <a:lnTo>
                    <a:pt x="942240" y="1601862"/>
                  </a:lnTo>
                  <a:lnTo>
                    <a:pt x="889253" y="1607820"/>
                  </a:lnTo>
                  <a:lnTo>
                    <a:pt x="1280806" y="1607820"/>
                  </a:lnTo>
                  <a:lnTo>
                    <a:pt x="1778507" y="1454785"/>
                  </a:lnTo>
                  <a:lnTo>
                    <a:pt x="1778507" y="1374013"/>
                  </a:lnTo>
                  <a:close/>
                </a:path>
              </a:pathLst>
            </a:custGeom>
            <a:solidFill>
              <a:srgbClr val="FFD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58484" y="1511808"/>
              <a:ext cx="1605280" cy="464820"/>
            </a:xfrm>
            <a:custGeom>
              <a:avLst/>
              <a:gdLst/>
              <a:ahLst/>
              <a:cxnLst/>
              <a:rect l="l" t="t" r="r" b="b"/>
              <a:pathLst>
                <a:path w="1605279" h="464819">
                  <a:moveTo>
                    <a:pt x="1604771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1604771" y="464820"/>
                  </a:lnTo>
                  <a:lnTo>
                    <a:pt x="1604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60896" y="1601723"/>
              <a:ext cx="635000" cy="268605"/>
            </a:xfrm>
            <a:custGeom>
              <a:avLst/>
              <a:gdLst/>
              <a:ahLst/>
              <a:cxnLst/>
              <a:rect l="l" t="t" r="r" b="b"/>
              <a:pathLst>
                <a:path w="635000" h="268605">
                  <a:moveTo>
                    <a:pt x="151866" y="125260"/>
                  </a:moveTo>
                  <a:lnTo>
                    <a:pt x="146939" y="79730"/>
                  </a:lnTo>
                  <a:lnTo>
                    <a:pt x="132359" y="46736"/>
                  </a:lnTo>
                  <a:lnTo>
                    <a:pt x="132080" y="46228"/>
                  </a:lnTo>
                  <a:lnTo>
                    <a:pt x="121246" y="34137"/>
                  </a:lnTo>
                  <a:lnTo>
                    <a:pt x="115366" y="30200"/>
                  </a:lnTo>
                  <a:lnTo>
                    <a:pt x="115366" y="100850"/>
                  </a:lnTo>
                  <a:lnTo>
                    <a:pt x="114719" y="108204"/>
                  </a:lnTo>
                  <a:lnTo>
                    <a:pt x="84162" y="139369"/>
                  </a:lnTo>
                  <a:lnTo>
                    <a:pt x="76073" y="140081"/>
                  </a:lnTo>
                  <a:lnTo>
                    <a:pt x="66954" y="139293"/>
                  </a:lnTo>
                  <a:lnTo>
                    <a:pt x="37617" y="112547"/>
                  </a:lnTo>
                  <a:lnTo>
                    <a:pt x="34925" y="93218"/>
                  </a:lnTo>
                  <a:lnTo>
                    <a:pt x="35610" y="83870"/>
                  </a:lnTo>
                  <a:lnTo>
                    <a:pt x="58623" y="50088"/>
                  </a:lnTo>
                  <a:lnTo>
                    <a:pt x="74422" y="46736"/>
                  </a:lnTo>
                  <a:lnTo>
                    <a:pt x="83350" y="47713"/>
                  </a:lnTo>
                  <a:lnTo>
                    <a:pt x="112661" y="79603"/>
                  </a:lnTo>
                  <a:lnTo>
                    <a:pt x="115366" y="100850"/>
                  </a:lnTo>
                  <a:lnTo>
                    <a:pt x="115366" y="30200"/>
                  </a:lnTo>
                  <a:lnTo>
                    <a:pt x="108369" y="25488"/>
                  </a:lnTo>
                  <a:lnTo>
                    <a:pt x="93484" y="20281"/>
                  </a:lnTo>
                  <a:lnTo>
                    <a:pt x="76581" y="18542"/>
                  </a:lnTo>
                  <a:lnTo>
                    <a:pt x="60337" y="19926"/>
                  </a:lnTo>
                  <a:lnTo>
                    <a:pt x="21209" y="40640"/>
                  </a:lnTo>
                  <a:lnTo>
                    <a:pt x="1320" y="80683"/>
                  </a:lnTo>
                  <a:lnTo>
                    <a:pt x="0" y="97155"/>
                  </a:lnTo>
                  <a:lnTo>
                    <a:pt x="1168" y="111848"/>
                  </a:lnTo>
                  <a:lnTo>
                    <a:pt x="18796" y="148209"/>
                  </a:lnTo>
                  <a:lnTo>
                    <a:pt x="52743" y="167271"/>
                  </a:lnTo>
                  <a:lnTo>
                    <a:pt x="66675" y="168529"/>
                  </a:lnTo>
                  <a:lnTo>
                    <a:pt x="82791" y="166839"/>
                  </a:lnTo>
                  <a:lnTo>
                    <a:pt x="96469" y="161772"/>
                  </a:lnTo>
                  <a:lnTo>
                    <a:pt x="107696" y="153314"/>
                  </a:lnTo>
                  <a:lnTo>
                    <a:pt x="116459" y="141478"/>
                  </a:lnTo>
                  <a:lnTo>
                    <a:pt x="116586" y="141605"/>
                  </a:lnTo>
                  <a:lnTo>
                    <a:pt x="117221" y="141605"/>
                  </a:lnTo>
                  <a:lnTo>
                    <a:pt x="116192" y="161137"/>
                  </a:lnTo>
                  <a:lnTo>
                    <a:pt x="100965" y="205867"/>
                  </a:lnTo>
                  <a:lnTo>
                    <a:pt x="68745" y="227431"/>
                  </a:lnTo>
                  <a:lnTo>
                    <a:pt x="54483" y="228854"/>
                  </a:lnTo>
                  <a:lnTo>
                    <a:pt x="43434" y="228142"/>
                  </a:lnTo>
                  <a:lnTo>
                    <a:pt x="32778" y="226021"/>
                  </a:lnTo>
                  <a:lnTo>
                    <a:pt x="22529" y="222478"/>
                  </a:lnTo>
                  <a:lnTo>
                    <a:pt x="12700" y="217551"/>
                  </a:lnTo>
                  <a:lnTo>
                    <a:pt x="12700" y="248793"/>
                  </a:lnTo>
                  <a:lnTo>
                    <a:pt x="22250" y="252298"/>
                  </a:lnTo>
                  <a:lnTo>
                    <a:pt x="32613" y="254800"/>
                  </a:lnTo>
                  <a:lnTo>
                    <a:pt x="43827" y="256298"/>
                  </a:lnTo>
                  <a:lnTo>
                    <a:pt x="55880" y="256794"/>
                  </a:lnTo>
                  <a:lnTo>
                    <a:pt x="77685" y="254609"/>
                  </a:lnTo>
                  <a:lnTo>
                    <a:pt x="96812" y="248031"/>
                  </a:lnTo>
                  <a:lnTo>
                    <a:pt x="113258" y="237083"/>
                  </a:lnTo>
                  <a:lnTo>
                    <a:pt x="120624" y="228854"/>
                  </a:lnTo>
                  <a:lnTo>
                    <a:pt x="127000" y="221742"/>
                  </a:lnTo>
                  <a:lnTo>
                    <a:pt x="137896" y="202552"/>
                  </a:lnTo>
                  <a:lnTo>
                    <a:pt x="145681" y="180009"/>
                  </a:lnTo>
                  <a:lnTo>
                    <a:pt x="150329" y="154114"/>
                  </a:lnTo>
                  <a:lnTo>
                    <a:pt x="151003" y="141478"/>
                  </a:lnTo>
                  <a:lnTo>
                    <a:pt x="151079" y="140081"/>
                  </a:lnTo>
                  <a:lnTo>
                    <a:pt x="151866" y="125260"/>
                  </a:lnTo>
                  <a:close/>
                </a:path>
                <a:path w="635000" h="268605">
                  <a:moveTo>
                    <a:pt x="336550" y="178689"/>
                  </a:moveTo>
                  <a:lnTo>
                    <a:pt x="326580" y="137731"/>
                  </a:lnTo>
                  <a:lnTo>
                    <a:pt x="301371" y="114033"/>
                  </a:lnTo>
                  <a:lnTo>
                    <a:pt x="301371" y="181864"/>
                  </a:lnTo>
                  <a:lnTo>
                    <a:pt x="300697" y="191389"/>
                  </a:lnTo>
                  <a:lnTo>
                    <a:pt x="278218" y="225450"/>
                  </a:lnTo>
                  <a:lnTo>
                    <a:pt x="262128" y="228854"/>
                  </a:lnTo>
                  <a:lnTo>
                    <a:pt x="253428" y="227926"/>
                  </a:lnTo>
                  <a:lnTo>
                    <a:pt x="224155" y="197294"/>
                  </a:lnTo>
                  <a:lnTo>
                    <a:pt x="221361" y="177292"/>
                  </a:lnTo>
                  <a:lnTo>
                    <a:pt x="222072" y="168770"/>
                  </a:lnTo>
                  <a:lnTo>
                    <a:pt x="245948" y="138176"/>
                  </a:lnTo>
                  <a:lnTo>
                    <a:pt x="261747" y="135128"/>
                  </a:lnTo>
                  <a:lnTo>
                    <a:pt x="270865" y="135877"/>
                  </a:lnTo>
                  <a:lnTo>
                    <a:pt x="298805" y="161963"/>
                  </a:lnTo>
                  <a:lnTo>
                    <a:pt x="301371" y="181864"/>
                  </a:lnTo>
                  <a:lnTo>
                    <a:pt x="301371" y="114033"/>
                  </a:lnTo>
                  <a:lnTo>
                    <a:pt x="298323" y="112331"/>
                  </a:lnTo>
                  <a:lnTo>
                    <a:pt x="285750" y="108661"/>
                  </a:lnTo>
                  <a:lnTo>
                    <a:pt x="271653" y="107442"/>
                  </a:lnTo>
                  <a:lnTo>
                    <a:pt x="255308" y="109283"/>
                  </a:lnTo>
                  <a:lnTo>
                    <a:pt x="241325" y="114808"/>
                  </a:lnTo>
                  <a:lnTo>
                    <a:pt x="229679" y="124053"/>
                  </a:lnTo>
                  <a:lnTo>
                    <a:pt x="220345" y="137033"/>
                  </a:lnTo>
                  <a:lnTo>
                    <a:pt x="219710" y="137033"/>
                  </a:lnTo>
                  <a:lnTo>
                    <a:pt x="229222" y="85458"/>
                  </a:lnTo>
                  <a:lnTo>
                    <a:pt x="257022" y="53022"/>
                  </a:lnTo>
                  <a:lnTo>
                    <a:pt x="283718" y="46736"/>
                  </a:lnTo>
                  <a:lnTo>
                    <a:pt x="293636" y="47332"/>
                  </a:lnTo>
                  <a:lnTo>
                    <a:pt x="303237" y="49123"/>
                  </a:lnTo>
                  <a:lnTo>
                    <a:pt x="312496" y="52095"/>
                  </a:lnTo>
                  <a:lnTo>
                    <a:pt x="321437" y="56261"/>
                  </a:lnTo>
                  <a:lnTo>
                    <a:pt x="321437" y="46736"/>
                  </a:lnTo>
                  <a:lnTo>
                    <a:pt x="321437" y="25146"/>
                  </a:lnTo>
                  <a:lnTo>
                    <a:pt x="313550" y="22250"/>
                  </a:lnTo>
                  <a:lnTo>
                    <a:pt x="304380" y="20180"/>
                  </a:lnTo>
                  <a:lnTo>
                    <a:pt x="293928" y="18961"/>
                  </a:lnTo>
                  <a:lnTo>
                    <a:pt x="282194" y="18542"/>
                  </a:lnTo>
                  <a:lnTo>
                    <a:pt x="260400" y="20853"/>
                  </a:lnTo>
                  <a:lnTo>
                    <a:pt x="224396" y="39331"/>
                  </a:lnTo>
                  <a:lnTo>
                    <a:pt x="198843" y="75336"/>
                  </a:lnTo>
                  <a:lnTo>
                    <a:pt x="185889" y="123101"/>
                  </a:lnTo>
                  <a:lnTo>
                    <a:pt x="184277" y="151003"/>
                  </a:lnTo>
                  <a:lnTo>
                    <a:pt x="185508" y="174371"/>
                  </a:lnTo>
                  <a:lnTo>
                    <a:pt x="195465" y="213182"/>
                  </a:lnTo>
                  <a:lnTo>
                    <a:pt x="228473" y="249745"/>
                  </a:lnTo>
                  <a:lnTo>
                    <a:pt x="261493" y="256794"/>
                  </a:lnTo>
                  <a:lnTo>
                    <a:pt x="277202" y="255422"/>
                  </a:lnTo>
                  <a:lnTo>
                    <a:pt x="291426" y="251256"/>
                  </a:lnTo>
                  <a:lnTo>
                    <a:pt x="304165" y="244322"/>
                  </a:lnTo>
                  <a:lnTo>
                    <a:pt x="315468" y="234569"/>
                  </a:lnTo>
                  <a:lnTo>
                    <a:pt x="319900" y="228854"/>
                  </a:lnTo>
                  <a:lnTo>
                    <a:pt x="324650" y="222732"/>
                  </a:lnTo>
                  <a:lnTo>
                    <a:pt x="331241" y="209486"/>
                  </a:lnTo>
                  <a:lnTo>
                    <a:pt x="335216" y="194818"/>
                  </a:lnTo>
                  <a:lnTo>
                    <a:pt x="336550" y="178689"/>
                  </a:lnTo>
                  <a:close/>
                </a:path>
                <a:path w="635000" h="268605">
                  <a:moveTo>
                    <a:pt x="634619" y="178816"/>
                  </a:moveTo>
                  <a:lnTo>
                    <a:pt x="530860" y="178816"/>
                  </a:lnTo>
                  <a:lnTo>
                    <a:pt x="530860" y="127381"/>
                  </a:lnTo>
                  <a:lnTo>
                    <a:pt x="616966" y="127381"/>
                  </a:lnTo>
                  <a:lnTo>
                    <a:pt x="616966" y="101092"/>
                  </a:lnTo>
                  <a:lnTo>
                    <a:pt x="530860" y="101092"/>
                  </a:lnTo>
                  <a:lnTo>
                    <a:pt x="530860" y="56388"/>
                  </a:lnTo>
                  <a:lnTo>
                    <a:pt x="623951" y="56388"/>
                  </a:lnTo>
                  <a:lnTo>
                    <a:pt x="623951" y="30099"/>
                  </a:lnTo>
                  <a:lnTo>
                    <a:pt x="452120" y="30099"/>
                  </a:lnTo>
                  <a:lnTo>
                    <a:pt x="456145" y="23990"/>
                  </a:lnTo>
                  <a:lnTo>
                    <a:pt x="459651" y="17830"/>
                  </a:lnTo>
                  <a:lnTo>
                    <a:pt x="462673" y="11658"/>
                  </a:lnTo>
                  <a:lnTo>
                    <a:pt x="465201" y="5461"/>
                  </a:lnTo>
                  <a:lnTo>
                    <a:pt x="437134" y="0"/>
                  </a:lnTo>
                  <a:lnTo>
                    <a:pt x="422440" y="24345"/>
                  </a:lnTo>
                  <a:lnTo>
                    <a:pt x="405803" y="47040"/>
                  </a:lnTo>
                  <a:lnTo>
                    <a:pt x="387248" y="68110"/>
                  </a:lnTo>
                  <a:lnTo>
                    <a:pt x="366776" y="87503"/>
                  </a:lnTo>
                  <a:lnTo>
                    <a:pt x="386334" y="107569"/>
                  </a:lnTo>
                  <a:lnTo>
                    <a:pt x="397497" y="96520"/>
                  </a:lnTo>
                  <a:lnTo>
                    <a:pt x="409079" y="84315"/>
                  </a:lnTo>
                  <a:lnTo>
                    <a:pt x="421068" y="70942"/>
                  </a:lnTo>
                  <a:lnTo>
                    <a:pt x="433451" y="56388"/>
                  </a:lnTo>
                  <a:lnTo>
                    <a:pt x="502666" y="56388"/>
                  </a:lnTo>
                  <a:lnTo>
                    <a:pt x="502666" y="101092"/>
                  </a:lnTo>
                  <a:lnTo>
                    <a:pt x="502666" y="127381"/>
                  </a:lnTo>
                  <a:lnTo>
                    <a:pt x="502666" y="178816"/>
                  </a:lnTo>
                  <a:lnTo>
                    <a:pt x="437515" y="178816"/>
                  </a:lnTo>
                  <a:lnTo>
                    <a:pt x="437515" y="127381"/>
                  </a:lnTo>
                  <a:lnTo>
                    <a:pt x="502666" y="127381"/>
                  </a:lnTo>
                  <a:lnTo>
                    <a:pt x="502666" y="101092"/>
                  </a:lnTo>
                  <a:lnTo>
                    <a:pt x="409829" y="101092"/>
                  </a:lnTo>
                  <a:lnTo>
                    <a:pt x="409829" y="178816"/>
                  </a:lnTo>
                  <a:lnTo>
                    <a:pt x="369443" y="178816"/>
                  </a:lnTo>
                  <a:lnTo>
                    <a:pt x="369443" y="205486"/>
                  </a:lnTo>
                  <a:lnTo>
                    <a:pt x="502666" y="205486"/>
                  </a:lnTo>
                  <a:lnTo>
                    <a:pt x="502666" y="268097"/>
                  </a:lnTo>
                  <a:lnTo>
                    <a:pt x="530860" y="268097"/>
                  </a:lnTo>
                  <a:lnTo>
                    <a:pt x="530860" y="205486"/>
                  </a:lnTo>
                  <a:lnTo>
                    <a:pt x="634619" y="205486"/>
                  </a:lnTo>
                  <a:lnTo>
                    <a:pt x="634619" y="178816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158484" y="1511808"/>
            <a:ext cx="1605280" cy="4648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67995">
              <a:lnSpc>
                <a:spcPct val="100000"/>
              </a:lnSpc>
              <a:spcBef>
                <a:spcPts val="140"/>
              </a:spcBef>
            </a:pPr>
            <a:r>
              <a:rPr sz="2400" b="0" spc="5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96</a:t>
            </a:r>
            <a:r>
              <a:rPr sz="24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年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33565" y="1976069"/>
            <a:ext cx="1141095" cy="777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2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擴大</a:t>
            </a:r>
            <a:endParaRPr sz="2800">
              <a:latin typeface="Noto Sans CJK JP Medium"/>
              <a:cs typeface="Noto Sans CJK JP Medium"/>
            </a:endParaRPr>
          </a:p>
          <a:p>
            <a:pPr algn="ctr">
              <a:lnSpc>
                <a:spcPts val="2600"/>
              </a:lnSpc>
            </a:pPr>
            <a:r>
              <a:rPr sz="22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民間採購</a:t>
            </a:r>
            <a:endParaRPr sz="2200">
              <a:latin typeface="Noto Sans CJK JP Medium"/>
              <a:cs typeface="Noto Sans CJK JP Medium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43421" y="3374897"/>
            <a:ext cx="1792605" cy="2760345"/>
          </a:xfrm>
          <a:custGeom>
            <a:avLst/>
            <a:gdLst/>
            <a:ahLst/>
            <a:cxnLst/>
            <a:rect l="l" t="t" r="r" b="b"/>
            <a:pathLst>
              <a:path w="1792604" h="2760345">
                <a:moveTo>
                  <a:pt x="0" y="2759964"/>
                </a:moveTo>
                <a:lnTo>
                  <a:pt x="1792224" y="2759964"/>
                </a:lnTo>
                <a:lnTo>
                  <a:pt x="1792224" y="0"/>
                </a:lnTo>
                <a:lnTo>
                  <a:pt x="0" y="0"/>
                </a:lnTo>
                <a:lnTo>
                  <a:pt x="0" y="2759964"/>
                </a:lnTo>
                <a:close/>
              </a:path>
            </a:pathLst>
          </a:custGeom>
          <a:ln w="28575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155563" y="3372358"/>
            <a:ext cx="160909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685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159385" algn="l"/>
              </a:tabLst>
            </a:pP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推動</a:t>
            </a:r>
            <a:r>
              <a:rPr sz="1800" b="0" spc="9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「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民間企 業及</a:t>
            </a:r>
            <a:r>
              <a:rPr sz="1800" b="0" spc="9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團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體實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施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01866" y="4087495"/>
            <a:ext cx="168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7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綠色採購計</a:t>
            </a:r>
            <a:r>
              <a:rPr sz="1800" b="0" spc="8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畫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」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55563" y="4363339"/>
            <a:ext cx="1647189" cy="1675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8750" marR="5080" indent="-146685" algn="just">
              <a:lnSpc>
                <a:spcPct val="120300"/>
              </a:lnSpc>
              <a:spcBef>
                <a:spcPts val="90"/>
              </a:spcBef>
              <a:buFont typeface="Arial"/>
              <a:buChar char="•"/>
              <a:tabLst>
                <a:tab pos="159385" algn="l"/>
              </a:tabLst>
            </a:pP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鼓勵</a:t>
            </a:r>
            <a:r>
              <a:rPr sz="1800" b="0" spc="9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民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間企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業 </a:t>
            </a:r>
            <a:r>
              <a:rPr sz="1800" b="0" spc="36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及團體</a:t>
            </a:r>
            <a:r>
              <a:rPr sz="1800" b="0" spc="-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,</a:t>
            </a:r>
            <a:r>
              <a:rPr sz="1800" b="0" spc="-10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800" b="0" spc="36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優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先 購買綠色產品</a:t>
            </a:r>
            <a:endParaRPr sz="1800">
              <a:latin typeface="Noto Sans CJK JP Medium"/>
              <a:cs typeface="Noto Sans CJK JP Medium"/>
            </a:endParaRPr>
          </a:p>
          <a:p>
            <a:pPr marL="158750" marR="26670" indent="-146685" algn="just">
              <a:lnSpc>
                <a:spcPct val="120000"/>
              </a:lnSpc>
              <a:spcBef>
                <a:spcPts val="15"/>
              </a:spcBef>
              <a:buFont typeface="Arial"/>
              <a:buChar char="•"/>
              <a:tabLst>
                <a:tab pos="159385" algn="l"/>
              </a:tabLst>
            </a:pPr>
            <a:r>
              <a:rPr sz="1800" b="0" spc="4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109</a:t>
            </a:r>
            <a:r>
              <a:rPr sz="1800" b="0" spc="-29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800" b="0" spc="204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年採購金 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額達</a:t>
            </a:r>
            <a:r>
              <a:rPr sz="1800" b="0" u="heavy" spc="4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446</a:t>
            </a:r>
            <a:r>
              <a:rPr sz="1800" b="0" u="heavy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億元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148328" y="1481327"/>
            <a:ext cx="1778635" cy="1728470"/>
            <a:chOff x="4148328" y="1481327"/>
            <a:chExt cx="1778635" cy="1728470"/>
          </a:xfrm>
        </p:grpSpPr>
        <p:sp>
          <p:nvSpPr>
            <p:cNvPr id="48" name="object 48"/>
            <p:cNvSpPr/>
            <p:nvPr/>
          </p:nvSpPr>
          <p:spPr>
            <a:xfrm>
              <a:off x="4148328" y="1481327"/>
              <a:ext cx="1778635" cy="1728470"/>
            </a:xfrm>
            <a:custGeom>
              <a:avLst/>
              <a:gdLst/>
              <a:ahLst/>
              <a:cxnLst/>
              <a:rect l="l" t="t" r="r" b="b"/>
              <a:pathLst>
                <a:path w="1778635" h="1728470">
                  <a:moveTo>
                    <a:pt x="1778507" y="0"/>
                  </a:moveTo>
                  <a:lnTo>
                    <a:pt x="0" y="0"/>
                  </a:lnTo>
                  <a:lnTo>
                    <a:pt x="0" y="1454785"/>
                  </a:lnTo>
                  <a:lnTo>
                    <a:pt x="889253" y="1728216"/>
                  </a:lnTo>
                  <a:lnTo>
                    <a:pt x="1280806" y="1607820"/>
                  </a:lnTo>
                  <a:lnTo>
                    <a:pt x="889253" y="1607820"/>
                  </a:lnTo>
                  <a:lnTo>
                    <a:pt x="836267" y="1601862"/>
                  </a:lnTo>
                  <a:lnTo>
                    <a:pt x="790248" y="1585272"/>
                  </a:lnTo>
                  <a:lnTo>
                    <a:pt x="753959" y="1559978"/>
                  </a:lnTo>
                  <a:lnTo>
                    <a:pt x="730160" y="1527905"/>
                  </a:lnTo>
                  <a:lnTo>
                    <a:pt x="721613" y="1490980"/>
                  </a:lnTo>
                  <a:lnTo>
                    <a:pt x="730160" y="1453992"/>
                  </a:lnTo>
                  <a:lnTo>
                    <a:pt x="753959" y="1421881"/>
                  </a:lnTo>
                  <a:lnTo>
                    <a:pt x="790248" y="1396568"/>
                  </a:lnTo>
                  <a:lnTo>
                    <a:pt x="836267" y="1379971"/>
                  </a:lnTo>
                  <a:lnTo>
                    <a:pt x="889253" y="1374013"/>
                  </a:lnTo>
                  <a:lnTo>
                    <a:pt x="1778507" y="1374013"/>
                  </a:lnTo>
                  <a:lnTo>
                    <a:pt x="1778507" y="0"/>
                  </a:lnTo>
                  <a:close/>
                </a:path>
                <a:path w="1778635" h="1728470">
                  <a:moveTo>
                    <a:pt x="1778507" y="1374013"/>
                  </a:moveTo>
                  <a:lnTo>
                    <a:pt x="889253" y="1374013"/>
                  </a:lnTo>
                  <a:lnTo>
                    <a:pt x="942240" y="1379971"/>
                  </a:lnTo>
                  <a:lnTo>
                    <a:pt x="988259" y="1396568"/>
                  </a:lnTo>
                  <a:lnTo>
                    <a:pt x="1024548" y="1421881"/>
                  </a:lnTo>
                  <a:lnTo>
                    <a:pt x="1048347" y="1453992"/>
                  </a:lnTo>
                  <a:lnTo>
                    <a:pt x="1056893" y="1490980"/>
                  </a:lnTo>
                  <a:lnTo>
                    <a:pt x="1048347" y="1527905"/>
                  </a:lnTo>
                  <a:lnTo>
                    <a:pt x="1024548" y="1559978"/>
                  </a:lnTo>
                  <a:lnTo>
                    <a:pt x="988259" y="1585272"/>
                  </a:lnTo>
                  <a:lnTo>
                    <a:pt x="942240" y="1601862"/>
                  </a:lnTo>
                  <a:lnTo>
                    <a:pt x="889253" y="1607820"/>
                  </a:lnTo>
                  <a:lnTo>
                    <a:pt x="1280806" y="1607820"/>
                  </a:lnTo>
                  <a:lnTo>
                    <a:pt x="1778507" y="1454785"/>
                  </a:lnTo>
                  <a:lnTo>
                    <a:pt x="1778507" y="1374013"/>
                  </a:lnTo>
                  <a:close/>
                </a:path>
              </a:pathLst>
            </a:custGeom>
            <a:solidFill>
              <a:srgbClr val="FFA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41292" y="1523999"/>
              <a:ext cx="1605280" cy="463550"/>
            </a:xfrm>
            <a:custGeom>
              <a:avLst/>
              <a:gdLst/>
              <a:ahLst/>
              <a:cxnLst/>
              <a:rect l="l" t="t" r="r" b="b"/>
              <a:pathLst>
                <a:path w="1605279" h="463550">
                  <a:moveTo>
                    <a:pt x="1604772" y="0"/>
                  </a:moveTo>
                  <a:lnTo>
                    <a:pt x="0" y="0"/>
                  </a:lnTo>
                  <a:lnTo>
                    <a:pt x="0" y="463296"/>
                  </a:lnTo>
                  <a:lnTo>
                    <a:pt x="1604772" y="463296"/>
                  </a:lnTo>
                  <a:lnTo>
                    <a:pt x="1604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43450" y="1612518"/>
              <a:ext cx="635000" cy="268605"/>
            </a:xfrm>
            <a:custGeom>
              <a:avLst/>
              <a:gdLst/>
              <a:ahLst/>
              <a:cxnLst/>
              <a:rect l="l" t="t" r="r" b="b"/>
              <a:pathLst>
                <a:path w="635000" h="268605">
                  <a:moveTo>
                    <a:pt x="151866" y="125260"/>
                  </a:moveTo>
                  <a:lnTo>
                    <a:pt x="146951" y="79794"/>
                  </a:lnTo>
                  <a:lnTo>
                    <a:pt x="132410" y="46736"/>
                  </a:lnTo>
                  <a:lnTo>
                    <a:pt x="132207" y="46355"/>
                  </a:lnTo>
                  <a:lnTo>
                    <a:pt x="121297" y="34213"/>
                  </a:lnTo>
                  <a:lnTo>
                    <a:pt x="115443" y="30302"/>
                  </a:lnTo>
                  <a:lnTo>
                    <a:pt x="115443" y="100203"/>
                  </a:lnTo>
                  <a:lnTo>
                    <a:pt x="114719" y="108280"/>
                  </a:lnTo>
                  <a:lnTo>
                    <a:pt x="84162" y="139496"/>
                  </a:lnTo>
                  <a:lnTo>
                    <a:pt x="76073" y="140208"/>
                  </a:lnTo>
                  <a:lnTo>
                    <a:pt x="66954" y="139420"/>
                  </a:lnTo>
                  <a:lnTo>
                    <a:pt x="37617" y="112572"/>
                  </a:lnTo>
                  <a:lnTo>
                    <a:pt x="34925" y="93345"/>
                  </a:lnTo>
                  <a:lnTo>
                    <a:pt x="35610" y="83997"/>
                  </a:lnTo>
                  <a:lnTo>
                    <a:pt x="58623" y="50152"/>
                  </a:lnTo>
                  <a:lnTo>
                    <a:pt x="74422" y="46736"/>
                  </a:lnTo>
                  <a:lnTo>
                    <a:pt x="83350" y="47713"/>
                  </a:lnTo>
                  <a:lnTo>
                    <a:pt x="112661" y="79616"/>
                  </a:lnTo>
                  <a:lnTo>
                    <a:pt x="115443" y="100203"/>
                  </a:lnTo>
                  <a:lnTo>
                    <a:pt x="115443" y="30302"/>
                  </a:lnTo>
                  <a:lnTo>
                    <a:pt x="108394" y="25565"/>
                  </a:lnTo>
                  <a:lnTo>
                    <a:pt x="93484" y="20396"/>
                  </a:lnTo>
                  <a:lnTo>
                    <a:pt x="76581" y="18669"/>
                  </a:lnTo>
                  <a:lnTo>
                    <a:pt x="60337" y="20040"/>
                  </a:lnTo>
                  <a:lnTo>
                    <a:pt x="21209" y="40640"/>
                  </a:lnTo>
                  <a:lnTo>
                    <a:pt x="1320" y="80708"/>
                  </a:lnTo>
                  <a:lnTo>
                    <a:pt x="0" y="97155"/>
                  </a:lnTo>
                  <a:lnTo>
                    <a:pt x="1181" y="111848"/>
                  </a:lnTo>
                  <a:lnTo>
                    <a:pt x="18796" y="148209"/>
                  </a:lnTo>
                  <a:lnTo>
                    <a:pt x="52743" y="167373"/>
                  </a:lnTo>
                  <a:lnTo>
                    <a:pt x="66675" y="168656"/>
                  </a:lnTo>
                  <a:lnTo>
                    <a:pt x="82842" y="166966"/>
                  </a:lnTo>
                  <a:lnTo>
                    <a:pt x="96520" y="161899"/>
                  </a:lnTo>
                  <a:lnTo>
                    <a:pt x="107708" y="153441"/>
                  </a:lnTo>
                  <a:lnTo>
                    <a:pt x="116459" y="141605"/>
                  </a:lnTo>
                  <a:lnTo>
                    <a:pt x="116586" y="141605"/>
                  </a:lnTo>
                  <a:lnTo>
                    <a:pt x="116840" y="141732"/>
                  </a:lnTo>
                  <a:lnTo>
                    <a:pt x="117221" y="141732"/>
                  </a:lnTo>
                  <a:lnTo>
                    <a:pt x="116192" y="161264"/>
                  </a:lnTo>
                  <a:lnTo>
                    <a:pt x="100965" y="205994"/>
                  </a:lnTo>
                  <a:lnTo>
                    <a:pt x="68745" y="227533"/>
                  </a:lnTo>
                  <a:lnTo>
                    <a:pt x="54483" y="228981"/>
                  </a:lnTo>
                  <a:lnTo>
                    <a:pt x="43434" y="228269"/>
                  </a:lnTo>
                  <a:lnTo>
                    <a:pt x="32778" y="226123"/>
                  </a:lnTo>
                  <a:lnTo>
                    <a:pt x="22529" y="222554"/>
                  </a:lnTo>
                  <a:lnTo>
                    <a:pt x="12700" y="217551"/>
                  </a:lnTo>
                  <a:lnTo>
                    <a:pt x="12700" y="248920"/>
                  </a:lnTo>
                  <a:lnTo>
                    <a:pt x="22250" y="252425"/>
                  </a:lnTo>
                  <a:lnTo>
                    <a:pt x="32613" y="254927"/>
                  </a:lnTo>
                  <a:lnTo>
                    <a:pt x="43827" y="256425"/>
                  </a:lnTo>
                  <a:lnTo>
                    <a:pt x="55880" y="256921"/>
                  </a:lnTo>
                  <a:lnTo>
                    <a:pt x="77685" y="254736"/>
                  </a:lnTo>
                  <a:lnTo>
                    <a:pt x="96812" y="248158"/>
                  </a:lnTo>
                  <a:lnTo>
                    <a:pt x="113258" y="237210"/>
                  </a:lnTo>
                  <a:lnTo>
                    <a:pt x="120624" y="228981"/>
                  </a:lnTo>
                  <a:lnTo>
                    <a:pt x="127000" y="221869"/>
                  </a:lnTo>
                  <a:lnTo>
                    <a:pt x="145681" y="180073"/>
                  </a:lnTo>
                  <a:lnTo>
                    <a:pt x="151003" y="141605"/>
                  </a:lnTo>
                  <a:lnTo>
                    <a:pt x="151066" y="140208"/>
                  </a:lnTo>
                  <a:lnTo>
                    <a:pt x="151866" y="125260"/>
                  </a:lnTo>
                  <a:close/>
                </a:path>
                <a:path w="635000" h="268605">
                  <a:moveTo>
                    <a:pt x="336169" y="136652"/>
                  </a:moveTo>
                  <a:lnTo>
                    <a:pt x="331470" y="85001"/>
                  </a:lnTo>
                  <a:lnTo>
                    <a:pt x="317385" y="48133"/>
                  </a:lnTo>
                  <a:lnTo>
                    <a:pt x="315899" y="46736"/>
                  </a:lnTo>
                  <a:lnTo>
                    <a:pt x="300355" y="32118"/>
                  </a:lnTo>
                  <a:lnTo>
                    <a:pt x="300355" y="140843"/>
                  </a:lnTo>
                  <a:lnTo>
                    <a:pt x="297840" y="178409"/>
                  </a:lnTo>
                  <a:lnTo>
                    <a:pt x="289915" y="206502"/>
                  </a:lnTo>
                  <a:lnTo>
                    <a:pt x="276745" y="223367"/>
                  </a:lnTo>
                  <a:lnTo>
                    <a:pt x="258318" y="228981"/>
                  </a:lnTo>
                  <a:lnTo>
                    <a:pt x="239649" y="223469"/>
                  </a:lnTo>
                  <a:lnTo>
                    <a:pt x="226314" y="206921"/>
                  </a:lnTo>
                  <a:lnTo>
                    <a:pt x="218313" y="179374"/>
                  </a:lnTo>
                  <a:lnTo>
                    <a:pt x="215722" y="142113"/>
                  </a:lnTo>
                  <a:lnTo>
                    <a:pt x="215760" y="139065"/>
                  </a:lnTo>
                  <a:lnTo>
                    <a:pt x="218351" y="99682"/>
                  </a:lnTo>
                  <a:lnTo>
                    <a:pt x="240118" y="52628"/>
                  </a:lnTo>
                  <a:lnTo>
                    <a:pt x="290169" y="69811"/>
                  </a:lnTo>
                  <a:lnTo>
                    <a:pt x="300316" y="136652"/>
                  </a:lnTo>
                  <a:lnTo>
                    <a:pt x="300355" y="140843"/>
                  </a:lnTo>
                  <a:lnTo>
                    <a:pt x="300355" y="32118"/>
                  </a:lnTo>
                  <a:lnTo>
                    <a:pt x="293890" y="26035"/>
                  </a:lnTo>
                  <a:lnTo>
                    <a:pt x="260985" y="18669"/>
                  </a:lnTo>
                  <a:lnTo>
                    <a:pt x="242430" y="20624"/>
                  </a:lnTo>
                  <a:lnTo>
                    <a:pt x="200787" y="50038"/>
                  </a:lnTo>
                  <a:lnTo>
                    <a:pt x="185242" y="88798"/>
                  </a:lnTo>
                  <a:lnTo>
                    <a:pt x="180086" y="142113"/>
                  </a:lnTo>
                  <a:lnTo>
                    <a:pt x="181267" y="168389"/>
                  </a:lnTo>
                  <a:lnTo>
                    <a:pt x="190842" y="211061"/>
                  </a:lnTo>
                  <a:lnTo>
                    <a:pt x="223088" y="249529"/>
                  </a:lnTo>
                  <a:lnTo>
                    <a:pt x="256159" y="256921"/>
                  </a:lnTo>
                  <a:lnTo>
                    <a:pt x="274459" y="254977"/>
                  </a:lnTo>
                  <a:lnTo>
                    <a:pt x="290512" y="249110"/>
                  </a:lnTo>
                  <a:lnTo>
                    <a:pt x="304266" y="239356"/>
                  </a:lnTo>
                  <a:lnTo>
                    <a:pt x="312953" y="228981"/>
                  </a:lnTo>
                  <a:lnTo>
                    <a:pt x="315722" y="225679"/>
                  </a:lnTo>
                  <a:lnTo>
                    <a:pt x="324637" y="208394"/>
                  </a:lnTo>
                  <a:lnTo>
                    <a:pt x="331038" y="187794"/>
                  </a:lnTo>
                  <a:lnTo>
                    <a:pt x="334873" y="163868"/>
                  </a:lnTo>
                  <a:lnTo>
                    <a:pt x="336169" y="136652"/>
                  </a:lnTo>
                  <a:close/>
                </a:path>
                <a:path w="635000" h="268605">
                  <a:moveTo>
                    <a:pt x="634746" y="178943"/>
                  </a:moveTo>
                  <a:lnTo>
                    <a:pt x="530860" y="178943"/>
                  </a:lnTo>
                  <a:lnTo>
                    <a:pt x="530860" y="127381"/>
                  </a:lnTo>
                  <a:lnTo>
                    <a:pt x="616966" y="127381"/>
                  </a:lnTo>
                  <a:lnTo>
                    <a:pt x="616966" y="101219"/>
                  </a:lnTo>
                  <a:lnTo>
                    <a:pt x="530860" y="101219"/>
                  </a:lnTo>
                  <a:lnTo>
                    <a:pt x="530860" y="56388"/>
                  </a:lnTo>
                  <a:lnTo>
                    <a:pt x="623951" y="56388"/>
                  </a:lnTo>
                  <a:lnTo>
                    <a:pt x="623951" y="30226"/>
                  </a:lnTo>
                  <a:lnTo>
                    <a:pt x="452120" y="30226"/>
                  </a:lnTo>
                  <a:lnTo>
                    <a:pt x="456145" y="24041"/>
                  </a:lnTo>
                  <a:lnTo>
                    <a:pt x="459651" y="17868"/>
                  </a:lnTo>
                  <a:lnTo>
                    <a:pt x="462673" y="11709"/>
                  </a:lnTo>
                  <a:lnTo>
                    <a:pt x="465201" y="5588"/>
                  </a:lnTo>
                  <a:lnTo>
                    <a:pt x="437134" y="0"/>
                  </a:lnTo>
                  <a:lnTo>
                    <a:pt x="422440" y="24409"/>
                  </a:lnTo>
                  <a:lnTo>
                    <a:pt x="405803" y="47142"/>
                  </a:lnTo>
                  <a:lnTo>
                    <a:pt x="387248" y="68173"/>
                  </a:lnTo>
                  <a:lnTo>
                    <a:pt x="366776" y="87503"/>
                  </a:lnTo>
                  <a:lnTo>
                    <a:pt x="386334" y="107569"/>
                  </a:lnTo>
                  <a:lnTo>
                    <a:pt x="397497" y="96596"/>
                  </a:lnTo>
                  <a:lnTo>
                    <a:pt x="409079" y="84416"/>
                  </a:lnTo>
                  <a:lnTo>
                    <a:pt x="421068" y="71018"/>
                  </a:lnTo>
                  <a:lnTo>
                    <a:pt x="433451" y="56388"/>
                  </a:lnTo>
                  <a:lnTo>
                    <a:pt x="502666" y="56388"/>
                  </a:lnTo>
                  <a:lnTo>
                    <a:pt x="502666" y="101219"/>
                  </a:lnTo>
                  <a:lnTo>
                    <a:pt x="502666" y="127381"/>
                  </a:lnTo>
                  <a:lnTo>
                    <a:pt x="502666" y="178943"/>
                  </a:lnTo>
                  <a:lnTo>
                    <a:pt x="437515" y="178943"/>
                  </a:lnTo>
                  <a:lnTo>
                    <a:pt x="437515" y="127381"/>
                  </a:lnTo>
                  <a:lnTo>
                    <a:pt x="502666" y="127381"/>
                  </a:lnTo>
                  <a:lnTo>
                    <a:pt x="502666" y="101219"/>
                  </a:lnTo>
                  <a:lnTo>
                    <a:pt x="409829" y="101219"/>
                  </a:lnTo>
                  <a:lnTo>
                    <a:pt x="409829" y="178943"/>
                  </a:lnTo>
                  <a:lnTo>
                    <a:pt x="369443" y="178943"/>
                  </a:lnTo>
                  <a:lnTo>
                    <a:pt x="369443" y="205613"/>
                  </a:lnTo>
                  <a:lnTo>
                    <a:pt x="502666" y="205613"/>
                  </a:lnTo>
                  <a:lnTo>
                    <a:pt x="502666" y="268224"/>
                  </a:lnTo>
                  <a:lnTo>
                    <a:pt x="530860" y="268224"/>
                  </a:lnTo>
                  <a:lnTo>
                    <a:pt x="530860" y="205613"/>
                  </a:lnTo>
                  <a:lnTo>
                    <a:pt x="634746" y="205613"/>
                  </a:lnTo>
                  <a:lnTo>
                    <a:pt x="634746" y="178943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241291" y="1524000"/>
            <a:ext cx="1605280" cy="4635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130"/>
              </a:spcBef>
            </a:pPr>
            <a:r>
              <a:rPr sz="2400" b="0" spc="5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90</a:t>
            </a:r>
            <a:r>
              <a:rPr sz="24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年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72710" y="1968499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核定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92270" y="2434844"/>
            <a:ext cx="170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60" dirty="0">
                <a:solidFill>
                  <a:srgbClr val="006FC0"/>
                </a:solidFill>
                <a:latin typeface="Noto Sans CJK JP Medium"/>
                <a:cs typeface="Noto Sans CJK JP Medium"/>
              </a:rPr>
              <a:t>綠色採購推動方案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39946" y="3365753"/>
            <a:ext cx="1792605" cy="2772410"/>
          </a:xfrm>
          <a:prstGeom prst="rect">
            <a:avLst/>
          </a:prstGeom>
          <a:ln w="28575">
            <a:solidFill>
              <a:srgbClr val="FFAAA7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70510" marR="83820" indent="-146685" algn="just">
              <a:lnSpc>
                <a:spcPct val="98900"/>
              </a:lnSpc>
              <a:spcBef>
                <a:spcPts val="310"/>
              </a:spcBef>
              <a:buFont typeface="Arial"/>
              <a:buChar char="•"/>
              <a:tabLst>
                <a:tab pos="271145" algn="l"/>
              </a:tabLst>
            </a:pPr>
            <a:r>
              <a:rPr sz="1600" b="0" spc="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訂定機關綠色採 </a:t>
            </a:r>
            <a:r>
              <a:rPr sz="1600" b="0" spc="26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購</a:t>
            </a:r>
            <a:r>
              <a:rPr sz="1600" b="0" spc="254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目</a:t>
            </a:r>
            <a:r>
              <a:rPr sz="1600" b="0" spc="27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標</a:t>
            </a:r>
            <a:r>
              <a:rPr sz="1600" b="0" spc="254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。</a:t>
            </a:r>
            <a:r>
              <a:rPr sz="1600" b="0" spc="4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90</a:t>
            </a:r>
            <a:r>
              <a:rPr sz="1600" b="0" spc="-1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600" b="0" spc="-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年 初 期 目 標</a:t>
            </a:r>
            <a:r>
              <a:rPr sz="1600" b="0" spc="31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600" b="0" spc="-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為 </a:t>
            </a:r>
            <a:r>
              <a:rPr sz="16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30%</a:t>
            </a:r>
            <a:r>
              <a:rPr sz="1600" b="0" spc="-2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600" b="0" spc="-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，</a:t>
            </a:r>
            <a:r>
              <a:rPr sz="1600" b="0" spc="-3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600" b="0" spc="37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提</a:t>
            </a:r>
            <a:r>
              <a:rPr sz="1600" b="0" spc="36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升</a:t>
            </a:r>
            <a:r>
              <a:rPr sz="1600" b="0" spc="-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至 </a:t>
            </a:r>
            <a:r>
              <a:rPr sz="1600" b="0" spc="3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96</a:t>
            </a:r>
            <a:r>
              <a:rPr sz="1600" b="0" spc="-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年</a:t>
            </a:r>
            <a:r>
              <a:rPr sz="16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83%</a:t>
            </a:r>
            <a:endParaRPr sz="1600">
              <a:latin typeface="Noto Sans CJK JP Medium"/>
              <a:cs typeface="Noto Sans CJK JP Medium"/>
            </a:endParaRPr>
          </a:p>
          <a:p>
            <a:pPr marL="270510" marR="83820" indent="-146685" algn="just">
              <a:lnSpc>
                <a:spcPts val="1910"/>
              </a:lnSpc>
              <a:spcBef>
                <a:spcPts val="50"/>
              </a:spcBef>
              <a:buFont typeface="Arial"/>
              <a:buChar char="•"/>
              <a:tabLst>
                <a:tab pos="271145" algn="l"/>
              </a:tabLst>
            </a:pPr>
            <a:r>
              <a:rPr sz="1600" b="0" spc="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訂定</a:t>
            </a:r>
            <a:r>
              <a:rPr sz="1600" b="0" u="dash" spc="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機關綠色採</a:t>
            </a:r>
            <a:r>
              <a:rPr sz="1600" b="0" u="dash" spc="-1614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購 </a:t>
            </a:r>
            <a:r>
              <a:rPr sz="1600" b="0" u="dash" spc="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績效評核方法</a:t>
            </a:r>
            <a:endParaRPr sz="1600">
              <a:latin typeface="Noto Sans CJK JP Medium"/>
              <a:cs typeface="Noto Sans CJK JP Medium"/>
            </a:endParaRPr>
          </a:p>
          <a:p>
            <a:pPr marL="270510">
              <a:lnSpc>
                <a:spcPts val="1820"/>
              </a:lnSpc>
            </a:pPr>
            <a:r>
              <a:rPr sz="1600" b="0" spc="3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109</a:t>
            </a:r>
            <a:r>
              <a:rPr sz="1600" b="0" spc="-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年目標</a:t>
            </a:r>
            <a:r>
              <a:rPr sz="16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95%</a:t>
            </a:r>
            <a:endParaRPr sz="1600">
              <a:latin typeface="Noto Sans CJK JP Medium"/>
              <a:cs typeface="Noto Sans CJK JP Medium"/>
            </a:endParaRPr>
          </a:p>
          <a:p>
            <a:pPr marL="270510" marR="74295" indent="-146685" algn="just">
              <a:lnSpc>
                <a:spcPct val="99100"/>
              </a:lnSpc>
              <a:spcBef>
                <a:spcPts val="5"/>
              </a:spcBef>
              <a:buFont typeface="Arial"/>
              <a:buChar char="•"/>
              <a:tabLst>
                <a:tab pos="271145" algn="l"/>
              </a:tabLst>
            </a:pPr>
            <a:r>
              <a:rPr sz="1600" b="0" spc="3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10</a:t>
            </a:r>
            <a:r>
              <a:rPr sz="1600" b="0" spc="114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9</a:t>
            </a:r>
            <a:r>
              <a:rPr sz="1600" b="0" spc="7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年採購金額 達</a:t>
            </a:r>
            <a:r>
              <a:rPr sz="1600" b="0" u="dash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10</a:t>
            </a:r>
            <a:r>
              <a:rPr sz="1600" b="0" u="dash" spc="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2</a:t>
            </a:r>
            <a:r>
              <a:rPr sz="1600" b="0" u="dash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億</a:t>
            </a:r>
            <a:r>
              <a:rPr sz="1600" b="0" u="dash" spc="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元</a:t>
            </a:r>
            <a:r>
              <a:rPr sz="1600" b="0" spc="7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，</a:t>
            </a:r>
            <a:r>
              <a:rPr sz="1600" b="0" spc="-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採 購比率達</a:t>
            </a:r>
            <a:r>
              <a:rPr sz="1600" b="0" spc="-1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99.3%</a:t>
            </a:r>
            <a:endParaRPr sz="1600">
              <a:latin typeface="Noto Sans CJK JP Medium"/>
              <a:cs typeface="Noto Sans CJK JP 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959090" y="3374897"/>
            <a:ext cx="1793875" cy="2760345"/>
          </a:xfrm>
          <a:custGeom>
            <a:avLst/>
            <a:gdLst/>
            <a:ahLst/>
            <a:cxnLst/>
            <a:rect l="l" t="t" r="r" b="b"/>
            <a:pathLst>
              <a:path w="1793875" h="2760345">
                <a:moveTo>
                  <a:pt x="0" y="2759964"/>
                </a:moveTo>
                <a:lnTo>
                  <a:pt x="1793748" y="2759964"/>
                </a:lnTo>
                <a:lnTo>
                  <a:pt x="1793748" y="0"/>
                </a:lnTo>
                <a:lnTo>
                  <a:pt x="0" y="0"/>
                </a:lnTo>
                <a:lnTo>
                  <a:pt x="0" y="2759964"/>
                </a:lnTo>
                <a:close/>
              </a:path>
            </a:pathLst>
          </a:custGeom>
          <a:ln w="28575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8072373" y="3372358"/>
            <a:ext cx="1647825" cy="2665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8750" marR="5080" indent="-146685" algn="just">
              <a:lnSpc>
                <a:spcPct val="120400"/>
              </a:lnSpc>
              <a:spcBef>
                <a:spcPts val="90"/>
              </a:spcBef>
              <a:buFont typeface="Arial"/>
              <a:buChar char="•"/>
              <a:tabLst>
                <a:tab pos="159385" algn="l"/>
              </a:tabLst>
            </a:pPr>
            <a:r>
              <a:rPr sz="1800" b="0" u="heavy" spc="4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109</a:t>
            </a:r>
            <a:r>
              <a:rPr sz="1800" b="0" u="heavy" spc="-5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 </a:t>
            </a:r>
            <a:r>
              <a:rPr sz="1800" b="0" u="heavy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年</a:t>
            </a:r>
            <a:r>
              <a:rPr sz="1800" b="0" u="heavy" spc="-3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 </a:t>
            </a:r>
            <a:r>
              <a:rPr sz="1800" b="0" u="heavy" spc="4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7</a:t>
            </a:r>
            <a:r>
              <a:rPr sz="1800" b="0" u="heavy" spc="-4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 </a:t>
            </a:r>
            <a:r>
              <a:rPr sz="1800" b="0" u="heavy" spc="38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月</a:t>
            </a:r>
            <a:r>
              <a:rPr sz="1800" b="0" u="heavy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綠 </a:t>
            </a:r>
            <a:r>
              <a:rPr sz="1800" b="0" u="heavy" spc="8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色採</a:t>
            </a:r>
            <a:r>
              <a:rPr sz="1800" b="0" u="heavy" spc="9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購</a:t>
            </a:r>
            <a:r>
              <a:rPr sz="1800" b="0" u="heavy" spc="8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納入</a:t>
            </a:r>
            <a:r>
              <a:rPr sz="1800" b="0" u="heavy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勞 </a:t>
            </a:r>
            <a:r>
              <a:rPr sz="1800" b="0" u="heavy" spc="80" dirty="0" err="1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務、</a:t>
            </a:r>
            <a:r>
              <a:rPr sz="1800" b="0" u="heavy" spc="90" dirty="0" err="1" smtClean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工</a:t>
            </a:r>
            <a:r>
              <a:rPr sz="1800" b="0" u="heavy" spc="80" dirty="0" err="1" smtClean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程契</a:t>
            </a:r>
            <a:r>
              <a:rPr sz="1800" b="0" u="heavy" dirty="0" err="1" smtClean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約</a:t>
            </a:r>
            <a:r>
              <a:rPr lang="zh-TW" altLang="en-US" sz="1800" b="0" u="heavy" dirty="0" smtClean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</a:rPr>
              <a:t>範本</a:t>
            </a:r>
            <a:endParaRPr sz="1800" dirty="0" smtClean="0">
              <a:latin typeface="Noto Sans CJK JP Medium"/>
              <a:cs typeface="Noto Sans CJK JP Medium"/>
            </a:endParaRPr>
          </a:p>
          <a:p>
            <a:pPr marL="158750" marR="27940" indent="-146685" algn="just">
              <a:lnSpc>
                <a:spcPts val="2600"/>
              </a:lnSpc>
              <a:spcBef>
                <a:spcPts val="150"/>
              </a:spcBef>
              <a:buFont typeface="Arial"/>
              <a:buChar char="•"/>
              <a:tabLst>
                <a:tab pos="159385" algn="l"/>
              </a:tabLst>
            </a:pPr>
            <a:r>
              <a:rPr sz="1800" b="0" spc="45" dirty="0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109</a:t>
            </a:r>
            <a:r>
              <a:rPr sz="1800" b="0" spc="-290" dirty="0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800" b="0" spc="200" dirty="0" err="1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年勞務及</a:t>
            </a:r>
            <a:r>
              <a:rPr sz="1800" b="0" spc="200" dirty="0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800" b="0" spc="80" dirty="0" err="1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工程</a:t>
            </a:r>
            <a:r>
              <a:rPr sz="1800" b="0" spc="90" dirty="0" err="1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採</a:t>
            </a:r>
            <a:r>
              <a:rPr sz="1800" b="0" spc="80" dirty="0" err="1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購納</a:t>
            </a:r>
            <a:r>
              <a:rPr sz="1800" b="0" dirty="0" err="1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入</a:t>
            </a:r>
            <a:endParaRPr sz="1800" dirty="0" smtClean="0">
              <a:latin typeface="Noto Sans CJK JP Medium"/>
              <a:cs typeface="Noto Sans CJK JP Medium"/>
            </a:endParaRPr>
          </a:p>
          <a:p>
            <a:pPr marL="158750" marR="54610">
              <a:lnSpc>
                <a:spcPts val="2590"/>
              </a:lnSpc>
              <a:spcBef>
                <a:spcPts val="20"/>
              </a:spcBef>
            </a:pPr>
            <a:r>
              <a:rPr sz="1800" b="0" spc="80" dirty="0" err="1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機關</a:t>
            </a:r>
            <a:r>
              <a:rPr sz="1800" b="0" spc="90" dirty="0" err="1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綠</a:t>
            </a:r>
            <a:r>
              <a:rPr sz="1800" b="0" spc="80" dirty="0" err="1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色採</a:t>
            </a:r>
            <a:r>
              <a:rPr sz="1800" b="0" dirty="0" err="1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購</a:t>
            </a:r>
            <a:r>
              <a:rPr sz="1800" b="0" dirty="0" smtClean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績效評核方法</a:t>
            </a:r>
            <a:endParaRPr sz="1800" dirty="0">
              <a:latin typeface="Noto Sans CJK JP Medium"/>
              <a:cs typeface="Noto Sans CJK JP Medium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864090" y="3374897"/>
            <a:ext cx="1792605" cy="2672719"/>
          </a:xfrm>
          <a:prstGeom prst="rect">
            <a:avLst/>
          </a:prstGeom>
          <a:ln w="28575">
            <a:solidFill>
              <a:srgbClr val="C55A11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272415" marR="86360" indent="-146685" algn="just">
              <a:lnSpc>
                <a:spcPct val="106100"/>
              </a:lnSpc>
              <a:spcBef>
                <a:spcPts val="150"/>
              </a:spcBef>
              <a:buFont typeface="Arial"/>
              <a:buChar char="•"/>
              <a:tabLst>
                <a:tab pos="273050" algn="l"/>
              </a:tabLst>
            </a:pP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持續</a:t>
            </a:r>
            <a:r>
              <a:rPr sz="1800" b="0" spc="9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推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動勞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務 及工程採購</a:t>
            </a:r>
            <a:endParaRPr sz="1800" dirty="0">
              <a:latin typeface="Noto Sans CJK JP Medium"/>
              <a:cs typeface="Noto Sans CJK JP Medium"/>
            </a:endParaRPr>
          </a:p>
          <a:p>
            <a:pPr marL="272415" marR="59055" indent="-146685" algn="just">
              <a:lnSpc>
                <a:spcPct val="106400"/>
              </a:lnSpc>
              <a:spcBef>
                <a:spcPts val="10"/>
              </a:spcBef>
              <a:buFont typeface="Arial"/>
              <a:buChar char="•"/>
              <a:tabLst>
                <a:tab pos="273050" algn="l"/>
              </a:tabLst>
            </a:pPr>
            <a:r>
              <a:rPr sz="1800" b="0" spc="20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納入</a:t>
            </a:r>
            <a:r>
              <a:rPr sz="1800" b="0" spc="45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110</a:t>
            </a:r>
            <a:r>
              <a:rPr sz="1800" b="0" spc="-29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 </a:t>
            </a:r>
            <a:r>
              <a:rPr sz="1800" b="0" spc="20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年機 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關綠</a:t>
            </a:r>
            <a:r>
              <a:rPr sz="1800" b="0" spc="9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色</a:t>
            </a:r>
            <a:r>
              <a:rPr sz="1800" b="0" spc="8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採購</a:t>
            </a:r>
            <a:r>
              <a:rPr sz="1800" b="0" dirty="0">
                <a:solidFill>
                  <a:srgbClr val="103745"/>
                </a:solidFill>
                <a:latin typeface="Noto Sans CJK JP Medium"/>
                <a:cs typeface="Noto Sans CJK JP Medium"/>
              </a:rPr>
              <a:t>評 核方法</a:t>
            </a:r>
            <a:endParaRPr sz="1800" dirty="0">
              <a:latin typeface="Noto Sans CJK JP Medium"/>
              <a:cs typeface="Noto Sans CJK JP Medium"/>
            </a:endParaRPr>
          </a:p>
          <a:p>
            <a:pPr marL="272415" marR="65405" indent="-146685" algn="just">
              <a:lnSpc>
                <a:spcPct val="106500"/>
              </a:lnSpc>
              <a:spcBef>
                <a:spcPts val="5"/>
              </a:spcBef>
              <a:buFont typeface="Arial"/>
              <a:buChar char="•"/>
              <a:tabLst>
                <a:tab pos="273050" algn="l"/>
              </a:tabLst>
            </a:pPr>
            <a:r>
              <a:rPr sz="1800" b="0" u="heavy" spc="4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110 </a:t>
            </a:r>
            <a:r>
              <a:rPr sz="1800" b="0" u="heavy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年 </a:t>
            </a:r>
            <a:r>
              <a:rPr sz="1800" b="0" u="heavy" spc="45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3</a:t>
            </a:r>
            <a:r>
              <a:rPr sz="1800" b="0" u="heavy" spc="27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 </a:t>
            </a:r>
            <a:r>
              <a:rPr sz="1800" b="0" u="heavy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月 </a:t>
            </a:r>
            <a:r>
              <a:rPr sz="1800" b="0" u="heavy" dirty="0" err="1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CS</a:t>
            </a:r>
            <a:r>
              <a:rPr sz="1800" b="0" u="heavy" spc="160" dirty="0" err="1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R</a:t>
            </a:r>
            <a:r>
              <a:rPr sz="1800" b="0" u="heavy" spc="140" dirty="0" err="1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評選評分</a:t>
            </a:r>
            <a:r>
              <a:rPr sz="1800" b="0" u="heavy" spc="140" dirty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 </a:t>
            </a:r>
            <a:r>
              <a:rPr sz="1800" b="0" u="heavy" spc="80" dirty="0" err="1" smtClean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範本</a:t>
            </a:r>
            <a:r>
              <a:rPr sz="1800" b="0" u="heavy" spc="90" dirty="0" err="1" smtClean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納</a:t>
            </a:r>
            <a:r>
              <a:rPr sz="1800" b="0" u="heavy" spc="80" dirty="0" err="1" smtClean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入辦</a:t>
            </a:r>
            <a:r>
              <a:rPr sz="1800" b="0" u="heavy" dirty="0" err="1" smtClean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理</a:t>
            </a:r>
            <a:r>
              <a:rPr lang="zh-TW" altLang="en-US" sz="1800" b="0" u="heavy" dirty="0" smtClean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綠色</a:t>
            </a:r>
            <a:r>
              <a:rPr sz="1800" b="0" u="heavy" dirty="0" err="1" smtClean="0">
                <a:solidFill>
                  <a:srgbClr val="DB422C"/>
                </a:solidFill>
                <a:uFill>
                  <a:solidFill>
                    <a:srgbClr val="DB422C"/>
                  </a:solidFill>
                </a:uFill>
                <a:latin typeface="Noto Sans CJK JP Medium"/>
                <a:cs typeface="Noto Sans CJK JP Medium"/>
                <a:hlinkClick r:id="rId4" action="ppaction://hlinkfile"/>
              </a:rPr>
              <a:t>採購指標</a:t>
            </a:r>
            <a:endParaRPr sz="1800" dirty="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50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1876" y="1153667"/>
            <a:ext cx="603885" cy="401320"/>
            <a:chOff x="531876" y="1153667"/>
            <a:chExt cx="603885" cy="401320"/>
          </a:xfrm>
        </p:grpSpPr>
        <p:sp>
          <p:nvSpPr>
            <p:cNvPr id="4" name="object 4"/>
            <p:cNvSpPr/>
            <p:nvPr/>
          </p:nvSpPr>
          <p:spPr>
            <a:xfrm>
              <a:off x="531876" y="115366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2376" y="115366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0496" y="115366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634484" y="1022603"/>
            <a:ext cx="3662934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127" y="1687067"/>
            <a:ext cx="3662934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1017" y="1776475"/>
            <a:ext cx="3221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「不統計專簽」說明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8283" y="2529839"/>
            <a:ext cx="3213100" cy="3896995"/>
            <a:chOff x="748283" y="2529839"/>
            <a:chExt cx="3213100" cy="3896995"/>
          </a:xfrm>
        </p:grpSpPr>
        <p:sp>
          <p:nvSpPr>
            <p:cNvPr id="11" name="object 11"/>
            <p:cNvSpPr/>
            <p:nvPr/>
          </p:nvSpPr>
          <p:spPr>
            <a:xfrm>
              <a:off x="748283" y="2529839"/>
              <a:ext cx="2437130" cy="3238500"/>
            </a:xfrm>
            <a:custGeom>
              <a:avLst/>
              <a:gdLst/>
              <a:ahLst/>
              <a:cxnLst/>
              <a:rect l="l" t="t" r="r" b="b"/>
              <a:pathLst>
                <a:path w="2437130" h="3238500">
                  <a:moveTo>
                    <a:pt x="2356866" y="0"/>
                  </a:moveTo>
                  <a:lnTo>
                    <a:pt x="79997" y="0"/>
                  </a:lnTo>
                  <a:lnTo>
                    <a:pt x="48675" y="6232"/>
                  </a:lnTo>
                  <a:lnTo>
                    <a:pt x="23267" y="23288"/>
                  </a:lnTo>
                  <a:lnTo>
                    <a:pt x="6225" y="48702"/>
                  </a:lnTo>
                  <a:lnTo>
                    <a:pt x="0" y="80010"/>
                  </a:lnTo>
                  <a:lnTo>
                    <a:pt x="0" y="3158464"/>
                  </a:lnTo>
                  <a:lnTo>
                    <a:pt x="6225" y="3189797"/>
                  </a:lnTo>
                  <a:lnTo>
                    <a:pt x="23267" y="3215217"/>
                  </a:lnTo>
                  <a:lnTo>
                    <a:pt x="48675" y="3232270"/>
                  </a:lnTo>
                  <a:lnTo>
                    <a:pt x="79997" y="3238500"/>
                  </a:lnTo>
                  <a:lnTo>
                    <a:pt x="2356866" y="3238500"/>
                  </a:lnTo>
                  <a:lnTo>
                    <a:pt x="2388173" y="3232270"/>
                  </a:lnTo>
                  <a:lnTo>
                    <a:pt x="2413587" y="3215217"/>
                  </a:lnTo>
                  <a:lnTo>
                    <a:pt x="2430643" y="3189797"/>
                  </a:lnTo>
                  <a:lnTo>
                    <a:pt x="2436876" y="3158464"/>
                  </a:lnTo>
                  <a:lnTo>
                    <a:pt x="2436876" y="80010"/>
                  </a:lnTo>
                  <a:lnTo>
                    <a:pt x="2430643" y="48702"/>
                  </a:lnTo>
                  <a:lnTo>
                    <a:pt x="2413587" y="23288"/>
                  </a:lnTo>
                  <a:lnTo>
                    <a:pt x="2388173" y="6232"/>
                  </a:lnTo>
                  <a:lnTo>
                    <a:pt x="23568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2771" y="2628899"/>
              <a:ext cx="2246630" cy="3040380"/>
            </a:xfrm>
            <a:custGeom>
              <a:avLst/>
              <a:gdLst/>
              <a:ahLst/>
              <a:cxnLst/>
              <a:rect l="l" t="t" r="r" b="b"/>
              <a:pathLst>
                <a:path w="2246630" h="3040379">
                  <a:moveTo>
                    <a:pt x="2191004" y="0"/>
                  </a:moveTo>
                  <a:lnTo>
                    <a:pt x="55384" y="0"/>
                  </a:lnTo>
                  <a:lnTo>
                    <a:pt x="33748" y="4568"/>
                  </a:lnTo>
                  <a:lnTo>
                    <a:pt x="16152" y="16922"/>
                  </a:lnTo>
                  <a:lnTo>
                    <a:pt x="4326" y="35040"/>
                  </a:lnTo>
                  <a:lnTo>
                    <a:pt x="0" y="56896"/>
                  </a:lnTo>
                  <a:lnTo>
                    <a:pt x="0" y="2983445"/>
                  </a:lnTo>
                  <a:lnTo>
                    <a:pt x="4326" y="3005323"/>
                  </a:lnTo>
                  <a:lnTo>
                    <a:pt x="16152" y="3023452"/>
                  </a:lnTo>
                  <a:lnTo>
                    <a:pt x="33748" y="3035811"/>
                  </a:lnTo>
                  <a:lnTo>
                    <a:pt x="55384" y="3040380"/>
                  </a:lnTo>
                  <a:lnTo>
                    <a:pt x="2191004" y="3040380"/>
                  </a:lnTo>
                  <a:lnTo>
                    <a:pt x="2212621" y="3035811"/>
                  </a:lnTo>
                  <a:lnTo>
                    <a:pt x="2230215" y="3023452"/>
                  </a:lnTo>
                  <a:lnTo>
                    <a:pt x="2242046" y="3005323"/>
                  </a:lnTo>
                  <a:lnTo>
                    <a:pt x="2246376" y="2983445"/>
                  </a:lnTo>
                  <a:lnTo>
                    <a:pt x="2246376" y="56896"/>
                  </a:lnTo>
                  <a:lnTo>
                    <a:pt x="2242046" y="35040"/>
                  </a:lnTo>
                  <a:lnTo>
                    <a:pt x="2230215" y="16922"/>
                  </a:lnTo>
                  <a:lnTo>
                    <a:pt x="2212621" y="4568"/>
                  </a:lnTo>
                  <a:lnTo>
                    <a:pt x="2191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3836" y="2763011"/>
              <a:ext cx="1987550" cy="1620520"/>
            </a:xfrm>
            <a:custGeom>
              <a:avLst/>
              <a:gdLst/>
              <a:ahLst/>
              <a:cxnLst/>
              <a:rect l="l" t="t" r="r" b="b"/>
              <a:pathLst>
                <a:path w="1987550" h="1620520">
                  <a:moveTo>
                    <a:pt x="1987296" y="721233"/>
                  </a:moveTo>
                  <a:lnTo>
                    <a:pt x="1984336" y="706120"/>
                  </a:lnTo>
                  <a:lnTo>
                    <a:pt x="1976335" y="693902"/>
                  </a:lnTo>
                  <a:lnTo>
                    <a:pt x="1964575" y="685736"/>
                  </a:lnTo>
                  <a:lnTo>
                    <a:pt x="1950339" y="682752"/>
                  </a:lnTo>
                  <a:lnTo>
                    <a:pt x="36918" y="682752"/>
                  </a:lnTo>
                  <a:lnTo>
                    <a:pt x="22707" y="685736"/>
                  </a:lnTo>
                  <a:lnTo>
                    <a:pt x="10947" y="693902"/>
                  </a:lnTo>
                  <a:lnTo>
                    <a:pt x="2946" y="706120"/>
                  </a:lnTo>
                  <a:lnTo>
                    <a:pt x="0" y="721233"/>
                  </a:lnTo>
                  <a:lnTo>
                    <a:pt x="0" y="1581531"/>
                  </a:lnTo>
                  <a:lnTo>
                    <a:pt x="2946" y="1596656"/>
                  </a:lnTo>
                  <a:lnTo>
                    <a:pt x="10947" y="1608874"/>
                  </a:lnTo>
                  <a:lnTo>
                    <a:pt x="22707" y="1617040"/>
                  </a:lnTo>
                  <a:lnTo>
                    <a:pt x="36918" y="1620012"/>
                  </a:lnTo>
                  <a:lnTo>
                    <a:pt x="1950339" y="1620012"/>
                  </a:lnTo>
                  <a:lnTo>
                    <a:pt x="1964575" y="1617040"/>
                  </a:lnTo>
                  <a:lnTo>
                    <a:pt x="1976335" y="1608874"/>
                  </a:lnTo>
                  <a:lnTo>
                    <a:pt x="1984336" y="1596656"/>
                  </a:lnTo>
                  <a:lnTo>
                    <a:pt x="1987296" y="1581531"/>
                  </a:lnTo>
                  <a:lnTo>
                    <a:pt x="1987296" y="721233"/>
                  </a:lnTo>
                  <a:close/>
                </a:path>
                <a:path w="1987550" h="1620520">
                  <a:moveTo>
                    <a:pt x="1987296" y="41656"/>
                  </a:moveTo>
                  <a:lnTo>
                    <a:pt x="1984336" y="25400"/>
                  </a:lnTo>
                  <a:lnTo>
                    <a:pt x="1976335" y="12166"/>
                  </a:lnTo>
                  <a:lnTo>
                    <a:pt x="1964575" y="3263"/>
                  </a:lnTo>
                  <a:lnTo>
                    <a:pt x="1950339" y="0"/>
                  </a:lnTo>
                  <a:lnTo>
                    <a:pt x="36918" y="0"/>
                  </a:lnTo>
                  <a:lnTo>
                    <a:pt x="22707" y="3263"/>
                  </a:lnTo>
                  <a:lnTo>
                    <a:pt x="10947" y="12166"/>
                  </a:lnTo>
                  <a:lnTo>
                    <a:pt x="2946" y="25400"/>
                  </a:lnTo>
                  <a:lnTo>
                    <a:pt x="0" y="41656"/>
                  </a:lnTo>
                  <a:lnTo>
                    <a:pt x="0" y="446024"/>
                  </a:lnTo>
                  <a:lnTo>
                    <a:pt x="2946" y="462292"/>
                  </a:lnTo>
                  <a:lnTo>
                    <a:pt x="10947" y="475526"/>
                  </a:lnTo>
                  <a:lnTo>
                    <a:pt x="22707" y="484428"/>
                  </a:lnTo>
                  <a:lnTo>
                    <a:pt x="36918" y="487680"/>
                  </a:lnTo>
                  <a:lnTo>
                    <a:pt x="1950339" y="487680"/>
                  </a:lnTo>
                  <a:lnTo>
                    <a:pt x="1964575" y="484428"/>
                  </a:lnTo>
                  <a:lnTo>
                    <a:pt x="1976335" y="475526"/>
                  </a:lnTo>
                  <a:lnTo>
                    <a:pt x="1984336" y="462292"/>
                  </a:lnTo>
                  <a:lnTo>
                    <a:pt x="1987296" y="446024"/>
                  </a:lnTo>
                  <a:lnTo>
                    <a:pt x="1987296" y="41656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2245" y="2820923"/>
              <a:ext cx="1725295" cy="1564005"/>
            </a:xfrm>
            <a:custGeom>
              <a:avLst/>
              <a:gdLst/>
              <a:ahLst/>
              <a:cxnLst/>
              <a:rect l="l" t="t" r="r" b="b"/>
              <a:pathLst>
                <a:path w="1725295" h="1564004">
                  <a:moveTo>
                    <a:pt x="1622666" y="0"/>
                  </a:moveTo>
                  <a:lnTo>
                    <a:pt x="107810" y="0"/>
                  </a:lnTo>
                  <a:lnTo>
                    <a:pt x="107810" y="86868"/>
                  </a:lnTo>
                  <a:lnTo>
                    <a:pt x="1622666" y="86868"/>
                  </a:lnTo>
                  <a:lnTo>
                    <a:pt x="1622666" y="0"/>
                  </a:lnTo>
                  <a:close/>
                </a:path>
                <a:path w="1725295" h="1564004">
                  <a:moveTo>
                    <a:pt x="1625714" y="323088"/>
                  </a:moveTo>
                  <a:lnTo>
                    <a:pt x="110858" y="323088"/>
                  </a:lnTo>
                  <a:lnTo>
                    <a:pt x="110858" y="362712"/>
                  </a:lnTo>
                  <a:lnTo>
                    <a:pt x="1625714" y="362712"/>
                  </a:lnTo>
                  <a:lnTo>
                    <a:pt x="1625714" y="323088"/>
                  </a:lnTo>
                  <a:close/>
                </a:path>
                <a:path w="1725295" h="1564004">
                  <a:moveTo>
                    <a:pt x="1625714" y="251460"/>
                  </a:moveTo>
                  <a:lnTo>
                    <a:pt x="110858" y="251460"/>
                  </a:lnTo>
                  <a:lnTo>
                    <a:pt x="110858" y="292608"/>
                  </a:lnTo>
                  <a:lnTo>
                    <a:pt x="1625714" y="292608"/>
                  </a:lnTo>
                  <a:lnTo>
                    <a:pt x="1625714" y="251460"/>
                  </a:lnTo>
                  <a:close/>
                </a:path>
                <a:path w="1725295" h="1564004">
                  <a:moveTo>
                    <a:pt x="1625714" y="181356"/>
                  </a:moveTo>
                  <a:lnTo>
                    <a:pt x="110858" y="181356"/>
                  </a:lnTo>
                  <a:lnTo>
                    <a:pt x="110858" y="222504"/>
                  </a:lnTo>
                  <a:lnTo>
                    <a:pt x="1625714" y="222504"/>
                  </a:lnTo>
                  <a:lnTo>
                    <a:pt x="1625714" y="181356"/>
                  </a:lnTo>
                  <a:close/>
                </a:path>
                <a:path w="1725295" h="1564004">
                  <a:moveTo>
                    <a:pt x="1724774" y="1535938"/>
                  </a:moveTo>
                  <a:lnTo>
                    <a:pt x="1723250" y="1529842"/>
                  </a:lnTo>
                  <a:lnTo>
                    <a:pt x="1718678" y="1525143"/>
                  </a:lnTo>
                  <a:lnTo>
                    <a:pt x="1397368" y="1204023"/>
                  </a:lnTo>
                  <a:lnTo>
                    <a:pt x="1272781" y="1079500"/>
                  </a:lnTo>
                  <a:lnTo>
                    <a:pt x="1265110" y="1075220"/>
                  </a:lnTo>
                  <a:lnTo>
                    <a:pt x="1256588" y="1073785"/>
                  </a:lnTo>
                  <a:lnTo>
                    <a:pt x="1248054" y="1075220"/>
                  </a:lnTo>
                  <a:lnTo>
                    <a:pt x="1240396" y="1079500"/>
                  </a:lnTo>
                  <a:lnTo>
                    <a:pt x="1129779" y="1190117"/>
                  </a:lnTo>
                  <a:lnTo>
                    <a:pt x="1114196" y="1200556"/>
                  </a:lnTo>
                  <a:lnTo>
                    <a:pt x="1096645" y="1204023"/>
                  </a:lnTo>
                  <a:lnTo>
                    <a:pt x="1079106" y="1200556"/>
                  </a:lnTo>
                  <a:lnTo>
                    <a:pt x="1063612" y="1190117"/>
                  </a:lnTo>
                  <a:lnTo>
                    <a:pt x="716140" y="844423"/>
                  </a:lnTo>
                  <a:lnTo>
                    <a:pt x="709129" y="839216"/>
                  </a:lnTo>
                  <a:lnTo>
                    <a:pt x="700722" y="837476"/>
                  </a:lnTo>
                  <a:lnTo>
                    <a:pt x="692327" y="839216"/>
                  </a:lnTo>
                  <a:lnTo>
                    <a:pt x="685406" y="844423"/>
                  </a:lnTo>
                  <a:lnTo>
                    <a:pt x="5765" y="1522095"/>
                  </a:lnTo>
                  <a:lnTo>
                    <a:pt x="1435" y="1529765"/>
                  </a:lnTo>
                  <a:lnTo>
                    <a:pt x="0" y="1538274"/>
                  </a:lnTo>
                  <a:lnTo>
                    <a:pt x="1435" y="1546771"/>
                  </a:lnTo>
                  <a:lnTo>
                    <a:pt x="5765" y="1554353"/>
                  </a:lnTo>
                  <a:lnTo>
                    <a:pt x="10388" y="1557528"/>
                  </a:lnTo>
                  <a:lnTo>
                    <a:pt x="16535" y="1560576"/>
                  </a:lnTo>
                  <a:lnTo>
                    <a:pt x="1006716" y="1560576"/>
                  </a:lnTo>
                  <a:lnTo>
                    <a:pt x="1006716" y="1563624"/>
                  </a:lnTo>
                  <a:lnTo>
                    <a:pt x="1701660" y="1563624"/>
                  </a:lnTo>
                  <a:lnTo>
                    <a:pt x="1711109" y="1561757"/>
                  </a:lnTo>
                  <a:lnTo>
                    <a:pt x="1718398" y="1556689"/>
                  </a:lnTo>
                  <a:lnTo>
                    <a:pt x="1723097" y="1549323"/>
                  </a:lnTo>
                  <a:lnTo>
                    <a:pt x="1724774" y="1540510"/>
                  </a:lnTo>
                  <a:lnTo>
                    <a:pt x="1724774" y="15359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3291" y="3563111"/>
              <a:ext cx="173735" cy="172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3835" y="4585716"/>
              <a:ext cx="1987550" cy="937260"/>
            </a:xfrm>
            <a:custGeom>
              <a:avLst/>
              <a:gdLst/>
              <a:ahLst/>
              <a:cxnLst/>
              <a:rect l="l" t="t" r="r" b="b"/>
              <a:pathLst>
                <a:path w="1987550" h="937260">
                  <a:moveTo>
                    <a:pt x="1950339" y="0"/>
                  </a:moveTo>
                  <a:lnTo>
                    <a:pt x="36918" y="0"/>
                  </a:lnTo>
                  <a:lnTo>
                    <a:pt x="22711" y="2976"/>
                  </a:lnTo>
                  <a:lnTo>
                    <a:pt x="10958" y="11144"/>
                  </a:lnTo>
                  <a:lnTo>
                    <a:pt x="2955" y="23360"/>
                  </a:lnTo>
                  <a:lnTo>
                    <a:pt x="0" y="38480"/>
                  </a:lnTo>
                  <a:lnTo>
                    <a:pt x="0" y="898778"/>
                  </a:lnTo>
                  <a:lnTo>
                    <a:pt x="2955" y="913899"/>
                  </a:lnTo>
                  <a:lnTo>
                    <a:pt x="10958" y="926115"/>
                  </a:lnTo>
                  <a:lnTo>
                    <a:pt x="22711" y="934283"/>
                  </a:lnTo>
                  <a:lnTo>
                    <a:pt x="36918" y="937259"/>
                  </a:lnTo>
                  <a:lnTo>
                    <a:pt x="1950339" y="937259"/>
                  </a:lnTo>
                  <a:lnTo>
                    <a:pt x="1964578" y="934283"/>
                  </a:lnTo>
                  <a:lnTo>
                    <a:pt x="1976342" y="926115"/>
                  </a:lnTo>
                  <a:lnTo>
                    <a:pt x="1984343" y="913899"/>
                  </a:lnTo>
                  <a:lnTo>
                    <a:pt x="1987296" y="898778"/>
                  </a:lnTo>
                  <a:lnTo>
                    <a:pt x="1987296" y="38480"/>
                  </a:lnTo>
                  <a:lnTo>
                    <a:pt x="1984343" y="23360"/>
                  </a:lnTo>
                  <a:lnTo>
                    <a:pt x="1976342" y="11144"/>
                  </a:lnTo>
                  <a:lnTo>
                    <a:pt x="1964578" y="2976"/>
                  </a:lnTo>
                  <a:lnTo>
                    <a:pt x="195033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2248" y="4795297"/>
              <a:ext cx="1725295" cy="729615"/>
            </a:xfrm>
            <a:custGeom>
              <a:avLst/>
              <a:gdLst/>
              <a:ahLst/>
              <a:cxnLst/>
              <a:rect l="l" t="t" r="r" b="b"/>
              <a:pathLst>
                <a:path w="1725295" h="729614">
                  <a:moveTo>
                    <a:pt x="700722" y="0"/>
                  </a:moveTo>
                  <a:lnTo>
                    <a:pt x="5762" y="687546"/>
                  </a:lnTo>
                  <a:lnTo>
                    <a:pt x="0" y="703738"/>
                  </a:lnTo>
                  <a:lnTo>
                    <a:pt x="1440" y="712263"/>
                  </a:lnTo>
                  <a:lnTo>
                    <a:pt x="5762" y="719931"/>
                  </a:lnTo>
                  <a:lnTo>
                    <a:pt x="10385" y="722979"/>
                  </a:lnTo>
                  <a:lnTo>
                    <a:pt x="16532" y="726154"/>
                  </a:lnTo>
                  <a:lnTo>
                    <a:pt x="1006713" y="726154"/>
                  </a:lnTo>
                  <a:lnTo>
                    <a:pt x="1006713" y="729202"/>
                  </a:lnTo>
                  <a:lnTo>
                    <a:pt x="1701657" y="729202"/>
                  </a:lnTo>
                  <a:lnTo>
                    <a:pt x="1711108" y="727323"/>
                  </a:lnTo>
                  <a:lnTo>
                    <a:pt x="1718405" y="722264"/>
                  </a:lnTo>
                  <a:lnTo>
                    <a:pt x="1723106" y="714896"/>
                  </a:lnTo>
                  <a:lnTo>
                    <a:pt x="1724771" y="706088"/>
                  </a:lnTo>
                  <a:lnTo>
                    <a:pt x="1724771" y="701389"/>
                  </a:lnTo>
                  <a:lnTo>
                    <a:pt x="1723247" y="695293"/>
                  </a:lnTo>
                  <a:lnTo>
                    <a:pt x="1718675" y="690594"/>
                  </a:lnTo>
                  <a:lnTo>
                    <a:pt x="1397348" y="368077"/>
                  </a:lnTo>
                  <a:lnTo>
                    <a:pt x="1096645" y="368077"/>
                  </a:lnTo>
                  <a:lnTo>
                    <a:pt x="1079109" y="364601"/>
                  </a:lnTo>
                  <a:lnTo>
                    <a:pt x="1063609" y="354171"/>
                  </a:lnTo>
                  <a:lnTo>
                    <a:pt x="716137" y="6953"/>
                  </a:lnTo>
                  <a:lnTo>
                    <a:pt x="709138" y="1738"/>
                  </a:lnTo>
                  <a:lnTo>
                    <a:pt x="700722" y="0"/>
                  </a:lnTo>
                  <a:close/>
                </a:path>
                <a:path w="1725295" h="729614">
                  <a:moveTo>
                    <a:pt x="1256585" y="237236"/>
                  </a:moveTo>
                  <a:lnTo>
                    <a:pt x="1248060" y="238688"/>
                  </a:lnTo>
                  <a:lnTo>
                    <a:pt x="1240393" y="243046"/>
                  </a:lnTo>
                  <a:lnTo>
                    <a:pt x="1129776" y="354171"/>
                  </a:lnTo>
                  <a:lnTo>
                    <a:pt x="1114204" y="364601"/>
                  </a:lnTo>
                  <a:lnTo>
                    <a:pt x="1096645" y="368077"/>
                  </a:lnTo>
                  <a:lnTo>
                    <a:pt x="1397348" y="368077"/>
                  </a:lnTo>
                  <a:lnTo>
                    <a:pt x="1272778" y="243046"/>
                  </a:lnTo>
                  <a:lnTo>
                    <a:pt x="1265110" y="238688"/>
                  </a:lnTo>
                  <a:lnTo>
                    <a:pt x="1256585" y="237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3291" y="4701539"/>
              <a:ext cx="173735" cy="1737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72767" y="3238499"/>
              <a:ext cx="2388235" cy="3188335"/>
            </a:xfrm>
            <a:custGeom>
              <a:avLst/>
              <a:gdLst/>
              <a:ahLst/>
              <a:cxnLst/>
              <a:rect l="l" t="t" r="r" b="b"/>
              <a:pathLst>
                <a:path w="2388235" h="3188335">
                  <a:moveTo>
                    <a:pt x="2332736" y="0"/>
                  </a:moveTo>
                  <a:lnTo>
                    <a:pt x="55371" y="0"/>
                  </a:lnTo>
                  <a:lnTo>
                    <a:pt x="33754" y="4329"/>
                  </a:lnTo>
                  <a:lnTo>
                    <a:pt x="16160" y="16160"/>
                  </a:lnTo>
                  <a:lnTo>
                    <a:pt x="4329" y="33754"/>
                  </a:lnTo>
                  <a:lnTo>
                    <a:pt x="0" y="55372"/>
                  </a:lnTo>
                  <a:lnTo>
                    <a:pt x="0" y="3132810"/>
                  </a:lnTo>
                  <a:lnTo>
                    <a:pt x="4329" y="3154448"/>
                  </a:lnTo>
                  <a:lnTo>
                    <a:pt x="16160" y="3172048"/>
                  </a:lnTo>
                  <a:lnTo>
                    <a:pt x="33754" y="3183879"/>
                  </a:lnTo>
                  <a:lnTo>
                    <a:pt x="55371" y="3188208"/>
                  </a:lnTo>
                  <a:lnTo>
                    <a:pt x="2332736" y="3188208"/>
                  </a:lnTo>
                  <a:lnTo>
                    <a:pt x="2354353" y="3183879"/>
                  </a:lnTo>
                  <a:lnTo>
                    <a:pt x="2371947" y="3172048"/>
                  </a:lnTo>
                  <a:lnTo>
                    <a:pt x="2383778" y="3154448"/>
                  </a:lnTo>
                  <a:lnTo>
                    <a:pt x="2388108" y="3132810"/>
                  </a:lnTo>
                  <a:lnTo>
                    <a:pt x="2388108" y="55372"/>
                  </a:lnTo>
                  <a:lnTo>
                    <a:pt x="2383778" y="33754"/>
                  </a:lnTo>
                  <a:lnTo>
                    <a:pt x="2371947" y="16160"/>
                  </a:lnTo>
                  <a:lnTo>
                    <a:pt x="2354353" y="4329"/>
                  </a:lnTo>
                  <a:lnTo>
                    <a:pt x="233273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39823" y="3323843"/>
              <a:ext cx="2246630" cy="3042285"/>
            </a:xfrm>
            <a:custGeom>
              <a:avLst/>
              <a:gdLst/>
              <a:ahLst/>
              <a:cxnLst/>
              <a:rect l="l" t="t" r="r" b="b"/>
              <a:pathLst>
                <a:path w="2246629" h="3042285">
                  <a:moveTo>
                    <a:pt x="2191004" y="0"/>
                  </a:moveTo>
                  <a:lnTo>
                    <a:pt x="55372" y="0"/>
                  </a:lnTo>
                  <a:lnTo>
                    <a:pt x="33754" y="4568"/>
                  </a:lnTo>
                  <a:lnTo>
                    <a:pt x="16160" y="16922"/>
                  </a:lnTo>
                  <a:lnTo>
                    <a:pt x="4329" y="35040"/>
                  </a:lnTo>
                  <a:lnTo>
                    <a:pt x="0" y="56896"/>
                  </a:lnTo>
                  <a:lnTo>
                    <a:pt x="0" y="2984944"/>
                  </a:lnTo>
                  <a:lnTo>
                    <a:pt x="4329" y="3006831"/>
                  </a:lnTo>
                  <a:lnTo>
                    <a:pt x="16160" y="3024968"/>
                  </a:lnTo>
                  <a:lnTo>
                    <a:pt x="33754" y="3037333"/>
                  </a:lnTo>
                  <a:lnTo>
                    <a:pt x="55372" y="3041904"/>
                  </a:lnTo>
                  <a:lnTo>
                    <a:pt x="2191004" y="3041904"/>
                  </a:lnTo>
                  <a:lnTo>
                    <a:pt x="2212621" y="3037333"/>
                  </a:lnTo>
                  <a:lnTo>
                    <a:pt x="2230215" y="3024968"/>
                  </a:lnTo>
                  <a:lnTo>
                    <a:pt x="2242046" y="3006831"/>
                  </a:lnTo>
                  <a:lnTo>
                    <a:pt x="2246376" y="2984944"/>
                  </a:lnTo>
                  <a:lnTo>
                    <a:pt x="2246376" y="56896"/>
                  </a:lnTo>
                  <a:lnTo>
                    <a:pt x="2242046" y="35040"/>
                  </a:lnTo>
                  <a:lnTo>
                    <a:pt x="2230215" y="16922"/>
                  </a:lnTo>
                  <a:lnTo>
                    <a:pt x="2212621" y="4568"/>
                  </a:lnTo>
                  <a:lnTo>
                    <a:pt x="2191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05583" y="3750563"/>
              <a:ext cx="1501140" cy="161925"/>
            </a:xfrm>
            <a:custGeom>
              <a:avLst/>
              <a:gdLst/>
              <a:ahLst/>
              <a:cxnLst/>
              <a:rect l="l" t="t" r="r" b="b"/>
              <a:pathLst>
                <a:path w="1501139" h="161925">
                  <a:moveTo>
                    <a:pt x="1476502" y="0"/>
                  </a:moveTo>
                  <a:lnTo>
                    <a:pt x="24637" y="0"/>
                  </a:lnTo>
                  <a:lnTo>
                    <a:pt x="14948" y="1903"/>
                  </a:lnTo>
                  <a:lnTo>
                    <a:pt x="7127" y="7127"/>
                  </a:lnTo>
                  <a:lnTo>
                    <a:pt x="1903" y="14948"/>
                  </a:lnTo>
                  <a:lnTo>
                    <a:pt x="0" y="24638"/>
                  </a:lnTo>
                  <a:lnTo>
                    <a:pt x="0" y="136906"/>
                  </a:lnTo>
                  <a:lnTo>
                    <a:pt x="1903" y="146595"/>
                  </a:lnTo>
                  <a:lnTo>
                    <a:pt x="7127" y="154416"/>
                  </a:lnTo>
                  <a:lnTo>
                    <a:pt x="14948" y="159640"/>
                  </a:lnTo>
                  <a:lnTo>
                    <a:pt x="24637" y="161544"/>
                  </a:lnTo>
                  <a:lnTo>
                    <a:pt x="1476502" y="161544"/>
                  </a:lnTo>
                  <a:lnTo>
                    <a:pt x="1486191" y="159640"/>
                  </a:lnTo>
                  <a:lnTo>
                    <a:pt x="1494012" y="154416"/>
                  </a:lnTo>
                  <a:lnTo>
                    <a:pt x="1499236" y="146595"/>
                  </a:lnTo>
                  <a:lnTo>
                    <a:pt x="1501140" y="136906"/>
                  </a:lnTo>
                  <a:lnTo>
                    <a:pt x="1501140" y="24638"/>
                  </a:lnTo>
                  <a:lnTo>
                    <a:pt x="1499236" y="14948"/>
                  </a:lnTo>
                  <a:lnTo>
                    <a:pt x="1494012" y="7127"/>
                  </a:lnTo>
                  <a:lnTo>
                    <a:pt x="1486191" y="1903"/>
                  </a:lnTo>
                  <a:lnTo>
                    <a:pt x="1476502" y="0"/>
                  </a:lnTo>
                  <a:close/>
                </a:path>
              </a:pathLst>
            </a:custGeom>
            <a:solidFill>
              <a:srgbClr val="00B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11680" y="4125467"/>
              <a:ext cx="1492250" cy="1778635"/>
            </a:xfrm>
            <a:custGeom>
              <a:avLst/>
              <a:gdLst/>
              <a:ahLst/>
              <a:cxnLst/>
              <a:rect l="l" t="t" r="r" b="b"/>
              <a:pathLst>
                <a:path w="1492250" h="1778635">
                  <a:moveTo>
                    <a:pt x="1488948" y="1723682"/>
                  </a:moveTo>
                  <a:lnTo>
                    <a:pt x="1485900" y="1722120"/>
                  </a:lnTo>
                  <a:lnTo>
                    <a:pt x="3048" y="1722120"/>
                  </a:lnTo>
                  <a:lnTo>
                    <a:pt x="0" y="1723682"/>
                  </a:lnTo>
                  <a:lnTo>
                    <a:pt x="0" y="1775371"/>
                  </a:lnTo>
                  <a:lnTo>
                    <a:pt x="3048" y="1778508"/>
                  </a:lnTo>
                  <a:lnTo>
                    <a:pt x="1485900" y="1778508"/>
                  </a:lnTo>
                  <a:lnTo>
                    <a:pt x="1488948" y="1775371"/>
                  </a:lnTo>
                  <a:lnTo>
                    <a:pt x="1488948" y="1723682"/>
                  </a:lnTo>
                  <a:close/>
                </a:path>
                <a:path w="1492250" h="1778635">
                  <a:moveTo>
                    <a:pt x="1488948" y="1578940"/>
                  </a:moveTo>
                  <a:lnTo>
                    <a:pt x="1485900" y="1575816"/>
                  </a:lnTo>
                  <a:lnTo>
                    <a:pt x="3048" y="1575816"/>
                  </a:lnTo>
                  <a:lnTo>
                    <a:pt x="0" y="1578940"/>
                  </a:lnTo>
                  <a:lnTo>
                    <a:pt x="0" y="1630591"/>
                  </a:lnTo>
                  <a:lnTo>
                    <a:pt x="3048" y="1633728"/>
                  </a:lnTo>
                  <a:lnTo>
                    <a:pt x="1485900" y="1633728"/>
                  </a:lnTo>
                  <a:lnTo>
                    <a:pt x="1488948" y="1630591"/>
                  </a:lnTo>
                  <a:lnTo>
                    <a:pt x="1488948" y="1578940"/>
                  </a:lnTo>
                  <a:close/>
                </a:path>
                <a:path w="1492250" h="1778635">
                  <a:moveTo>
                    <a:pt x="1488948" y="1437132"/>
                  </a:moveTo>
                  <a:lnTo>
                    <a:pt x="1485900" y="1434084"/>
                  </a:lnTo>
                  <a:lnTo>
                    <a:pt x="3048" y="1434084"/>
                  </a:lnTo>
                  <a:lnTo>
                    <a:pt x="0" y="1437132"/>
                  </a:lnTo>
                  <a:lnTo>
                    <a:pt x="0" y="1487424"/>
                  </a:lnTo>
                  <a:lnTo>
                    <a:pt x="3048" y="1490472"/>
                  </a:lnTo>
                  <a:lnTo>
                    <a:pt x="1485900" y="1490472"/>
                  </a:lnTo>
                  <a:lnTo>
                    <a:pt x="1488948" y="1487424"/>
                  </a:lnTo>
                  <a:lnTo>
                    <a:pt x="1488948" y="1437132"/>
                  </a:lnTo>
                  <a:close/>
                </a:path>
                <a:path w="1492250" h="1778635">
                  <a:moveTo>
                    <a:pt x="1488948" y="1292352"/>
                  </a:moveTo>
                  <a:lnTo>
                    <a:pt x="1485900" y="1290828"/>
                  </a:lnTo>
                  <a:lnTo>
                    <a:pt x="3048" y="1290828"/>
                  </a:lnTo>
                  <a:lnTo>
                    <a:pt x="0" y="1292352"/>
                  </a:lnTo>
                  <a:lnTo>
                    <a:pt x="0" y="1342644"/>
                  </a:lnTo>
                  <a:lnTo>
                    <a:pt x="3048" y="1345692"/>
                  </a:lnTo>
                  <a:lnTo>
                    <a:pt x="1485900" y="1345692"/>
                  </a:lnTo>
                  <a:lnTo>
                    <a:pt x="1488948" y="1342644"/>
                  </a:lnTo>
                  <a:lnTo>
                    <a:pt x="1488948" y="1292352"/>
                  </a:lnTo>
                  <a:close/>
                </a:path>
                <a:path w="1492250" h="1778635">
                  <a:moveTo>
                    <a:pt x="1488948" y="1149223"/>
                  </a:moveTo>
                  <a:lnTo>
                    <a:pt x="1485900" y="1146048"/>
                  </a:lnTo>
                  <a:lnTo>
                    <a:pt x="3048" y="1146048"/>
                  </a:lnTo>
                  <a:lnTo>
                    <a:pt x="0" y="1149223"/>
                  </a:lnTo>
                  <a:lnTo>
                    <a:pt x="0" y="1200785"/>
                  </a:lnTo>
                  <a:lnTo>
                    <a:pt x="3048" y="1203960"/>
                  </a:lnTo>
                  <a:lnTo>
                    <a:pt x="1485900" y="1203960"/>
                  </a:lnTo>
                  <a:lnTo>
                    <a:pt x="1488948" y="1200785"/>
                  </a:lnTo>
                  <a:lnTo>
                    <a:pt x="1488948" y="1149223"/>
                  </a:lnTo>
                  <a:close/>
                </a:path>
                <a:path w="1492250" h="1778635">
                  <a:moveTo>
                    <a:pt x="1488948" y="1005967"/>
                  </a:moveTo>
                  <a:lnTo>
                    <a:pt x="1485900" y="1002792"/>
                  </a:lnTo>
                  <a:lnTo>
                    <a:pt x="3048" y="1002792"/>
                  </a:lnTo>
                  <a:lnTo>
                    <a:pt x="0" y="1005967"/>
                  </a:lnTo>
                  <a:lnTo>
                    <a:pt x="0" y="1057529"/>
                  </a:lnTo>
                  <a:lnTo>
                    <a:pt x="3048" y="1060704"/>
                  </a:lnTo>
                  <a:lnTo>
                    <a:pt x="1485900" y="1060704"/>
                  </a:lnTo>
                  <a:lnTo>
                    <a:pt x="1488948" y="1057529"/>
                  </a:lnTo>
                  <a:lnTo>
                    <a:pt x="1488948" y="1005967"/>
                  </a:lnTo>
                  <a:close/>
                </a:path>
                <a:path w="1492250" h="1778635">
                  <a:moveTo>
                    <a:pt x="1488948" y="862584"/>
                  </a:moveTo>
                  <a:lnTo>
                    <a:pt x="1485900" y="861060"/>
                  </a:lnTo>
                  <a:lnTo>
                    <a:pt x="3048" y="861060"/>
                  </a:lnTo>
                  <a:lnTo>
                    <a:pt x="0" y="862584"/>
                  </a:lnTo>
                  <a:lnTo>
                    <a:pt x="0" y="912876"/>
                  </a:lnTo>
                  <a:lnTo>
                    <a:pt x="3048" y="915924"/>
                  </a:lnTo>
                  <a:lnTo>
                    <a:pt x="1485900" y="915924"/>
                  </a:lnTo>
                  <a:lnTo>
                    <a:pt x="1488948" y="912876"/>
                  </a:lnTo>
                  <a:lnTo>
                    <a:pt x="1488948" y="862584"/>
                  </a:lnTo>
                  <a:close/>
                </a:path>
                <a:path w="1492250" h="1778635">
                  <a:moveTo>
                    <a:pt x="1488948" y="717804"/>
                  </a:moveTo>
                  <a:lnTo>
                    <a:pt x="1485900" y="714756"/>
                  </a:lnTo>
                  <a:lnTo>
                    <a:pt x="3048" y="714756"/>
                  </a:lnTo>
                  <a:lnTo>
                    <a:pt x="0" y="717804"/>
                  </a:lnTo>
                  <a:lnTo>
                    <a:pt x="0" y="768096"/>
                  </a:lnTo>
                  <a:lnTo>
                    <a:pt x="3048" y="771144"/>
                  </a:lnTo>
                  <a:lnTo>
                    <a:pt x="1485900" y="771144"/>
                  </a:lnTo>
                  <a:lnTo>
                    <a:pt x="1488948" y="768096"/>
                  </a:lnTo>
                  <a:lnTo>
                    <a:pt x="1488948" y="717804"/>
                  </a:lnTo>
                  <a:close/>
                </a:path>
                <a:path w="1492250" h="1778635">
                  <a:moveTo>
                    <a:pt x="1488948" y="574548"/>
                  </a:moveTo>
                  <a:lnTo>
                    <a:pt x="1485900" y="571500"/>
                  </a:lnTo>
                  <a:lnTo>
                    <a:pt x="3048" y="571500"/>
                  </a:lnTo>
                  <a:lnTo>
                    <a:pt x="0" y="574548"/>
                  </a:lnTo>
                  <a:lnTo>
                    <a:pt x="0" y="624840"/>
                  </a:lnTo>
                  <a:lnTo>
                    <a:pt x="3048" y="627888"/>
                  </a:lnTo>
                  <a:lnTo>
                    <a:pt x="1485900" y="627888"/>
                  </a:lnTo>
                  <a:lnTo>
                    <a:pt x="1488948" y="624840"/>
                  </a:lnTo>
                  <a:lnTo>
                    <a:pt x="1488948" y="574548"/>
                  </a:lnTo>
                  <a:close/>
                </a:path>
                <a:path w="1492250" h="1778635">
                  <a:moveTo>
                    <a:pt x="1491996" y="288163"/>
                  </a:moveTo>
                  <a:lnTo>
                    <a:pt x="1488948" y="284988"/>
                  </a:lnTo>
                  <a:lnTo>
                    <a:pt x="6096" y="284988"/>
                  </a:lnTo>
                  <a:lnTo>
                    <a:pt x="3048" y="288163"/>
                  </a:lnTo>
                  <a:lnTo>
                    <a:pt x="3048" y="339725"/>
                  </a:lnTo>
                  <a:lnTo>
                    <a:pt x="6096" y="342900"/>
                  </a:lnTo>
                  <a:lnTo>
                    <a:pt x="1488948" y="342900"/>
                  </a:lnTo>
                  <a:lnTo>
                    <a:pt x="1491996" y="339725"/>
                  </a:lnTo>
                  <a:lnTo>
                    <a:pt x="1491996" y="288163"/>
                  </a:lnTo>
                  <a:close/>
                </a:path>
                <a:path w="1492250" h="1778635">
                  <a:moveTo>
                    <a:pt x="1491996" y="146304"/>
                  </a:moveTo>
                  <a:lnTo>
                    <a:pt x="1488948" y="143256"/>
                  </a:lnTo>
                  <a:lnTo>
                    <a:pt x="6096" y="143256"/>
                  </a:lnTo>
                  <a:lnTo>
                    <a:pt x="3048" y="146304"/>
                  </a:lnTo>
                  <a:lnTo>
                    <a:pt x="3048" y="196596"/>
                  </a:lnTo>
                  <a:lnTo>
                    <a:pt x="6096" y="199644"/>
                  </a:lnTo>
                  <a:lnTo>
                    <a:pt x="1488948" y="199644"/>
                  </a:lnTo>
                  <a:lnTo>
                    <a:pt x="1491996" y="196596"/>
                  </a:lnTo>
                  <a:lnTo>
                    <a:pt x="1491996" y="146304"/>
                  </a:lnTo>
                  <a:close/>
                </a:path>
                <a:path w="1492250" h="1778635">
                  <a:moveTo>
                    <a:pt x="1491996" y="3048"/>
                  </a:moveTo>
                  <a:lnTo>
                    <a:pt x="1488948" y="0"/>
                  </a:lnTo>
                  <a:lnTo>
                    <a:pt x="6096" y="0"/>
                  </a:lnTo>
                  <a:lnTo>
                    <a:pt x="3048" y="3048"/>
                  </a:lnTo>
                  <a:lnTo>
                    <a:pt x="3048" y="53340"/>
                  </a:lnTo>
                  <a:lnTo>
                    <a:pt x="6096" y="54864"/>
                  </a:lnTo>
                  <a:lnTo>
                    <a:pt x="1488948" y="54864"/>
                  </a:lnTo>
                  <a:lnTo>
                    <a:pt x="1491996" y="53340"/>
                  </a:lnTo>
                  <a:lnTo>
                    <a:pt x="1491996" y="304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098035" y="2525267"/>
            <a:ext cx="4098290" cy="1038225"/>
          </a:xfrm>
          <a:custGeom>
            <a:avLst/>
            <a:gdLst/>
            <a:ahLst/>
            <a:cxnLst/>
            <a:rect l="l" t="t" r="r" b="b"/>
            <a:pathLst>
              <a:path w="4098290" h="1038225">
                <a:moveTo>
                  <a:pt x="4098036" y="0"/>
                </a:moveTo>
                <a:lnTo>
                  <a:pt x="255015" y="0"/>
                </a:lnTo>
                <a:lnTo>
                  <a:pt x="255015" y="358393"/>
                </a:lnTo>
                <a:lnTo>
                  <a:pt x="0" y="519302"/>
                </a:lnTo>
                <a:lnTo>
                  <a:pt x="255015" y="679449"/>
                </a:lnTo>
                <a:lnTo>
                  <a:pt x="255015" y="1037843"/>
                </a:lnTo>
                <a:lnTo>
                  <a:pt x="4098036" y="1037843"/>
                </a:lnTo>
                <a:lnTo>
                  <a:pt x="4098036" y="0"/>
                </a:lnTo>
                <a:close/>
              </a:path>
            </a:pathLst>
          </a:custGeom>
          <a:solidFill>
            <a:srgbClr val="DF79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25288" y="2587193"/>
            <a:ext cx="215646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環保標章產品 </a:t>
            </a: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查詢畫面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08703" y="3957828"/>
            <a:ext cx="4098290" cy="1039494"/>
          </a:xfrm>
          <a:custGeom>
            <a:avLst/>
            <a:gdLst/>
            <a:ahLst/>
            <a:cxnLst/>
            <a:rect l="l" t="t" r="r" b="b"/>
            <a:pathLst>
              <a:path w="4098290" h="1039495">
                <a:moveTo>
                  <a:pt x="4098036" y="0"/>
                </a:moveTo>
                <a:lnTo>
                  <a:pt x="255015" y="0"/>
                </a:lnTo>
                <a:lnTo>
                  <a:pt x="255015" y="349885"/>
                </a:lnTo>
                <a:lnTo>
                  <a:pt x="0" y="519684"/>
                </a:lnTo>
                <a:lnTo>
                  <a:pt x="255015" y="680720"/>
                </a:lnTo>
                <a:lnTo>
                  <a:pt x="255015" y="1039368"/>
                </a:lnTo>
                <a:lnTo>
                  <a:pt x="4098036" y="1039368"/>
                </a:lnTo>
                <a:lnTo>
                  <a:pt x="4098036" y="0"/>
                </a:lnTo>
                <a:close/>
              </a:path>
            </a:pathLst>
          </a:custGeom>
          <a:solidFill>
            <a:srgbClr val="867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880864" y="4023486"/>
            <a:ext cx="28663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無法採購</a:t>
            </a:r>
            <a:endParaRPr sz="28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</a:pPr>
            <a:r>
              <a:rPr sz="28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環保標章產品原因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08703" y="5391911"/>
            <a:ext cx="4098290" cy="1038225"/>
          </a:xfrm>
          <a:custGeom>
            <a:avLst/>
            <a:gdLst/>
            <a:ahLst/>
            <a:cxnLst/>
            <a:rect l="l" t="t" r="r" b="b"/>
            <a:pathLst>
              <a:path w="4098290" h="1038225">
                <a:moveTo>
                  <a:pt x="4098036" y="0"/>
                </a:moveTo>
                <a:lnTo>
                  <a:pt x="255015" y="0"/>
                </a:lnTo>
                <a:lnTo>
                  <a:pt x="255015" y="348881"/>
                </a:lnTo>
                <a:lnTo>
                  <a:pt x="0" y="519290"/>
                </a:lnTo>
                <a:lnTo>
                  <a:pt x="255015" y="679411"/>
                </a:lnTo>
                <a:lnTo>
                  <a:pt x="255015" y="1037844"/>
                </a:lnTo>
                <a:lnTo>
                  <a:pt x="4098036" y="1037844"/>
                </a:lnTo>
                <a:lnTo>
                  <a:pt x="4098036" y="0"/>
                </a:lnTo>
                <a:close/>
              </a:path>
            </a:pathLst>
          </a:custGeom>
          <a:solidFill>
            <a:srgbClr val="206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97271" y="5454802"/>
            <a:ext cx="24339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機關首長</a:t>
            </a:r>
            <a:endParaRPr sz="28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</a:pPr>
            <a:r>
              <a:rPr sz="2800" b="0" spc="9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(</a:t>
            </a:r>
            <a:r>
              <a:rPr sz="28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授權人員</a:t>
            </a:r>
            <a:r>
              <a:rPr sz="2800" b="0" spc="9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)</a:t>
            </a:r>
            <a:r>
              <a:rPr sz="28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簽准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59851" y="2735960"/>
            <a:ext cx="3262629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114300">
              <a:lnSpc>
                <a:spcPct val="100000"/>
              </a:lnSpc>
              <a:spcBef>
                <a:spcPts val="100"/>
              </a:spcBef>
            </a:pPr>
            <a:r>
              <a:rPr sz="1800" b="0" spc="105" dirty="0">
                <a:latin typeface="Noto Sans CJK JP Medium"/>
                <a:cs typeface="Noto Sans CJK JP Medium"/>
              </a:rPr>
              <a:t>詢該採</a:t>
            </a:r>
            <a:r>
              <a:rPr sz="1800" b="0" spc="110" dirty="0">
                <a:latin typeface="Noto Sans CJK JP Medium"/>
                <a:cs typeface="Noto Sans CJK JP Medium"/>
              </a:rPr>
              <a:t>購</a:t>
            </a:r>
            <a:r>
              <a:rPr sz="1800" b="0" spc="90" dirty="0">
                <a:latin typeface="Noto Sans CJK JP Medium"/>
                <a:cs typeface="Noto Sans CJK JP Medium"/>
              </a:rPr>
              <a:t>項目</a:t>
            </a:r>
            <a:r>
              <a:rPr sz="1800" b="0" spc="105" dirty="0">
                <a:latin typeface="Noto Sans CJK JP Medium"/>
                <a:cs typeface="Noto Sans CJK JP Medium"/>
              </a:rPr>
              <a:t>有效環保標章 產品</a:t>
            </a:r>
            <a:r>
              <a:rPr sz="1800" b="0" spc="110" dirty="0">
                <a:latin typeface="Noto Sans CJK JP Medium"/>
                <a:cs typeface="Noto Sans CJK JP Medium"/>
              </a:rPr>
              <a:t>並</a:t>
            </a:r>
            <a:r>
              <a:rPr sz="1800" b="0" spc="10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匯</a:t>
            </a:r>
            <a:r>
              <a:rPr sz="1800" b="0" spc="9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出查</a:t>
            </a:r>
            <a:r>
              <a:rPr sz="1800" b="0" spc="10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詢畫</a:t>
            </a:r>
            <a:r>
              <a:rPr sz="1800" b="0" spc="114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面</a:t>
            </a:r>
            <a:r>
              <a:rPr sz="1800" b="0" spc="95" dirty="0">
                <a:latin typeface="Noto Sans CJK JP Medium"/>
                <a:cs typeface="Noto Sans CJK JP Medium"/>
              </a:rPr>
              <a:t>，</a:t>
            </a:r>
            <a:r>
              <a:rPr sz="1800" b="0" spc="105" dirty="0">
                <a:latin typeface="Noto Sans CJK JP Medium"/>
                <a:cs typeface="Noto Sans CJK JP Medium"/>
              </a:rPr>
              <a:t>放入</a:t>
            </a:r>
            <a:endParaRPr sz="1800">
              <a:latin typeface="Noto Sans CJK JP Medium"/>
              <a:cs typeface="Noto Sans CJK JP Medium"/>
            </a:endParaRPr>
          </a:p>
          <a:p>
            <a:pPr marL="236220">
              <a:lnSpc>
                <a:spcPct val="100000"/>
              </a:lnSpc>
            </a:pPr>
            <a:r>
              <a:rPr sz="1800" b="0" dirty="0">
                <a:latin typeface="Noto Sans CJK JP Medium"/>
                <a:cs typeface="Noto Sans CJK JP Medium"/>
              </a:rPr>
              <a:t>「不統計專簽」附件</a:t>
            </a:r>
            <a:endParaRPr sz="1800">
              <a:latin typeface="Noto Sans CJK JP Medium"/>
              <a:cs typeface="Noto Sans CJK JP Medium"/>
            </a:endParaRPr>
          </a:p>
          <a:p>
            <a:pPr marL="225425" marR="8255" indent="-213360">
              <a:lnSpc>
                <a:spcPct val="100000"/>
              </a:lnSpc>
              <a:spcBef>
                <a:spcPts val="1925"/>
              </a:spcBef>
              <a:buClr>
                <a:srgbClr val="FF0000"/>
              </a:buClr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spc="20" dirty="0">
                <a:latin typeface="Noto Sans CJK JP Medium"/>
                <a:cs typeface="Noto Sans CJK JP Medium"/>
              </a:rPr>
              <a:t>請敘明無法</a:t>
            </a:r>
            <a:r>
              <a:rPr sz="1800" b="0" spc="30" dirty="0">
                <a:latin typeface="Noto Sans CJK JP Medium"/>
                <a:cs typeface="Noto Sans CJK JP Medium"/>
              </a:rPr>
              <a:t>採</a:t>
            </a:r>
            <a:r>
              <a:rPr sz="1800" b="0" spc="20" dirty="0">
                <a:latin typeface="Noto Sans CJK JP Medium"/>
                <a:cs typeface="Noto Sans CJK JP Medium"/>
              </a:rPr>
              <a:t>購環保標章</a:t>
            </a:r>
            <a:r>
              <a:rPr sz="1800" b="0" spc="30" dirty="0">
                <a:latin typeface="Noto Sans CJK JP Medium"/>
                <a:cs typeface="Noto Sans CJK JP Medium"/>
              </a:rPr>
              <a:t>產</a:t>
            </a:r>
            <a:r>
              <a:rPr sz="1800" b="0" dirty="0">
                <a:latin typeface="Noto Sans CJK JP Medium"/>
                <a:cs typeface="Noto Sans CJK JP Medium"/>
              </a:rPr>
              <a:t>品 之原因</a:t>
            </a:r>
            <a:endParaRPr sz="1800">
              <a:latin typeface="Noto Sans CJK JP Medium"/>
              <a:cs typeface="Noto Sans CJK JP Medium"/>
            </a:endParaRPr>
          </a:p>
          <a:p>
            <a:pPr marL="225425" marR="6350" indent="-213360" algn="just">
              <a:lnSpc>
                <a:spcPct val="100000"/>
              </a:lnSpc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「共同供應</a:t>
            </a:r>
            <a:r>
              <a:rPr sz="1800" b="0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契</a:t>
            </a:r>
            <a:r>
              <a:rPr sz="1800" b="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約未提供環</a:t>
            </a:r>
            <a:r>
              <a:rPr sz="1800" b="0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保</a:t>
            </a:r>
            <a:r>
              <a:rPr sz="1800" b="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標 </a:t>
            </a:r>
            <a:r>
              <a:rPr sz="1800" b="0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章產品」</a:t>
            </a:r>
            <a:r>
              <a:rPr sz="1800" b="0" spc="35" dirty="0">
                <a:latin typeface="Noto Sans CJK JP Medium"/>
                <a:cs typeface="Noto Sans CJK JP Medium"/>
              </a:rPr>
              <a:t>，</a:t>
            </a:r>
            <a:r>
              <a:rPr sz="1800" b="0" spc="20" dirty="0">
                <a:latin typeface="Noto Sans CJK JP Medium"/>
                <a:cs typeface="Noto Sans CJK JP Medium"/>
              </a:rPr>
              <a:t>不</a:t>
            </a:r>
            <a:r>
              <a:rPr sz="1800" b="0" spc="30" dirty="0">
                <a:latin typeface="Noto Sans CJK JP Medium"/>
                <a:cs typeface="Noto Sans CJK JP Medium"/>
              </a:rPr>
              <a:t>得作為無法</a:t>
            </a:r>
            <a:r>
              <a:rPr sz="1800" b="0" spc="20" dirty="0">
                <a:latin typeface="Noto Sans CJK JP Medium"/>
                <a:cs typeface="Noto Sans CJK JP Medium"/>
              </a:rPr>
              <a:t>採</a:t>
            </a:r>
            <a:r>
              <a:rPr sz="1800" b="0" dirty="0">
                <a:latin typeface="Noto Sans CJK JP Medium"/>
                <a:cs typeface="Noto Sans CJK JP Medium"/>
              </a:rPr>
              <a:t>購 環保標章產品之原因</a:t>
            </a:r>
            <a:endParaRPr sz="1800">
              <a:latin typeface="Noto Sans CJK JP Medium"/>
              <a:cs typeface="Noto Sans CJK JP Medium"/>
            </a:endParaRPr>
          </a:p>
          <a:p>
            <a:pPr marL="236220" marR="6985" indent="-224154">
              <a:lnSpc>
                <a:spcPct val="100000"/>
              </a:lnSpc>
              <a:spcBef>
                <a:spcPts val="1680"/>
              </a:spcBef>
              <a:buClr>
                <a:srgbClr val="FF0000"/>
              </a:buClr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spc="20" dirty="0">
                <a:latin typeface="Noto Sans CJK JP Medium"/>
                <a:cs typeface="Noto Sans CJK JP Medium"/>
              </a:rPr>
              <a:t>於</a:t>
            </a:r>
            <a:r>
              <a:rPr sz="1800" b="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下訂</a:t>
            </a:r>
            <a:r>
              <a:rPr sz="1800" b="0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o Sans CJK JP Medium"/>
                <a:cs typeface="Noto Sans CJK JP Medium"/>
              </a:rPr>
              <a:t>前</a:t>
            </a:r>
            <a:r>
              <a:rPr sz="1800" b="0" spc="20" dirty="0">
                <a:latin typeface="Noto Sans CJK JP Medium"/>
                <a:cs typeface="Noto Sans CJK JP Medium"/>
              </a:rPr>
              <a:t>由</a:t>
            </a:r>
            <a:r>
              <a:rPr sz="1800" b="0" spc="30" dirty="0">
                <a:latin typeface="Noto Sans CJK JP Medium"/>
                <a:cs typeface="Noto Sans CJK JP Medium"/>
              </a:rPr>
              <a:t>機</a:t>
            </a:r>
            <a:r>
              <a:rPr sz="1800" b="0" spc="20" dirty="0">
                <a:latin typeface="Noto Sans CJK JP Medium"/>
                <a:cs typeface="Noto Sans CJK JP Medium"/>
              </a:rPr>
              <a:t>關首長或其</a:t>
            </a:r>
            <a:r>
              <a:rPr sz="1800" b="0" spc="30" dirty="0">
                <a:latin typeface="Noto Sans CJK JP Medium"/>
                <a:cs typeface="Noto Sans CJK JP Medium"/>
              </a:rPr>
              <a:t>授</a:t>
            </a:r>
            <a:r>
              <a:rPr sz="1800" b="0" dirty="0">
                <a:latin typeface="Noto Sans CJK JP Medium"/>
                <a:cs typeface="Noto Sans CJK JP Medium"/>
              </a:rPr>
              <a:t>權 人員核准</a:t>
            </a:r>
            <a:endParaRPr sz="1800">
              <a:latin typeface="Noto Sans CJK JP Medium"/>
              <a:cs typeface="Noto Sans CJK JP Medium"/>
            </a:endParaRPr>
          </a:p>
          <a:p>
            <a:pPr marL="238760" indent="-226695">
              <a:lnSpc>
                <a:spcPct val="100000"/>
              </a:lnSpc>
              <a:buSzPct val="94444"/>
              <a:buFont typeface="Wingdings"/>
              <a:buChar char=""/>
              <a:tabLst>
                <a:tab pos="239395" algn="l"/>
              </a:tabLst>
            </a:pPr>
            <a:r>
              <a:rPr sz="1800" b="0" spc="5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簽准日晚於</a:t>
            </a:r>
            <a:r>
              <a:rPr sz="1800" b="0" spc="7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下</a:t>
            </a:r>
            <a:r>
              <a:rPr sz="1800" b="0" spc="5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訂</a:t>
            </a:r>
            <a:r>
              <a:rPr sz="1800" b="0" spc="7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日</a:t>
            </a:r>
            <a:r>
              <a:rPr sz="1800" b="0" spc="60" dirty="0">
                <a:latin typeface="Noto Sans CJK JP Medium"/>
                <a:cs typeface="Noto Sans CJK JP Medium"/>
              </a:rPr>
              <a:t>或</a:t>
            </a:r>
            <a:r>
              <a:rPr sz="1800" b="0" spc="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非</a:t>
            </a:r>
            <a:r>
              <a:rPr sz="1800" b="0" spc="5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11</a:t>
            </a:r>
            <a:r>
              <a:rPr sz="1800" b="0" spc="1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0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年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73210" y="6211620"/>
            <a:ext cx="254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核准</a:t>
            </a:r>
            <a:r>
              <a:rPr sz="1800" b="0" dirty="0">
                <a:latin typeface="Noto Sans CJK JP Medium"/>
                <a:cs typeface="Noto Sans CJK JP Medium"/>
              </a:rPr>
              <a:t>，皆無法申報不統計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15034" y="898889"/>
            <a:ext cx="6851015" cy="112458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減分項目</a:t>
            </a:r>
            <a:r>
              <a:rPr sz="2800" b="0" spc="95" dirty="0">
                <a:latin typeface="Noto Sans CJK JP Medium"/>
                <a:cs typeface="Noto Sans CJK JP Medium"/>
              </a:rPr>
              <a:t>)</a:t>
            </a:r>
            <a:r>
              <a:rPr sz="2800" b="0" spc="225" dirty="0">
                <a:latin typeface="Noto Sans CJK JP Medium"/>
                <a:cs typeface="Noto Sans CJK JP Medium"/>
              </a:rPr>
              <a:t>-</a:t>
            </a:r>
            <a:r>
              <a:rPr sz="2800" b="0" spc="-5" dirty="0">
                <a:latin typeface="Noto Sans CJK JP Medium"/>
                <a:cs typeface="Noto Sans CJK JP Medium"/>
              </a:rPr>
              <a:t>不統計金額申報情形</a:t>
            </a:r>
            <a:endParaRPr sz="2800">
              <a:latin typeface="Noto Sans CJK JP Medium"/>
              <a:cs typeface="Noto Sans CJK JP Medium"/>
            </a:endParaRPr>
          </a:p>
          <a:p>
            <a:pPr marL="2717800">
              <a:lnSpc>
                <a:spcPct val="100000"/>
              </a:lnSpc>
              <a:spcBef>
                <a:spcPts val="1210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以下內容為「不統計專</a:t>
            </a:r>
            <a:r>
              <a:rPr sz="2000" b="0" spc="-15" dirty="0">
                <a:latin typeface="Noto Sans CJK JP Medium"/>
                <a:cs typeface="Noto Sans CJK JP Medium"/>
              </a:rPr>
              <a:t>簽</a:t>
            </a:r>
            <a:r>
              <a:rPr sz="2000" b="0" dirty="0">
                <a:latin typeface="Noto Sans CJK JP Medium"/>
                <a:cs typeface="Noto Sans CJK JP Medium"/>
              </a:rPr>
              <a:t>」必</a:t>
            </a:r>
            <a:r>
              <a:rPr sz="2000" b="0" spc="-15" dirty="0">
                <a:latin typeface="Noto Sans CJK JP Medium"/>
                <a:cs typeface="Noto Sans CJK JP Medium"/>
              </a:rPr>
              <a:t>要</a:t>
            </a:r>
            <a:r>
              <a:rPr sz="2000" b="0" dirty="0">
                <a:latin typeface="Noto Sans CJK JP Medium"/>
                <a:cs typeface="Noto Sans CJK JP Medium"/>
              </a:rPr>
              <a:t>內容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20744" y="1819983"/>
            <a:ext cx="7680325" cy="94170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凡有缺漏等情形，本署</a:t>
            </a:r>
            <a:r>
              <a:rPr sz="2000" b="0" spc="-10" dirty="0">
                <a:latin typeface="Noto Sans CJK JP Medium"/>
                <a:cs typeface="Noto Sans CJK JP Medium"/>
              </a:rPr>
              <a:t>將</a:t>
            </a:r>
            <a:r>
              <a:rPr sz="2000" b="0" dirty="0">
                <a:latin typeface="Noto Sans CJK JP Medium"/>
                <a:cs typeface="Noto Sans CJK JP Medium"/>
              </a:rPr>
              <a:t>退回</a:t>
            </a:r>
            <a:r>
              <a:rPr sz="2000" b="0" spc="-10" dirty="0">
                <a:latin typeface="Noto Sans CJK JP Medium"/>
                <a:cs typeface="Noto Sans CJK JP Medium"/>
              </a:rPr>
              <a:t>，</a:t>
            </a:r>
            <a:r>
              <a:rPr sz="2000" b="0" dirty="0">
                <a:latin typeface="Noto Sans CJK JP Medium"/>
                <a:cs typeface="Noto Sans CJK JP Medium"/>
              </a:rPr>
              <a:t>機關</a:t>
            </a:r>
            <a:r>
              <a:rPr sz="2000" b="0" spc="-10" dirty="0">
                <a:latin typeface="Noto Sans CJK JP Medium"/>
                <a:cs typeface="Noto Sans CJK JP Medium"/>
              </a:rPr>
              <a:t>可</a:t>
            </a:r>
            <a:r>
              <a:rPr sz="2000" b="0" dirty="0">
                <a:latin typeface="Noto Sans CJK JP Medium"/>
                <a:cs typeface="Noto Sans CJK JP Medium"/>
              </a:rPr>
              <a:t>補件</a:t>
            </a:r>
            <a:r>
              <a:rPr sz="2000" b="0" spc="-10" dirty="0">
                <a:latin typeface="Noto Sans CJK JP Medium"/>
                <a:cs typeface="Noto Sans CJK JP Medium"/>
              </a:rPr>
              <a:t>後</a:t>
            </a:r>
            <a:r>
              <a:rPr sz="2000" b="0" dirty="0">
                <a:latin typeface="Noto Sans CJK JP Medium"/>
                <a:cs typeface="Noto Sans CJK JP Medium"/>
              </a:rPr>
              <a:t>再申請</a:t>
            </a:r>
            <a:endParaRPr sz="2000">
              <a:latin typeface="Noto Sans CJK JP Medium"/>
              <a:cs typeface="Noto Sans CJK JP Medium"/>
            </a:endParaRPr>
          </a:p>
          <a:p>
            <a:pPr marL="4777740" indent="-226695">
              <a:lnSpc>
                <a:spcPct val="100000"/>
              </a:lnSpc>
              <a:spcBef>
                <a:spcPts val="1250"/>
              </a:spcBef>
              <a:buClr>
                <a:srgbClr val="FF0000"/>
              </a:buClr>
              <a:buSzPct val="94444"/>
              <a:buFont typeface="Wingdings"/>
              <a:buChar char=""/>
              <a:tabLst>
                <a:tab pos="4778375" algn="l"/>
              </a:tabLst>
            </a:pPr>
            <a:r>
              <a:rPr sz="1800" b="0" spc="105" dirty="0">
                <a:latin typeface="Noto Sans CJK JP Medium"/>
                <a:cs typeface="Noto Sans CJK JP Medium"/>
              </a:rPr>
              <a:t>請至</a:t>
            </a:r>
            <a:r>
              <a:rPr sz="1800" b="0" spc="9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「</a:t>
            </a:r>
            <a:r>
              <a:rPr sz="1800" b="0" spc="10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綠色</a:t>
            </a:r>
            <a:r>
              <a:rPr sz="1800" b="0" spc="9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生</a:t>
            </a:r>
            <a:r>
              <a:rPr sz="1800" b="0" spc="10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活資</a:t>
            </a:r>
            <a:r>
              <a:rPr sz="1800" b="0" spc="9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訊</a:t>
            </a:r>
            <a:r>
              <a:rPr sz="1800" b="0" spc="12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網</a:t>
            </a:r>
            <a:r>
              <a:rPr sz="1800" b="0" spc="10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」</a:t>
            </a:r>
            <a:r>
              <a:rPr sz="1800" b="0" dirty="0">
                <a:latin typeface="Noto Sans CJK JP Medium"/>
                <a:cs typeface="Noto Sans CJK JP Medium"/>
              </a:rPr>
              <a:t>查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(44/52)</a:t>
            </a:r>
            <a:endParaRPr sz="2600"/>
          </a:p>
        </p:txBody>
      </p:sp>
      <p:grpSp>
        <p:nvGrpSpPr>
          <p:cNvPr id="34" name="object 34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35" name="object 35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876" y="1153667"/>
            <a:ext cx="603885" cy="401320"/>
            <a:chOff x="531876" y="1153667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531876" y="115366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2376" y="115366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0496" y="115366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34484" y="1022603"/>
            <a:ext cx="3662934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5034" y="1112900"/>
            <a:ext cx="6851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總分加減分</a:t>
            </a:r>
            <a:r>
              <a:rPr sz="2800" b="0" spc="95" dirty="0"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latin typeface="Noto Sans CJK JP Medium"/>
                <a:cs typeface="Noto Sans CJK JP Medium"/>
              </a:rPr>
              <a:t>減分項目</a:t>
            </a:r>
            <a:r>
              <a:rPr sz="2800" b="0" spc="95" dirty="0">
                <a:latin typeface="Noto Sans CJK JP Medium"/>
                <a:cs typeface="Noto Sans CJK JP Medium"/>
              </a:rPr>
              <a:t>)</a:t>
            </a:r>
            <a:r>
              <a:rPr sz="2800" b="0" spc="225" dirty="0">
                <a:latin typeface="Noto Sans CJK JP Medium"/>
                <a:cs typeface="Noto Sans CJK JP Medium"/>
              </a:rPr>
              <a:t>-</a:t>
            </a:r>
            <a:r>
              <a:rPr sz="2800" b="0" spc="-5" dirty="0">
                <a:latin typeface="Noto Sans CJK JP Medium"/>
                <a:cs typeface="Noto Sans CJK JP Medium"/>
              </a:rPr>
              <a:t>不統計金額申報情形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2127" y="1687067"/>
            <a:ext cx="3662934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1017" y="1776475"/>
            <a:ext cx="3221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「不統計專簽」範例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38671" y="2566416"/>
            <a:ext cx="4098290" cy="1039494"/>
          </a:xfrm>
          <a:custGeom>
            <a:avLst/>
            <a:gdLst/>
            <a:ahLst/>
            <a:cxnLst/>
            <a:rect l="l" t="t" r="r" b="b"/>
            <a:pathLst>
              <a:path w="4098290" h="1039495">
                <a:moveTo>
                  <a:pt x="4098036" y="0"/>
                </a:moveTo>
                <a:lnTo>
                  <a:pt x="255015" y="0"/>
                </a:lnTo>
                <a:lnTo>
                  <a:pt x="255015" y="349885"/>
                </a:lnTo>
                <a:lnTo>
                  <a:pt x="0" y="519684"/>
                </a:lnTo>
                <a:lnTo>
                  <a:pt x="255015" y="680720"/>
                </a:lnTo>
                <a:lnTo>
                  <a:pt x="255015" y="1039368"/>
                </a:lnTo>
                <a:lnTo>
                  <a:pt x="4098036" y="1039368"/>
                </a:lnTo>
                <a:lnTo>
                  <a:pt x="4098036" y="0"/>
                </a:lnTo>
                <a:close/>
              </a:path>
            </a:pathLst>
          </a:custGeom>
          <a:solidFill>
            <a:srgbClr val="867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8671" y="4445508"/>
            <a:ext cx="4098290" cy="1038225"/>
          </a:xfrm>
          <a:custGeom>
            <a:avLst/>
            <a:gdLst/>
            <a:ahLst/>
            <a:cxnLst/>
            <a:rect l="l" t="t" r="r" b="b"/>
            <a:pathLst>
              <a:path w="4098290" h="1038225">
                <a:moveTo>
                  <a:pt x="4098036" y="0"/>
                </a:moveTo>
                <a:lnTo>
                  <a:pt x="255015" y="0"/>
                </a:lnTo>
                <a:lnTo>
                  <a:pt x="255015" y="348868"/>
                </a:lnTo>
                <a:lnTo>
                  <a:pt x="0" y="519302"/>
                </a:lnTo>
                <a:lnTo>
                  <a:pt x="255015" y="679449"/>
                </a:lnTo>
                <a:lnTo>
                  <a:pt x="255015" y="1037843"/>
                </a:lnTo>
                <a:lnTo>
                  <a:pt x="4098036" y="1037843"/>
                </a:lnTo>
                <a:lnTo>
                  <a:pt x="4098036" y="0"/>
                </a:lnTo>
                <a:close/>
              </a:path>
            </a:pathLst>
          </a:custGeom>
          <a:solidFill>
            <a:srgbClr val="206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00455" y="2366772"/>
            <a:ext cx="5227320" cy="3985260"/>
            <a:chOff x="600455" y="2366772"/>
            <a:chExt cx="5227320" cy="3985260"/>
          </a:xfrm>
        </p:grpSpPr>
        <p:sp>
          <p:nvSpPr>
            <p:cNvPr id="13" name="object 13"/>
            <p:cNvSpPr/>
            <p:nvPr/>
          </p:nvSpPr>
          <p:spPr>
            <a:xfrm>
              <a:off x="3497579" y="3651504"/>
              <a:ext cx="2330196" cy="17998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09800" y="3023616"/>
              <a:ext cx="2328672" cy="17998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39595" y="3273552"/>
              <a:ext cx="2330195" cy="17998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9595" y="2366772"/>
              <a:ext cx="2330195" cy="17998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4791" y="4552188"/>
              <a:ext cx="2330196" cy="17998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0455" y="3052572"/>
              <a:ext cx="2330196" cy="17998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80004" y="4166616"/>
              <a:ext cx="2330196" cy="17998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5151" y="4250436"/>
              <a:ext cx="2328672" cy="1801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55163" y="3052572"/>
              <a:ext cx="2328672" cy="17998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3751" y="2567940"/>
              <a:ext cx="4098290" cy="1038225"/>
            </a:xfrm>
            <a:custGeom>
              <a:avLst/>
              <a:gdLst/>
              <a:ahLst/>
              <a:cxnLst/>
              <a:rect l="l" t="t" r="r" b="b"/>
              <a:pathLst>
                <a:path w="4098290" h="1038225">
                  <a:moveTo>
                    <a:pt x="4098036" y="0"/>
                  </a:moveTo>
                  <a:lnTo>
                    <a:pt x="255015" y="0"/>
                  </a:lnTo>
                  <a:lnTo>
                    <a:pt x="255015" y="358393"/>
                  </a:lnTo>
                  <a:lnTo>
                    <a:pt x="0" y="519302"/>
                  </a:lnTo>
                  <a:lnTo>
                    <a:pt x="255015" y="679449"/>
                  </a:lnTo>
                  <a:lnTo>
                    <a:pt x="255015" y="1037843"/>
                  </a:lnTo>
                  <a:lnTo>
                    <a:pt x="4098036" y="1037843"/>
                  </a:lnTo>
                  <a:lnTo>
                    <a:pt x="4098036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90369" y="2630169"/>
            <a:ext cx="2156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環保標章產品 查詢畫面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59763" y="4059935"/>
            <a:ext cx="4217035" cy="1199515"/>
          </a:xfrm>
          <a:custGeom>
            <a:avLst/>
            <a:gdLst/>
            <a:ahLst/>
            <a:cxnLst/>
            <a:rect l="l" t="t" r="r" b="b"/>
            <a:pathLst>
              <a:path w="4217035" h="1199514">
                <a:moveTo>
                  <a:pt x="4216908" y="0"/>
                </a:moveTo>
                <a:lnTo>
                  <a:pt x="0" y="0"/>
                </a:lnTo>
                <a:lnTo>
                  <a:pt x="0" y="1199388"/>
                </a:lnTo>
                <a:lnTo>
                  <a:pt x="4216908" y="1199388"/>
                </a:lnTo>
                <a:lnTo>
                  <a:pt x="4216908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59763" y="4059935"/>
            <a:ext cx="4217035" cy="4000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ts val="2855"/>
              </a:lnSpc>
              <a:spcBef>
                <a:spcPts val="290"/>
              </a:spcBef>
            </a:pPr>
            <a:r>
              <a:rPr sz="2400" b="0" dirty="0">
                <a:latin typeface="Noto Sans CJK JP Medium"/>
                <a:cs typeface="Noto Sans CJK JP Medium"/>
              </a:rPr>
              <a:t>已至「綠色生活資訊網」查詢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59763" y="4459510"/>
            <a:ext cx="4217035" cy="3663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1440">
              <a:lnSpc>
                <a:spcPts val="2855"/>
              </a:lnSpc>
              <a:spcBef>
                <a:spcPts val="25"/>
              </a:spcBef>
            </a:pPr>
            <a:r>
              <a:rPr sz="2400" b="0" dirty="0">
                <a:latin typeface="Noto Sans CJK JP Medium"/>
                <a:cs typeface="Noto Sans CJK JP Medium"/>
              </a:rPr>
              <a:t>筆記型電腦之環保標章有效產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9763" y="4825422"/>
            <a:ext cx="4217035" cy="4343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sz="2400" b="0" dirty="0">
                <a:latin typeface="Noto Sans CJK JP Medium"/>
                <a:cs typeface="Noto Sans CJK JP Medium"/>
              </a:rPr>
              <a:t>品，並納入不統計簽呈之附件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5628" y="2631135"/>
            <a:ext cx="5621020" cy="333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75715" algn="ctr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無法採購</a:t>
            </a:r>
            <a:endParaRPr sz="2800" dirty="0">
              <a:latin typeface="Noto Sans CJK JP Medium"/>
              <a:cs typeface="Noto Sans CJK JP Medium"/>
            </a:endParaRPr>
          </a:p>
          <a:p>
            <a:pPr marR="1273810"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環保標章產品原因</a:t>
            </a:r>
            <a:endParaRPr sz="2800" dirty="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000" b="0" spc="5" dirty="0">
                <a:latin typeface="Noto Sans CJK JP Medium"/>
                <a:cs typeface="Noto Sans CJK JP Medium"/>
              </a:rPr>
              <a:t>本機</a:t>
            </a:r>
            <a:r>
              <a:rPr sz="2000" b="0" spc="-5" dirty="0">
                <a:latin typeface="Noto Sans CJK JP Medium"/>
                <a:cs typeface="Noto Sans CJK JP Medium"/>
              </a:rPr>
              <a:t>關</a:t>
            </a:r>
            <a:r>
              <a:rPr sz="2000" b="0" spc="5" dirty="0">
                <a:latin typeface="Noto Sans CJK JP Medium"/>
                <a:cs typeface="Noto Sans CJK JP Medium"/>
              </a:rPr>
              <a:t>因特</a:t>
            </a:r>
            <a:r>
              <a:rPr sz="2000" b="0" spc="-20" dirty="0">
                <a:latin typeface="Noto Sans CJK JP Medium"/>
                <a:cs typeface="Noto Sans CJK JP Medium"/>
              </a:rPr>
              <a:t>殊</a:t>
            </a:r>
            <a:r>
              <a:rPr sz="2000" b="0" spc="5" dirty="0">
                <a:latin typeface="Noto Sans CJK JP Medium"/>
                <a:cs typeface="Noto Sans CJK JP Medium"/>
              </a:rPr>
              <a:t>功能</a:t>
            </a:r>
            <a:r>
              <a:rPr sz="2000" b="0" spc="-5" dirty="0">
                <a:latin typeface="Noto Sans CJK JP Medium"/>
                <a:cs typeface="Noto Sans CJK JP Medium"/>
              </a:rPr>
              <a:t>需</a:t>
            </a:r>
            <a:r>
              <a:rPr sz="2000" b="0" spc="5" dirty="0">
                <a:latin typeface="Noto Sans CJK JP Medium"/>
                <a:cs typeface="Noto Sans CJK JP Medium"/>
              </a:rPr>
              <a:t>求</a:t>
            </a:r>
            <a:r>
              <a:rPr sz="2000" b="0" dirty="0">
                <a:latin typeface="Noto Sans CJK JP Medium"/>
                <a:cs typeface="Noto Sans CJK JP Medium"/>
              </a:rPr>
              <a:t>，</a:t>
            </a:r>
            <a:r>
              <a:rPr sz="2000" b="0" spc="-10" dirty="0">
                <a:latin typeface="Noto Sans CJK JP Medium"/>
                <a:cs typeface="Noto Sans CJK JP Medium"/>
              </a:rPr>
              <a:t>現</a:t>
            </a:r>
            <a:r>
              <a:rPr sz="2000" b="0" spc="5" dirty="0">
                <a:latin typeface="Noto Sans CJK JP Medium"/>
                <a:cs typeface="Noto Sans CJK JP Medium"/>
              </a:rPr>
              <a:t>行環</a:t>
            </a:r>
            <a:r>
              <a:rPr sz="2000" b="0" spc="-5" dirty="0">
                <a:latin typeface="Noto Sans CJK JP Medium"/>
                <a:cs typeface="Noto Sans CJK JP Medium"/>
              </a:rPr>
              <a:t>保</a:t>
            </a:r>
            <a:r>
              <a:rPr sz="2000" b="0" spc="5" dirty="0">
                <a:latin typeface="Noto Sans CJK JP Medium"/>
                <a:cs typeface="Noto Sans CJK JP Medium"/>
              </a:rPr>
              <a:t>標章</a:t>
            </a:r>
            <a:r>
              <a:rPr sz="2000" b="0" spc="-20" dirty="0">
                <a:latin typeface="Noto Sans CJK JP Medium"/>
                <a:cs typeface="Noto Sans CJK JP Medium"/>
              </a:rPr>
              <a:t>之</a:t>
            </a:r>
            <a:r>
              <a:rPr sz="2000" b="0" spc="5" dirty="0">
                <a:latin typeface="Noto Sans CJK JP Medium"/>
                <a:cs typeface="Noto Sans CJK JP Medium"/>
              </a:rPr>
              <a:t>筆記</a:t>
            </a:r>
            <a:r>
              <a:rPr sz="2000" b="0" spc="-5" dirty="0">
                <a:latin typeface="Noto Sans CJK JP Medium"/>
                <a:cs typeface="Noto Sans CJK JP Medium"/>
              </a:rPr>
              <a:t>型</a:t>
            </a:r>
            <a:r>
              <a:rPr sz="2000" b="0" spc="5" dirty="0">
                <a:latin typeface="Noto Sans CJK JP Medium"/>
                <a:cs typeface="Noto Sans CJK JP Medium"/>
              </a:rPr>
              <a:t>電</a:t>
            </a:r>
            <a:endParaRPr sz="2000" dirty="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</a:pPr>
            <a:r>
              <a:rPr sz="2000" b="0" dirty="0">
                <a:latin typeface="Noto Sans CJK JP Medium"/>
                <a:cs typeface="Noto Sans CJK JP Medium"/>
              </a:rPr>
              <a:t>腦</a:t>
            </a:r>
            <a:r>
              <a:rPr sz="2000" b="0" spc="-10" dirty="0">
                <a:latin typeface="Noto Sans CJK JP Medium"/>
                <a:cs typeface="Noto Sans CJK JP Medium"/>
              </a:rPr>
              <a:t>(</a:t>
            </a:r>
            <a:r>
              <a:rPr sz="2000" b="0" dirty="0">
                <a:latin typeface="Noto Sans CJK JP Medium"/>
                <a:cs typeface="Noto Sans CJK JP Medium"/>
              </a:rPr>
              <a:t>詳如附件</a:t>
            </a:r>
            <a:r>
              <a:rPr sz="2000" b="0" spc="-5" dirty="0">
                <a:latin typeface="Noto Sans CJK JP Medium"/>
                <a:cs typeface="Noto Sans CJK JP Medium"/>
              </a:rPr>
              <a:t>)</a:t>
            </a:r>
            <a:r>
              <a:rPr sz="2000" b="0" dirty="0">
                <a:latin typeface="Noto Sans CJK JP Medium"/>
                <a:cs typeface="Noto Sans CJK JP Medium"/>
              </a:rPr>
              <a:t>無</a:t>
            </a:r>
            <a:r>
              <a:rPr sz="2000" b="0" spc="-15" dirty="0">
                <a:latin typeface="Noto Sans CJK JP Medium"/>
                <a:cs typeface="Noto Sans CJK JP Medium"/>
              </a:rPr>
              <a:t>相</a:t>
            </a:r>
            <a:r>
              <a:rPr sz="2000" b="0" dirty="0">
                <a:latin typeface="Noto Sans CJK JP Medium"/>
                <a:cs typeface="Noto Sans CJK JP Medium"/>
              </a:rPr>
              <a:t>關功</a:t>
            </a:r>
            <a:r>
              <a:rPr sz="2000" b="0" spc="-15" dirty="0">
                <a:latin typeface="Noto Sans CJK JP Medium"/>
                <a:cs typeface="Noto Sans CJK JP Medium"/>
              </a:rPr>
              <a:t>能</a:t>
            </a:r>
            <a:r>
              <a:rPr sz="2000" b="0" dirty="0">
                <a:latin typeface="Noto Sans CJK JP Medium"/>
                <a:cs typeface="Noto Sans CJK JP Medium"/>
              </a:rPr>
              <a:t>，擬</a:t>
            </a:r>
            <a:r>
              <a:rPr sz="2000" b="0" spc="-15" dirty="0">
                <a:latin typeface="Noto Sans CJK JP Medium"/>
                <a:cs typeface="Noto Sans CJK JP Medium"/>
              </a:rPr>
              <a:t>採</a:t>
            </a:r>
            <a:r>
              <a:rPr sz="2000" b="0" dirty="0">
                <a:latin typeface="Noto Sans CJK JP Medium"/>
                <a:cs typeface="Noto Sans CJK JP Medium"/>
              </a:rPr>
              <a:t>購非</a:t>
            </a:r>
            <a:r>
              <a:rPr sz="2000" b="0" spc="-15" dirty="0">
                <a:latin typeface="Noto Sans CJK JP Medium"/>
                <a:cs typeface="Noto Sans CJK JP Medium"/>
              </a:rPr>
              <a:t>環</a:t>
            </a:r>
            <a:r>
              <a:rPr sz="2000" b="0" dirty="0">
                <a:latin typeface="Noto Sans CJK JP Medium"/>
                <a:cs typeface="Noto Sans CJK JP Medium"/>
              </a:rPr>
              <a:t>保標</a:t>
            </a:r>
            <a:r>
              <a:rPr sz="2000" b="0" spc="-15" dirty="0">
                <a:latin typeface="Noto Sans CJK JP Medium"/>
                <a:cs typeface="Noto Sans CJK JP Medium"/>
              </a:rPr>
              <a:t>章</a:t>
            </a:r>
            <a:r>
              <a:rPr sz="2000" b="0" dirty="0">
                <a:latin typeface="Noto Sans CJK JP Medium"/>
                <a:cs typeface="Noto Sans CJK JP Medium"/>
              </a:rPr>
              <a:t>產品</a:t>
            </a:r>
            <a:endParaRPr sz="2000" dirty="0">
              <a:latin typeface="Noto Sans CJK JP Medium"/>
              <a:cs typeface="Noto Sans CJK JP Medium"/>
            </a:endParaRPr>
          </a:p>
          <a:p>
            <a:pPr marR="1275715" algn="ctr">
              <a:lnSpc>
                <a:spcPct val="100000"/>
              </a:lnSpc>
              <a:spcBef>
                <a:spcPts val="172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機關首長</a:t>
            </a:r>
            <a:endParaRPr sz="2800" dirty="0">
              <a:latin typeface="Noto Sans CJK JP Medium"/>
              <a:cs typeface="Noto Sans CJK JP Medium"/>
            </a:endParaRPr>
          </a:p>
          <a:p>
            <a:pPr marR="1275715" algn="ctr">
              <a:lnSpc>
                <a:spcPct val="100000"/>
              </a:lnSpc>
            </a:pPr>
            <a:r>
              <a:rPr sz="2800" b="0" spc="9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(</a:t>
            </a: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授權人員</a:t>
            </a:r>
            <a:r>
              <a:rPr sz="2800" b="0" spc="9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)</a:t>
            </a: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簽准</a:t>
            </a:r>
            <a:endParaRPr sz="2800" dirty="0">
              <a:latin typeface="Noto Sans CJK JP Medium"/>
              <a:cs typeface="Noto Sans CJK JP Medium"/>
            </a:endParaRPr>
          </a:p>
          <a:p>
            <a:pPr marL="263525">
              <a:lnSpc>
                <a:spcPct val="100000"/>
              </a:lnSpc>
              <a:spcBef>
                <a:spcPts val="2200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機關首長</a:t>
            </a:r>
            <a:r>
              <a:rPr sz="2000" b="0" spc="-10" dirty="0">
                <a:latin typeface="Noto Sans CJK JP Medium"/>
                <a:cs typeface="Noto Sans CJK JP Medium"/>
              </a:rPr>
              <a:t>(</a:t>
            </a:r>
            <a:r>
              <a:rPr sz="2000" b="0" dirty="0">
                <a:latin typeface="Noto Sans CJK JP Medium"/>
                <a:cs typeface="Noto Sans CJK JP Medium"/>
              </a:rPr>
              <a:t>授權人員</a:t>
            </a:r>
            <a:r>
              <a:rPr sz="2000" b="0" spc="-20" dirty="0">
                <a:latin typeface="Noto Sans CJK JP Medium"/>
                <a:cs typeface="Noto Sans CJK JP Medium"/>
              </a:rPr>
              <a:t>)</a:t>
            </a:r>
            <a:r>
              <a:rPr sz="2000" b="0" dirty="0">
                <a:latin typeface="Noto Sans CJK JP Medium"/>
                <a:cs typeface="Noto Sans CJK JP Medium"/>
              </a:rPr>
              <a:t>已</a:t>
            </a:r>
            <a:r>
              <a:rPr sz="2000" b="0" spc="-10" dirty="0">
                <a:latin typeface="Noto Sans CJK JP Medium"/>
                <a:cs typeface="Noto Sans CJK JP Medium"/>
              </a:rPr>
              <a:t>於</a:t>
            </a:r>
            <a:r>
              <a:rPr sz="2000" b="0" spc="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110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年</a:t>
            </a:r>
            <a:r>
              <a:rPr sz="2000" b="0" spc="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5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月</a:t>
            </a:r>
            <a:r>
              <a:rPr sz="2000" b="0" spc="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24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日</a:t>
            </a:r>
            <a:r>
              <a:rPr sz="2000" b="0" dirty="0">
                <a:latin typeface="Noto Sans CJK JP Medium"/>
                <a:cs typeface="Noto Sans CJK JP Medium"/>
              </a:rPr>
              <a:t>簽准</a:t>
            </a:r>
            <a:endParaRPr sz="2000" dirty="0">
              <a:latin typeface="Noto Sans CJK JP Medium"/>
              <a:cs typeface="Noto Sans CJK JP Medium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6056376"/>
            <a:ext cx="12192000" cy="439420"/>
          </a:xfrm>
          <a:custGeom>
            <a:avLst/>
            <a:gdLst/>
            <a:ahLst/>
            <a:cxnLst/>
            <a:rect l="l" t="t" r="r" b="b"/>
            <a:pathLst>
              <a:path w="12192000" h="439420">
                <a:moveTo>
                  <a:pt x="0" y="438912"/>
                </a:moveTo>
                <a:lnTo>
                  <a:pt x="12192000" y="438912"/>
                </a:lnTo>
                <a:lnTo>
                  <a:pt x="12192000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92125" y="6094062"/>
            <a:ext cx="11838305" cy="7912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簽准後即可辦理採購，採購後至綠色生活資訊網上傳不統計專簽申請不統</a:t>
            </a:r>
            <a:r>
              <a:rPr sz="1800" b="0" spc="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計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不統計專簽可併同機關內部相關簽呈辦</a:t>
            </a:r>
            <a:r>
              <a:rPr sz="1800" b="0" spc="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理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R="93980" algn="r">
              <a:lnSpc>
                <a:spcPct val="100000"/>
              </a:lnSpc>
              <a:spcBef>
                <a:spcPts val="30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51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59733" y="1718818"/>
            <a:ext cx="78320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spc="190" dirty="0">
                <a:latin typeface="Noto Sans CJK JP Medium"/>
                <a:cs typeface="Noto Sans CJK JP Medium"/>
              </a:rPr>
              <a:t>A</a:t>
            </a:r>
            <a:r>
              <a:rPr sz="2000" b="0" dirty="0">
                <a:latin typeface="Noto Sans CJK JP Medium"/>
                <a:cs typeface="Noto Sans CJK JP Medium"/>
              </a:rPr>
              <a:t>機關</a:t>
            </a:r>
            <a:r>
              <a:rPr sz="2000" b="0" spc="-5" dirty="0">
                <a:latin typeface="Noto Sans CJK JP Medium"/>
                <a:cs typeface="Noto Sans CJK JP Medium"/>
              </a:rPr>
              <a:t>於</a:t>
            </a:r>
            <a:r>
              <a:rPr sz="2000" b="0" spc="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110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年</a:t>
            </a:r>
            <a:r>
              <a:rPr sz="2000" b="0" spc="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6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月</a:t>
            </a:r>
            <a:r>
              <a:rPr sz="2000" b="0" spc="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日</a:t>
            </a:r>
            <a:r>
              <a:rPr sz="2000" b="0" dirty="0">
                <a:latin typeface="Noto Sans CJK JP Medium"/>
                <a:cs typeface="Noto Sans CJK JP Medium"/>
              </a:rPr>
              <a:t>欲採</a:t>
            </a:r>
            <a:r>
              <a:rPr sz="2000" b="0" spc="5" dirty="0">
                <a:latin typeface="Noto Sans CJK JP Medium"/>
                <a:cs typeface="Noto Sans CJK JP Medium"/>
              </a:rPr>
              <a:t>購</a:t>
            </a:r>
            <a:r>
              <a:rPr sz="2000" b="0" spc="-10" dirty="0">
                <a:latin typeface="Noto Sans CJK JP Medium"/>
                <a:cs typeface="Noto Sans CJK JP Medium"/>
              </a:rPr>
              <a:t>筆</a:t>
            </a:r>
            <a:r>
              <a:rPr sz="2000" b="0" dirty="0">
                <a:latin typeface="Noto Sans CJK JP Medium"/>
                <a:cs typeface="Noto Sans CJK JP Medium"/>
              </a:rPr>
              <a:t>記型電腦，</a:t>
            </a:r>
            <a:r>
              <a:rPr sz="2000" b="0" spc="-10" dirty="0">
                <a:latin typeface="Noto Sans CJK JP Medium"/>
                <a:cs typeface="Noto Sans CJK JP Medium"/>
              </a:rPr>
              <a:t>惟</a:t>
            </a:r>
            <a:r>
              <a:rPr sz="2000" b="0" dirty="0">
                <a:latin typeface="Noto Sans CJK JP Medium"/>
                <a:cs typeface="Noto Sans CJK JP Medium"/>
              </a:rPr>
              <a:t>因特殊功能</a:t>
            </a:r>
            <a:r>
              <a:rPr sz="2000" b="0" spc="-10" dirty="0">
                <a:latin typeface="Noto Sans CJK JP Medium"/>
                <a:cs typeface="Noto Sans CJK JP Medium"/>
              </a:rPr>
              <a:t>需</a:t>
            </a:r>
            <a:r>
              <a:rPr sz="2000" b="0" dirty="0">
                <a:latin typeface="Noto Sans CJK JP Medium"/>
                <a:cs typeface="Noto Sans CJK JP Medium"/>
              </a:rPr>
              <a:t>求，無法採 購環保標章產品，故於</a:t>
            </a:r>
            <a:r>
              <a:rPr sz="2000" b="0" spc="-15" dirty="0">
                <a:latin typeface="Noto Sans CJK JP Medium"/>
                <a:cs typeface="Noto Sans CJK JP Medium"/>
              </a:rPr>
              <a:t>採</a:t>
            </a:r>
            <a:r>
              <a:rPr sz="2000" b="0" dirty="0">
                <a:latin typeface="Noto Sans CJK JP Medium"/>
                <a:cs typeface="Noto Sans CJK JP Medium"/>
              </a:rPr>
              <a:t>購前</a:t>
            </a:r>
            <a:r>
              <a:rPr sz="2000" b="0" spc="-15" dirty="0">
                <a:latin typeface="Noto Sans CJK JP Medium"/>
                <a:cs typeface="Noto Sans CJK JP Medium"/>
              </a:rPr>
              <a:t>辦</a:t>
            </a:r>
            <a:r>
              <a:rPr sz="2000" b="0" dirty="0">
                <a:latin typeface="Noto Sans CJK JP Medium"/>
                <a:cs typeface="Noto Sans CJK JP Medium"/>
              </a:rPr>
              <a:t>理不</a:t>
            </a:r>
            <a:r>
              <a:rPr sz="2000" b="0" spc="-15" dirty="0">
                <a:latin typeface="Noto Sans CJK JP Medium"/>
                <a:cs typeface="Noto Sans CJK JP Medium"/>
              </a:rPr>
              <a:t>統</a:t>
            </a:r>
            <a:r>
              <a:rPr sz="2000" b="0" dirty="0">
                <a:latin typeface="Noto Sans CJK JP Medium"/>
                <a:cs typeface="Noto Sans CJK JP Medium"/>
              </a:rPr>
              <a:t>計簽呈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366247" y="886980"/>
            <a:ext cx="1719580" cy="914400"/>
            <a:chOff x="10366247" y="886980"/>
            <a:chExt cx="1719580" cy="914400"/>
          </a:xfrm>
        </p:grpSpPr>
        <p:sp>
          <p:nvSpPr>
            <p:cNvPr id="33" name="object 33"/>
            <p:cNvSpPr/>
            <p:nvPr/>
          </p:nvSpPr>
          <p:spPr>
            <a:xfrm>
              <a:off x="10366247" y="886980"/>
              <a:ext cx="1719072" cy="8656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99419" y="940295"/>
              <a:ext cx="1251191" cy="8610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435589" y="936498"/>
              <a:ext cx="1584960" cy="733425"/>
            </a:xfrm>
            <a:custGeom>
              <a:avLst/>
              <a:gdLst/>
              <a:ahLst/>
              <a:cxnLst/>
              <a:rect l="l" t="t" r="r" b="b"/>
              <a:pathLst>
                <a:path w="1584959" h="733425">
                  <a:moveTo>
                    <a:pt x="1584959" y="0"/>
                  </a:moveTo>
                  <a:lnTo>
                    <a:pt x="0" y="0"/>
                  </a:lnTo>
                  <a:lnTo>
                    <a:pt x="0" y="733043"/>
                  </a:lnTo>
                  <a:lnTo>
                    <a:pt x="1584959" y="733043"/>
                  </a:lnTo>
                  <a:lnTo>
                    <a:pt x="1584959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435589" y="936498"/>
              <a:ext cx="1584960" cy="733425"/>
            </a:xfrm>
            <a:custGeom>
              <a:avLst/>
              <a:gdLst/>
              <a:ahLst/>
              <a:cxnLst/>
              <a:rect l="l" t="t" r="r" b="b"/>
              <a:pathLst>
                <a:path w="1584959" h="733425">
                  <a:moveTo>
                    <a:pt x="0" y="733043"/>
                  </a:moveTo>
                  <a:lnTo>
                    <a:pt x="1584959" y="733043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33043"/>
                  </a:lnTo>
                  <a:close/>
                </a:path>
              </a:pathLst>
            </a:custGeom>
            <a:ln w="19050">
              <a:solidFill>
                <a:srgbClr val="206E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520933" y="1043177"/>
            <a:ext cx="1408430" cy="508000"/>
          </a:xfrm>
          <a:prstGeom prst="rect">
            <a:avLst/>
          </a:prstGeom>
          <a:solidFill>
            <a:srgbClr val="FFCC66"/>
          </a:solidFill>
          <a:ln w="28575">
            <a:solidFill>
              <a:srgbClr val="206E8A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250"/>
              </a:spcBef>
            </a:pP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範例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(45/52)</a:t>
            </a:r>
            <a:endParaRPr sz="2600"/>
          </a:p>
        </p:txBody>
      </p:sp>
      <p:grpSp>
        <p:nvGrpSpPr>
          <p:cNvPr id="39" name="object 39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40" name="object 40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52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59" y="1243583"/>
            <a:ext cx="3968750" cy="5260975"/>
            <a:chOff x="22859" y="1243583"/>
            <a:chExt cx="3968750" cy="5260975"/>
          </a:xfrm>
        </p:grpSpPr>
        <p:sp>
          <p:nvSpPr>
            <p:cNvPr id="4" name="object 4"/>
            <p:cNvSpPr/>
            <p:nvPr/>
          </p:nvSpPr>
          <p:spPr>
            <a:xfrm>
              <a:off x="22860" y="2430182"/>
              <a:ext cx="2106930" cy="4074795"/>
            </a:xfrm>
            <a:custGeom>
              <a:avLst/>
              <a:gdLst/>
              <a:ahLst/>
              <a:cxnLst/>
              <a:rect l="l" t="t" r="r" b="b"/>
              <a:pathLst>
                <a:path w="2106930" h="4074795">
                  <a:moveTo>
                    <a:pt x="1712976" y="3913467"/>
                  </a:moveTo>
                  <a:lnTo>
                    <a:pt x="1685455" y="3872890"/>
                  </a:lnTo>
                  <a:lnTo>
                    <a:pt x="1638668" y="3847871"/>
                  </a:lnTo>
                  <a:lnTo>
                    <a:pt x="1571536" y="3824935"/>
                  </a:lnTo>
                  <a:lnTo>
                    <a:pt x="1530972" y="3814368"/>
                  </a:lnTo>
                  <a:lnTo>
                    <a:pt x="1486103" y="3804462"/>
                  </a:lnTo>
                  <a:lnTo>
                    <a:pt x="1437170" y="3795280"/>
                  </a:lnTo>
                  <a:lnTo>
                    <a:pt x="1384439" y="3786860"/>
                  </a:lnTo>
                  <a:lnTo>
                    <a:pt x="1328153" y="3779240"/>
                  </a:lnTo>
                  <a:lnTo>
                    <a:pt x="1268577" y="3772484"/>
                  </a:lnTo>
                  <a:lnTo>
                    <a:pt x="1205979" y="3766642"/>
                  </a:lnTo>
                  <a:lnTo>
                    <a:pt x="1140599" y="3761752"/>
                  </a:lnTo>
                  <a:lnTo>
                    <a:pt x="1072705" y="3757853"/>
                  </a:lnTo>
                  <a:lnTo>
                    <a:pt x="1002550" y="3755021"/>
                  </a:lnTo>
                  <a:lnTo>
                    <a:pt x="930389" y="3753281"/>
                  </a:lnTo>
                  <a:lnTo>
                    <a:pt x="856488" y="3752685"/>
                  </a:lnTo>
                  <a:lnTo>
                    <a:pt x="782586" y="3753281"/>
                  </a:lnTo>
                  <a:lnTo>
                    <a:pt x="710425" y="3755021"/>
                  </a:lnTo>
                  <a:lnTo>
                    <a:pt x="640270" y="3757853"/>
                  </a:lnTo>
                  <a:lnTo>
                    <a:pt x="572376" y="3761752"/>
                  </a:lnTo>
                  <a:lnTo>
                    <a:pt x="507009" y="3766642"/>
                  </a:lnTo>
                  <a:lnTo>
                    <a:pt x="444398" y="3772484"/>
                  </a:lnTo>
                  <a:lnTo>
                    <a:pt x="384835" y="3779240"/>
                  </a:lnTo>
                  <a:lnTo>
                    <a:pt x="328549" y="3786860"/>
                  </a:lnTo>
                  <a:lnTo>
                    <a:pt x="275818" y="3795280"/>
                  </a:lnTo>
                  <a:lnTo>
                    <a:pt x="226872" y="3804462"/>
                  </a:lnTo>
                  <a:lnTo>
                    <a:pt x="182003" y="3814368"/>
                  </a:lnTo>
                  <a:lnTo>
                    <a:pt x="141439" y="3824935"/>
                  </a:lnTo>
                  <a:lnTo>
                    <a:pt x="74307" y="3847871"/>
                  </a:lnTo>
                  <a:lnTo>
                    <a:pt x="27520" y="3872890"/>
                  </a:lnTo>
                  <a:lnTo>
                    <a:pt x="0" y="3913467"/>
                  </a:lnTo>
                  <a:lnTo>
                    <a:pt x="3136" y="3927348"/>
                  </a:lnTo>
                  <a:lnTo>
                    <a:pt x="48234" y="3966807"/>
                  </a:lnTo>
                  <a:lnTo>
                    <a:pt x="105460" y="3990835"/>
                  </a:lnTo>
                  <a:lnTo>
                    <a:pt x="182003" y="4012577"/>
                  </a:lnTo>
                  <a:lnTo>
                    <a:pt x="226872" y="4022483"/>
                  </a:lnTo>
                  <a:lnTo>
                    <a:pt x="275818" y="4031665"/>
                  </a:lnTo>
                  <a:lnTo>
                    <a:pt x="328549" y="4040086"/>
                  </a:lnTo>
                  <a:lnTo>
                    <a:pt x="384835" y="4047706"/>
                  </a:lnTo>
                  <a:lnTo>
                    <a:pt x="444398" y="4054462"/>
                  </a:lnTo>
                  <a:lnTo>
                    <a:pt x="507009" y="4060304"/>
                  </a:lnTo>
                  <a:lnTo>
                    <a:pt x="572376" y="4065193"/>
                  </a:lnTo>
                  <a:lnTo>
                    <a:pt x="640270" y="4069092"/>
                  </a:lnTo>
                  <a:lnTo>
                    <a:pt x="710425" y="4071924"/>
                  </a:lnTo>
                  <a:lnTo>
                    <a:pt x="782586" y="4073664"/>
                  </a:lnTo>
                  <a:lnTo>
                    <a:pt x="856488" y="4074249"/>
                  </a:lnTo>
                  <a:lnTo>
                    <a:pt x="930389" y="4073664"/>
                  </a:lnTo>
                  <a:lnTo>
                    <a:pt x="1002550" y="4071924"/>
                  </a:lnTo>
                  <a:lnTo>
                    <a:pt x="1072705" y="4069092"/>
                  </a:lnTo>
                  <a:lnTo>
                    <a:pt x="1140599" y="4065193"/>
                  </a:lnTo>
                  <a:lnTo>
                    <a:pt x="1205979" y="4060304"/>
                  </a:lnTo>
                  <a:lnTo>
                    <a:pt x="1268577" y="4054462"/>
                  </a:lnTo>
                  <a:lnTo>
                    <a:pt x="1328153" y="4047706"/>
                  </a:lnTo>
                  <a:lnTo>
                    <a:pt x="1384439" y="4040086"/>
                  </a:lnTo>
                  <a:lnTo>
                    <a:pt x="1437170" y="4031665"/>
                  </a:lnTo>
                  <a:lnTo>
                    <a:pt x="1486103" y="4022483"/>
                  </a:lnTo>
                  <a:lnTo>
                    <a:pt x="1530972" y="4012577"/>
                  </a:lnTo>
                  <a:lnTo>
                    <a:pt x="1571536" y="4002011"/>
                  </a:lnTo>
                  <a:lnTo>
                    <a:pt x="1638668" y="3979075"/>
                  </a:lnTo>
                  <a:lnTo>
                    <a:pt x="1685455" y="3954056"/>
                  </a:lnTo>
                  <a:lnTo>
                    <a:pt x="1712976" y="3913467"/>
                  </a:lnTo>
                  <a:close/>
                </a:path>
                <a:path w="2106930" h="4074795">
                  <a:moveTo>
                    <a:pt x="2106384" y="152311"/>
                  </a:moveTo>
                  <a:lnTo>
                    <a:pt x="2097265" y="110045"/>
                  </a:lnTo>
                  <a:lnTo>
                    <a:pt x="2076704" y="70319"/>
                  </a:lnTo>
                  <a:lnTo>
                    <a:pt x="2046338" y="37503"/>
                  </a:lnTo>
                  <a:lnTo>
                    <a:pt x="2009711" y="14579"/>
                  </a:lnTo>
                  <a:lnTo>
                    <a:pt x="1969008" y="1955"/>
                  </a:lnTo>
                  <a:lnTo>
                    <a:pt x="1926437" y="0"/>
                  </a:lnTo>
                  <a:lnTo>
                    <a:pt x="1884210" y="9118"/>
                  </a:lnTo>
                  <a:lnTo>
                    <a:pt x="1844548" y="29679"/>
                  </a:lnTo>
                  <a:lnTo>
                    <a:pt x="785507" y="773010"/>
                  </a:lnTo>
                  <a:lnTo>
                    <a:pt x="752652" y="803325"/>
                  </a:lnTo>
                  <a:lnTo>
                    <a:pt x="729716" y="839952"/>
                  </a:lnTo>
                  <a:lnTo>
                    <a:pt x="717080" y="880668"/>
                  </a:lnTo>
                  <a:lnTo>
                    <a:pt x="715124" y="923251"/>
                  </a:lnTo>
                  <a:lnTo>
                    <a:pt x="724242" y="965492"/>
                  </a:lnTo>
                  <a:lnTo>
                    <a:pt x="744842" y="1005166"/>
                  </a:lnTo>
                  <a:lnTo>
                    <a:pt x="775169" y="1038059"/>
                  </a:lnTo>
                  <a:lnTo>
                    <a:pt x="811796" y="1061008"/>
                  </a:lnTo>
                  <a:lnTo>
                    <a:pt x="852512" y="1073658"/>
                  </a:lnTo>
                  <a:lnTo>
                    <a:pt x="895096" y="1075613"/>
                  </a:lnTo>
                  <a:lnTo>
                    <a:pt x="937336" y="1066507"/>
                  </a:lnTo>
                  <a:lnTo>
                    <a:pt x="977036" y="1045933"/>
                  </a:lnTo>
                  <a:lnTo>
                    <a:pt x="2036064" y="302602"/>
                  </a:lnTo>
                  <a:lnTo>
                    <a:pt x="2068880" y="272249"/>
                  </a:lnTo>
                  <a:lnTo>
                    <a:pt x="2091804" y="235610"/>
                  </a:lnTo>
                  <a:lnTo>
                    <a:pt x="2104428" y="194894"/>
                  </a:lnTo>
                  <a:lnTo>
                    <a:pt x="2106384" y="152311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596" y="2286012"/>
              <a:ext cx="903719" cy="903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0268" y="2305811"/>
              <a:ext cx="1864360" cy="3982720"/>
            </a:xfrm>
            <a:custGeom>
              <a:avLst/>
              <a:gdLst/>
              <a:ahLst/>
              <a:cxnLst/>
              <a:rect l="l" t="t" r="r" b="b"/>
              <a:pathLst>
                <a:path w="1864360" h="3982720">
                  <a:moveTo>
                    <a:pt x="822960" y="411480"/>
                  </a:moveTo>
                  <a:lnTo>
                    <a:pt x="820191" y="363512"/>
                  </a:lnTo>
                  <a:lnTo>
                    <a:pt x="812088" y="317157"/>
                  </a:lnTo>
                  <a:lnTo>
                    <a:pt x="798969" y="272732"/>
                  </a:lnTo>
                  <a:lnTo>
                    <a:pt x="781126" y="230555"/>
                  </a:lnTo>
                  <a:lnTo>
                    <a:pt x="758888" y="190919"/>
                  </a:lnTo>
                  <a:lnTo>
                    <a:pt x="732561" y="154152"/>
                  </a:lnTo>
                  <a:lnTo>
                    <a:pt x="702437" y="120548"/>
                  </a:lnTo>
                  <a:lnTo>
                    <a:pt x="668832" y="90424"/>
                  </a:lnTo>
                  <a:lnTo>
                    <a:pt x="632066" y="64084"/>
                  </a:lnTo>
                  <a:lnTo>
                    <a:pt x="592429" y="41833"/>
                  </a:lnTo>
                  <a:lnTo>
                    <a:pt x="550252" y="24003"/>
                  </a:lnTo>
                  <a:lnTo>
                    <a:pt x="505828" y="10871"/>
                  </a:lnTo>
                  <a:lnTo>
                    <a:pt x="459460" y="2781"/>
                  </a:lnTo>
                  <a:lnTo>
                    <a:pt x="411480" y="0"/>
                  </a:lnTo>
                  <a:lnTo>
                    <a:pt x="363486" y="2781"/>
                  </a:lnTo>
                  <a:lnTo>
                    <a:pt x="317119" y="10871"/>
                  </a:lnTo>
                  <a:lnTo>
                    <a:pt x="272694" y="24003"/>
                  </a:lnTo>
                  <a:lnTo>
                    <a:pt x="230517" y="41833"/>
                  </a:lnTo>
                  <a:lnTo>
                    <a:pt x="190881" y="64084"/>
                  </a:lnTo>
                  <a:lnTo>
                    <a:pt x="154114" y="90424"/>
                  </a:lnTo>
                  <a:lnTo>
                    <a:pt x="120510" y="120548"/>
                  </a:lnTo>
                  <a:lnTo>
                    <a:pt x="90385" y="154152"/>
                  </a:lnTo>
                  <a:lnTo>
                    <a:pt x="64058" y="190919"/>
                  </a:lnTo>
                  <a:lnTo>
                    <a:pt x="41821" y="230555"/>
                  </a:lnTo>
                  <a:lnTo>
                    <a:pt x="23977" y="272732"/>
                  </a:lnTo>
                  <a:lnTo>
                    <a:pt x="10858" y="317157"/>
                  </a:lnTo>
                  <a:lnTo>
                    <a:pt x="2755" y="363512"/>
                  </a:lnTo>
                  <a:lnTo>
                    <a:pt x="0" y="411480"/>
                  </a:lnTo>
                  <a:lnTo>
                    <a:pt x="2755" y="459460"/>
                  </a:lnTo>
                  <a:lnTo>
                    <a:pt x="10858" y="505815"/>
                  </a:lnTo>
                  <a:lnTo>
                    <a:pt x="23977" y="550240"/>
                  </a:lnTo>
                  <a:lnTo>
                    <a:pt x="41821" y="592416"/>
                  </a:lnTo>
                  <a:lnTo>
                    <a:pt x="64058" y="632053"/>
                  </a:lnTo>
                  <a:lnTo>
                    <a:pt x="90385" y="668820"/>
                  </a:lnTo>
                  <a:lnTo>
                    <a:pt x="120510" y="702424"/>
                  </a:lnTo>
                  <a:lnTo>
                    <a:pt x="154114" y="732548"/>
                  </a:lnTo>
                  <a:lnTo>
                    <a:pt x="190881" y="758888"/>
                  </a:lnTo>
                  <a:lnTo>
                    <a:pt x="230517" y="781138"/>
                  </a:lnTo>
                  <a:lnTo>
                    <a:pt x="272694" y="798969"/>
                  </a:lnTo>
                  <a:lnTo>
                    <a:pt x="317119" y="812101"/>
                  </a:lnTo>
                  <a:lnTo>
                    <a:pt x="363486" y="820191"/>
                  </a:lnTo>
                  <a:lnTo>
                    <a:pt x="411480" y="822960"/>
                  </a:lnTo>
                  <a:lnTo>
                    <a:pt x="459460" y="820191"/>
                  </a:lnTo>
                  <a:lnTo>
                    <a:pt x="505828" y="812101"/>
                  </a:lnTo>
                  <a:lnTo>
                    <a:pt x="550252" y="798969"/>
                  </a:lnTo>
                  <a:lnTo>
                    <a:pt x="592429" y="781138"/>
                  </a:lnTo>
                  <a:lnTo>
                    <a:pt x="632066" y="758888"/>
                  </a:lnTo>
                  <a:lnTo>
                    <a:pt x="668832" y="732548"/>
                  </a:lnTo>
                  <a:lnTo>
                    <a:pt x="702437" y="702424"/>
                  </a:lnTo>
                  <a:lnTo>
                    <a:pt x="732561" y="668820"/>
                  </a:lnTo>
                  <a:lnTo>
                    <a:pt x="758888" y="632053"/>
                  </a:lnTo>
                  <a:lnTo>
                    <a:pt x="781126" y="592416"/>
                  </a:lnTo>
                  <a:lnTo>
                    <a:pt x="798969" y="550240"/>
                  </a:lnTo>
                  <a:lnTo>
                    <a:pt x="812088" y="505815"/>
                  </a:lnTo>
                  <a:lnTo>
                    <a:pt x="820191" y="459460"/>
                  </a:lnTo>
                  <a:lnTo>
                    <a:pt x="822960" y="411480"/>
                  </a:lnTo>
                  <a:close/>
                </a:path>
                <a:path w="1864360" h="3982720">
                  <a:moveTo>
                    <a:pt x="1863826" y="643115"/>
                  </a:moveTo>
                  <a:lnTo>
                    <a:pt x="1859699" y="597814"/>
                  </a:lnTo>
                  <a:lnTo>
                    <a:pt x="1843278" y="553720"/>
                  </a:lnTo>
                  <a:lnTo>
                    <a:pt x="1815744" y="515543"/>
                  </a:lnTo>
                  <a:lnTo>
                    <a:pt x="1780374" y="486905"/>
                  </a:lnTo>
                  <a:lnTo>
                    <a:pt x="1739430" y="468503"/>
                  </a:lnTo>
                  <a:lnTo>
                    <a:pt x="1695183" y="461035"/>
                  </a:lnTo>
                  <a:lnTo>
                    <a:pt x="1649869" y="465162"/>
                  </a:lnTo>
                  <a:lnTo>
                    <a:pt x="1605788" y="481584"/>
                  </a:lnTo>
                  <a:lnTo>
                    <a:pt x="709777" y="960107"/>
                  </a:lnTo>
                  <a:lnTo>
                    <a:pt x="705497" y="953363"/>
                  </a:lnTo>
                  <a:lnTo>
                    <a:pt x="674268" y="922134"/>
                  </a:lnTo>
                  <a:lnTo>
                    <a:pt x="636816" y="898334"/>
                  </a:lnTo>
                  <a:lnTo>
                    <a:pt x="594372" y="883158"/>
                  </a:lnTo>
                  <a:lnTo>
                    <a:pt x="548144" y="877824"/>
                  </a:lnTo>
                  <a:lnTo>
                    <a:pt x="276339" y="877824"/>
                  </a:lnTo>
                  <a:lnTo>
                    <a:pt x="230098" y="883158"/>
                  </a:lnTo>
                  <a:lnTo>
                    <a:pt x="187642" y="898334"/>
                  </a:lnTo>
                  <a:lnTo>
                    <a:pt x="150202" y="922134"/>
                  </a:lnTo>
                  <a:lnTo>
                    <a:pt x="118973" y="953363"/>
                  </a:lnTo>
                  <a:lnTo>
                    <a:pt x="95161" y="990815"/>
                  </a:lnTo>
                  <a:lnTo>
                    <a:pt x="79997" y="1033259"/>
                  </a:lnTo>
                  <a:lnTo>
                    <a:pt x="74676" y="1079500"/>
                  </a:lnTo>
                  <a:lnTo>
                    <a:pt x="74676" y="2084324"/>
                  </a:lnTo>
                  <a:lnTo>
                    <a:pt x="79844" y="2129345"/>
                  </a:lnTo>
                  <a:lnTo>
                    <a:pt x="74676" y="2167890"/>
                  </a:lnTo>
                  <a:lnTo>
                    <a:pt x="74676" y="3795522"/>
                  </a:lnTo>
                  <a:lnTo>
                    <a:pt x="81343" y="3845153"/>
                  </a:lnTo>
                  <a:lnTo>
                    <a:pt x="100152" y="3889756"/>
                  </a:lnTo>
                  <a:lnTo>
                    <a:pt x="129349" y="3927538"/>
                  </a:lnTo>
                  <a:lnTo>
                    <a:pt x="167132" y="3956735"/>
                  </a:lnTo>
                  <a:lnTo>
                    <a:pt x="211734" y="3975544"/>
                  </a:lnTo>
                  <a:lnTo>
                    <a:pt x="261366" y="3982212"/>
                  </a:lnTo>
                  <a:lnTo>
                    <a:pt x="310984" y="3975544"/>
                  </a:lnTo>
                  <a:lnTo>
                    <a:pt x="355587" y="3956735"/>
                  </a:lnTo>
                  <a:lnTo>
                    <a:pt x="393369" y="3927538"/>
                  </a:lnTo>
                  <a:lnTo>
                    <a:pt x="422567" y="3889756"/>
                  </a:lnTo>
                  <a:lnTo>
                    <a:pt x="441375" y="3845153"/>
                  </a:lnTo>
                  <a:lnTo>
                    <a:pt x="448056" y="3795522"/>
                  </a:lnTo>
                  <a:lnTo>
                    <a:pt x="448056" y="2427059"/>
                  </a:lnTo>
                  <a:lnTo>
                    <a:pt x="533400" y="2673146"/>
                  </a:lnTo>
                  <a:lnTo>
                    <a:pt x="533400" y="3755110"/>
                  </a:lnTo>
                  <a:lnTo>
                    <a:pt x="541477" y="3805224"/>
                  </a:lnTo>
                  <a:lnTo>
                    <a:pt x="563981" y="3848735"/>
                  </a:lnTo>
                  <a:lnTo>
                    <a:pt x="598284" y="3883050"/>
                  </a:lnTo>
                  <a:lnTo>
                    <a:pt x="641794" y="3905554"/>
                  </a:lnTo>
                  <a:lnTo>
                    <a:pt x="691896" y="3913632"/>
                  </a:lnTo>
                  <a:lnTo>
                    <a:pt x="748284" y="3913632"/>
                  </a:lnTo>
                  <a:lnTo>
                    <a:pt x="798360" y="3905554"/>
                  </a:lnTo>
                  <a:lnTo>
                    <a:pt x="841870" y="3883050"/>
                  </a:lnTo>
                  <a:lnTo>
                    <a:pt x="876185" y="3848735"/>
                  </a:lnTo>
                  <a:lnTo>
                    <a:pt x="898690" y="3805224"/>
                  </a:lnTo>
                  <a:lnTo>
                    <a:pt x="906780" y="3755110"/>
                  </a:lnTo>
                  <a:lnTo>
                    <a:pt x="906780" y="2647188"/>
                  </a:lnTo>
                  <a:lnTo>
                    <a:pt x="898690" y="2597112"/>
                  </a:lnTo>
                  <a:lnTo>
                    <a:pt x="889520" y="2579408"/>
                  </a:lnTo>
                  <a:lnTo>
                    <a:pt x="884809" y="2552446"/>
                  </a:lnTo>
                  <a:lnTo>
                    <a:pt x="741387" y="2139200"/>
                  </a:lnTo>
                  <a:lnTo>
                    <a:pt x="744474" y="2130577"/>
                  </a:lnTo>
                  <a:lnTo>
                    <a:pt x="749808" y="2084324"/>
                  </a:lnTo>
                  <a:lnTo>
                    <a:pt x="749808" y="1335519"/>
                  </a:lnTo>
                  <a:lnTo>
                    <a:pt x="755904" y="1333246"/>
                  </a:lnTo>
                  <a:lnTo>
                    <a:pt x="1771142" y="791083"/>
                  </a:lnTo>
                  <a:lnTo>
                    <a:pt x="1809318" y="763612"/>
                  </a:lnTo>
                  <a:lnTo>
                    <a:pt x="1837956" y="728281"/>
                  </a:lnTo>
                  <a:lnTo>
                    <a:pt x="1856359" y="687362"/>
                  </a:lnTo>
                  <a:lnTo>
                    <a:pt x="1863826" y="643115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8420" y="2289047"/>
              <a:ext cx="1274063" cy="1203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1092" y="2308859"/>
              <a:ext cx="1193800" cy="1123315"/>
            </a:xfrm>
            <a:custGeom>
              <a:avLst/>
              <a:gdLst/>
              <a:ahLst/>
              <a:cxnLst/>
              <a:rect l="l" t="t" r="r" b="b"/>
              <a:pathLst>
                <a:path w="1193800" h="1123314">
                  <a:moveTo>
                    <a:pt x="1088009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3"/>
                  </a:lnTo>
                  <a:lnTo>
                    <a:pt x="0" y="1017905"/>
                  </a:lnTo>
                  <a:lnTo>
                    <a:pt x="8270" y="1058894"/>
                  </a:lnTo>
                  <a:lnTo>
                    <a:pt x="30829" y="1092358"/>
                  </a:lnTo>
                  <a:lnTo>
                    <a:pt x="64293" y="1114917"/>
                  </a:lnTo>
                  <a:lnTo>
                    <a:pt x="105282" y="1123188"/>
                  </a:lnTo>
                  <a:lnTo>
                    <a:pt x="1088009" y="1123188"/>
                  </a:lnTo>
                  <a:lnTo>
                    <a:pt x="1128998" y="1114917"/>
                  </a:lnTo>
                  <a:lnTo>
                    <a:pt x="1162462" y="1092358"/>
                  </a:lnTo>
                  <a:lnTo>
                    <a:pt x="1185021" y="1058894"/>
                  </a:lnTo>
                  <a:lnTo>
                    <a:pt x="1193292" y="1017905"/>
                  </a:lnTo>
                  <a:lnTo>
                    <a:pt x="1193292" y="105283"/>
                  </a:lnTo>
                  <a:lnTo>
                    <a:pt x="1185021" y="64293"/>
                  </a:lnTo>
                  <a:lnTo>
                    <a:pt x="1162462" y="30829"/>
                  </a:lnTo>
                  <a:lnTo>
                    <a:pt x="1128998" y="8270"/>
                  </a:lnTo>
                  <a:lnTo>
                    <a:pt x="10880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2411" y="1243583"/>
              <a:ext cx="1478280" cy="1429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5937" y="1264122"/>
              <a:ext cx="1397000" cy="1347470"/>
            </a:xfrm>
            <a:custGeom>
              <a:avLst/>
              <a:gdLst/>
              <a:ahLst/>
              <a:cxnLst/>
              <a:rect l="l" t="t" r="r" b="b"/>
              <a:pathLst>
                <a:path w="1397000" h="1347470">
                  <a:moveTo>
                    <a:pt x="1065885" y="0"/>
                  </a:moveTo>
                  <a:lnTo>
                    <a:pt x="1024163" y="2829"/>
                  </a:lnTo>
                  <a:lnTo>
                    <a:pt x="76616" y="261401"/>
                  </a:lnTo>
                  <a:lnTo>
                    <a:pt x="39298" y="280136"/>
                  </a:lnTo>
                  <a:lnTo>
                    <a:pt x="12957" y="310693"/>
                  </a:lnTo>
                  <a:lnTo>
                    <a:pt x="0" y="348894"/>
                  </a:lnTo>
                  <a:lnTo>
                    <a:pt x="2829" y="390560"/>
                  </a:lnTo>
                  <a:lnTo>
                    <a:pt x="242986" y="1270543"/>
                  </a:lnTo>
                  <a:lnTo>
                    <a:pt x="261721" y="1307915"/>
                  </a:lnTo>
                  <a:lnTo>
                    <a:pt x="292278" y="1334250"/>
                  </a:lnTo>
                  <a:lnTo>
                    <a:pt x="330479" y="1347178"/>
                  </a:lnTo>
                  <a:lnTo>
                    <a:pt x="372145" y="1344330"/>
                  </a:lnTo>
                  <a:lnTo>
                    <a:pt x="1319692" y="1085758"/>
                  </a:lnTo>
                  <a:lnTo>
                    <a:pt x="1357066" y="1067024"/>
                  </a:lnTo>
                  <a:lnTo>
                    <a:pt x="1383414" y="1036466"/>
                  </a:lnTo>
                  <a:lnTo>
                    <a:pt x="1396380" y="998265"/>
                  </a:lnTo>
                  <a:lnTo>
                    <a:pt x="1393606" y="956599"/>
                  </a:lnTo>
                  <a:lnTo>
                    <a:pt x="1153449" y="76616"/>
                  </a:lnTo>
                  <a:lnTo>
                    <a:pt x="1134659" y="39298"/>
                  </a:lnTo>
                  <a:lnTo>
                    <a:pt x="1104094" y="12957"/>
                  </a:lnTo>
                  <a:lnTo>
                    <a:pt x="10658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0519" y="1562005"/>
              <a:ext cx="742950" cy="742315"/>
            </a:xfrm>
            <a:custGeom>
              <a:avLst/>
              <a:gdLst/>
              <a:ahLst/>
              <a:cxnLst/>
              <a:rect l="l" t="t" r="r" b="b"/>
              <a:pathLst>
                <a:path w="742950" h="742314">
                  <a:moveTo>
                    <a:pt x="370458" y="0"/>
                  </a:moveTo>
                  <a:lnTo>
                    <a:pt x="322298" y="3849"/>
                  </a:lnTo>
                  <a:lnTo>
                    <a:pt x="273308" y="14191"/>
                  </a:lnTo>
                  <a:lnTo>
                    <a:pt x="225925" y="30234"/>
                  </a:lnTo>
                  <a:lnTo>
                    <a:pt x="182578" y="51434"/>
                  </a:lnTo>
                  <a:lnTo>
                    <a:pt x="143260" y="77786"/>
                  </a:lnTo>
                  <a:lnTo>
                    <a:pt x="107964" y="109281"/>
                  </a:lnTo>
                  <a:lnTo>
                    <a:pt x="76682" y="145912"/>
                  </a:lnTo>
                  <a:lnTo>
                    <a:pt x="49407" y="187673"/>
                  </a:lnTo>
                  <a:lnTo>
                    <a:pt x="27363" y="232418"/>
                  </a:lnTo>
                  <a:lnTo>
                    <a:pt x="11778" y="278007"/>
                  </a:lnTo>
                  <a:lnTo>
                    <a:pt x="2655" y="324436"/>
                  </a:lnTo>
                  <a:lnTo>
                    <a:pt x="0" y="371700"/>
                  </a:lnTo>
                  <a:lnTo>
                    <a:pt x="3814" y="419797"/>
                  </a:lnTo>
                  <a:lnTo>
                    <a:pt x="14101" y="468724"/>
                  </a:lnTo>
                  <a:lnTo>
                    <a:pt x="30197" y="516116"/>
                  </a:lnTo>
                  <a:lnTo>
                    <a:pt x="51430" y="559486"/>
                  </a:lnTo>
                  <a:lnTo>
                    <a:pt x="77792" y="598835"/>
                  </a:lnTo>
                  <a:lnTo>
                    <a:pt x="109276" y="634162"/>
                  </a:lnTo>
                  <a:lnTo>
                    <a:pt x="145875" y="665468"/>
                  </a:lnTo>
                  <a:lnTo>
                    <a:pt x="187583" y="692752"/>
                  </a:lnTo>
                  <a:lnTo>
                    <a:pt x="232321" y="714787"/>
                  </a:lnTo>
                  <a:lnTo>
                    <a:pt x="277894" y="730348"/>
                  </a:lnTo>
                  <a:lnTo>
                    <a:pt x="324315" y="739440"/>
                  </a:lnTo>
                  <a:lnTo>
                    <a:pt x="371592" y="742065"/>
                  </a:lnTo>
                  <a:lnTo>
                    <a:pt x="419737" y="738228"/>
                  </a:lnTo>
                  <a:lnTo>
                    <a:pt x="468761" y="727931"/>
                  </a:lnTo>
                  <a:lnTo>
                    <a:pt x="516216" y="711789"/>
                  </a:lnTo>
                  <a:lnTo>
                    <a:pt x="559646" y="690536"/>
                  </a:lnTo>
                  <a:lnTo>
                    <a:pt x="584890" y="673638"/>
                  </a:lnTo>
                  <a:lnTo>
                    <a:pt x="356090" y="673638"/>
                  </a:lnTo>
                  <a:lnTo>
                    <a:pt x="310313" y="667903"/>
                  </a:lnTo>
                  <a:lnTo>
                    <a:pt x="265530" y="654592"/>
                  </a:lnTo>
                  <a:lnTo>
                    <a:pt x="221746" y="633697"/>
                  </a:lnTo>
                  <a:lnTo>
                    <a:pt x="181405" y="606583"/>
                  </a:lnTo>
                  <a:lnTo>
                    <a:pt x="147093" y="574762"/>
                  </a:lnTo>
                  <a:lnTo>
                    <a:pt x="118803" y="538224"/>
                  </a:lnTo>
                  <a:lnTo>
                    <a:pt x="96530" y="496955"/>
                  </a:lnTo>
                  <a:lnTo>
                    <a:pt x="80268" y="450944"/>
                  </a:lnTo>
                  <a:lnTo>
                    <a:pt x="70804" y="403057"/>
                  </a:lnTo>
                  <a:lnTo>
                    <a:pt x="68930" y="356165"/>
                  </a:lnTo>
                  <a:lnTo>
                    <a:pt x="74645" y="310254"/>
                  </a:lnTo>
                  <a:lnTo>
                    <a:pt x="87949" y="265312"/>
                  </a:lnTo>
                  <a:lnTo>
                    <a:pt x="108843" y="221328"/>
                  </a:lnTo>
                  <a:lnTo>
                    <a:pt x="135940" y="180912"/>
                  </a:lnTo>
                  <a:lnTo>
                    <a:pt x="167700" y="146538"/>
                  </a:lnTo>
                  <a:lnTo>
                    <a:pt x="204124" y="118211"/>
                  </a:lnTo>
                  <a:lnTo>
                    <a:pt x="245211" y="95937"/>
                  </a:lnTo>
                  <a:lnTo>
                    <a:pt x="290961" y="79723"/>
                  </a:lnTo>
                  <a:lnTo>
                    <a:pt x="338737" y="70336"/>
                  </a:lnTo>
                  <a:lnTo>
                    <a:pt x="385585" y="68545"/>
                  </a:lnTo>
                  <a:lnTo>
                    <a:pt x="584081" y="68545"/>
                  </a:lnTo>
                  <a:lnTo>
                    <a:pt x="554740" y="49370"/>
                  </a:lnTo>
                  <a:lnTo>
                    <a:pt x="509931" y="27326"/>
                  </a:lnTo>
                  <a:lnTo>
                    <a:pt x="464279" y="11745"/>
                  </a:lnTo>
                  <a:lnTo>
                    <a:pt x="417787" y="2634"/>
                  </a:lnTo>
                  <a:lnTo>
                    <a:pt x="370458" y="0"/>
                  </a:lnTo>
                  <a:close/>
                </a:path>
                <a:path w="742950" h="742314">
                  <a:moveTo>
                    <a:pt x="584081" y="68545"/>
                  </a:moveTo>
                  <a:lnTo>
                    <a:pt x="385585" y="68545"/>
                  </a:lnTo>
                  <a:lnTo>
                    <a:pt x="431495" y="74355"/>
                  </a:lnTo>
                  <a:lnTo>
                    <a:pt x="476454" y="87773"/>
                  </a:lnTo>
                  <a:lnTo>
                    <a:pt x="520450" y="108806"/>
                  </a:lnTo>
                  <a:lnTo>
                    <a:pt x="560991" y="135992"/>
                  </a:lnTo>
                  <a:lnTo>
                    <a:pt x="595447" y="167860"/>
                  </a:lnTo>
                  <a:lnTo>
                    <a:pt x="623832" y="204397"/>
                  </a:lnTo>
                  <a:lnTo>
                    <a:pt x="646158" y="245592"/>
                  </a:lnTo>
                  <a:lnTo>
                    <a:pt x="662436" y="291432"/>
                  </a:lnTo>
                  <a:lnTo>
                    <a:pt x="671823" y="339255"/>
                  </a:lnTo>
                  <a:lnTo>
                    <a:pt x="673614" y="386102"/>
                  </a:lnTo>
                  <a:lnTo>
                    <a:pt x="667804" y="431975"/>
                  </a:lnTo>
                  <a:lnTo>
                    <a:pt x="654385" y="476872"/>
                  </a:lnTo>
                  <a:lnTo>
                    <a:pt x="633353" y="520794"/>
                  </a:lnTo>
                  <a:lnTo>
                    <a:pt x="606166" y="561197"/>
                  </a:lnTo>
                  <a:lnTo>
                    <a:pt x="574291" y="595547"/>
                  </a:lnTo>
                  <a:lnTo>
                    <a:pt x="537734" y="623856"/>
                  </a:lnTo>
                  <a:lnTo>
                    <a:pt x="496502" y="646135"/>
                  </a:lnTo>
                  <a:lnTo>
                    <a:pt x="450600" y="662399"/>
                  </a:lnTo>
                  <a:lnTo>
                    <a:pt x="402854" y="671801"/>
                  </a:lnTo>
                  <a:lnTo>
                    <a:pt x="356090" y="673638"/>
                  </a:lnTo>
                  <a:lnTo>
                    <a:pt x="584890" y="673638"/>
                  </a:lnTo>
                  <a:lnTo>
                    <a:pt x="634416" y="632652"/>
                  </a:lnTo>
                  <a:lnTo>
                    <a:pt x="665749" y="596001"/>
                  </a:lnTo>
                  <a:lnTo>
                    <a:pt x="693043" y="554195"/>
                  </a:lnTo>
                  <a:lnTo>
                    <a:pt x="715088" y="509449"/>
                  </a:lnTo>
                  <a:lnTo>
                    <a:pt x="730673" y="463860"/>
                  </a:lnTo>
                  <a:lnTo>
                    <a:pt x="739795" y="417431"/>
                  </a:lnTo>
                  <a:lnTo>
                    <a:pt x="742451" y="370167"/>
                  </a:lnTo>
                  <a:lnTo>
                    <a:pt x="738637" y="322070"/>
                  </a:lnTo>
                  <a:lnTo>
                    <a:pt x="728349" y="273144"/>
                  </a:lnTo>
                  <a:lnTo>
                    <a:pt x="712305" y="225867"/>
                  </a:lnTo>
                  <a:lnTo>
                    <a:pt x="691101" y="182588"/>
                  </a:lnTo>
                  <a:lnTo>
                    <a:pt x="664738" y="143302"/>
                  </a:lnTo>
                  <a:lnTo>
                    <a:pt x="633221" y="108006"/>
                  </a:lnTo>
                  <a:lnTo>
                    <a:pt x="596554" y="76696"/>
                  </a:lnTo>
                  <a:lnTo>
                    <a:pt x="584081" y="68545"/>
                  </a:lnTo>
                  <a:close/>
                </a:path>
                <a:path w="742950" h="742314">
                  <a:moveTo>
                    <a:pt x="377670" y="215994"/>
                  </a:moveTo>
                  <a:lnTo>
                    <a:pt x="293374" y="215994"/>
                  </a:lnTo>
                  <a:lnTo>
                    <a:pt x="401070" y="609567"/>
                  </a:lnTo>
                  <a:lnTo>
                    <a:pt x="479556" y="588104"/>
                  </a:lnTo>
                  <a:lnTo>
                    <a:pt x="377670" y="215994"/>
                  </a:lnTo>
                  <a:close/>
                </a:path>
                <a:path w="742950" h="742314">
                  <a:moveTo>
                    <a:pt x="353572" y="127983"/>
                  </a:moveTo>
                  <a:lnTo>
                    <a:pt x="208919" y="180434"/>
                  </a:lnTo>
                  <a:lnTo>
                    <a:pt x="223905" y="235044"/>
                  </a:lnTo>
                  <a:lnTo>
                    <a:pt x="293374" y="215994"/>
                  </a:lnTo>
                  <a:lnTo>
                    <a:pt x="377670" y="215994"/>
                  </a:lnTo>
                  <a:lnTo>
                    <a:pt x="353572" y="127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8815" y="4523219"/>
              <a:ext cx="1272540" cy="12039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1487" y="4543043"/>
              <a:ext cx="1191895" cy="1123315"/>
            </a:xfrm>
            <a:custGeom>
              <a:avLst/>
              <a:gdLst/>
              <a:ahLst/>
              <a:cxnLst/>
              <a:rect l="l" t="t" r="r" b="b"/>
              <a:pathLst>
                <a:path w="1191895" h="1123314">
                  <a:moveTo>
                    <a:pt x="1086485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2"/>
                  </a:lnTo>
                  <a:lnTo>
                    <a:pt x="0" y="1017904"/>
                  </a:lnTo>
                  <a:lnTo>
                    <a:pt x="8270" y="1058883"/>
                  </a:lnTo>
                  <a:lnTo>
                    <a:pt x="30829" y="1092349"/>
                  </a:lnTo>
                  <a:lnTo>
                    <a:pt x="64293" y="1114913"/>
                  </a:lnTo>
                  <a:lnTo>
                    <a:pt x="105282" y="1123187"/>
                  </a:lnTo>
                  <a:lnTo>
                    <a:pt x="1086485" y="1123187"/>
                  </a:lnTo>
                  <a:lnTo>
                    <a:pt x="1127474" y="1114913"/>
                  </a:lnTo>
                  <a:lnTo>
                    <a:pt x="1160938" y="1092349"/>
                  </a:lnTo>
                  <a:lnTo>
                    <a:pt x="1183497" y="1058883"/>
                  </a:lnTo>
                  <a:lnTo>
                    <a:pt x="1191768" y="1017904"/>
                  </a:lnTo>
                  <a:lnTo>
                    <a:pt x="1191768" y="105282"/>
                  </a:lnTo>
                  <a:lnTo>
                    <a:pt x="1183497" y="64293"/>
                  </a:lnTo>
                  <a:lnTo>
                    <a:pt x="1160938" y="30829"/>
                  </a:lnTo>
                  <a:lnTo>
                    <a:pt x="1127474" y="8270"/>
                  </a:lnTo>
                  <a:lnTo>
                    <a:pt x="10864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91761" y="3634562"/>
            <a:ext cx="278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總分加減分</a:t>
            </a:r>
            <a:r>
              <a:rPr sz="4000" b="0" spc="315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-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65975" y="3750055"/>
            <a:ext cx="4736465" cy="72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indent="-325120">
              <a:lnSpc>
                <a:spcPts val="2740"/>
              </a:lnSpc>
              <a:spcBef>
                <a:spcPts val="100"/>
              </a:spcBef>
              <a:buAutoNum type="arabicPeriod"/>
              <a:tabLst>
                <a:tab pos="337820" algn="l"/>
              </a:tabLst>
            </a:pPr>
            <a:r>
              <a:rPr sz="2300" b="0" dirty="0">
                <a:latin typeface="Noto Sans CJK JP Medium"/>
                <a:cs typeface="Noto Sans CJK JP Medium"/>
              </a:rPr>
              <a:t>不統計金額申報情形</a:t>
            </a:r>
            <a:endParaRPr sz="2300">
              <a:latin typeface="Noto Sans CJK JP Medium"/>
              <a:cs typeface="Noto Sans CJK JP Medium"/>
            </a:endParaRPr>
          </a:p>
          <a:p>
            <a:pPr marL="337185" indent="-325120">
              <a:lnSpc>
                <a:spcPts val="2740"/>
              </a:lnSpc>
              <a:buAutoNum type="arabicPeriod"/>
              <a:tabLst>
                <a:tab pos="337820" algn="l"/>
              </a:tabLst>
            </a:pPr>
            <a:r>
              <a:rPr sz="23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未符合「資再法」之年</a:t>
            </a:r>
            <a:r>
              <a:rPr sz="23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度</a:t>
            </a:r>
            <a:r>
              <a:rPr sz="23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採購</a:t>
            </a:r>
            <a:r>
              <a:rPr sz="23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比</a:t>
            </a:r>
            <a:r>
              <a:rPr sz="23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率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11244" y="2359041"/>
            <a:ext cx="7126605" cy="1417320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原始分</a:t>
            </a:r>
            <a:r>
              <a:rPr sz="40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數</a:t>
            </a:r>
            <a:r>
              <a:rPr sz="4000" b="0" spc="30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附表</a:t>
            </a:r>
            <a:r>
              <a:rPr sz="3200" b="0" spc="15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1</a:t>
            </a:r>
            <a:r>
              <a:rPr sz="3200" b="0" spc="204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指定採購項目一覽表</a:t>
            </a:r>
            <a:endParaRPr sz="3200">
              <a:latin typeface="Noto Sans CJK JP Medium"/>
              <a:cs typeface="Noto Sans CJK JP Medium"/>
            </a:endParaRPr>
          </a:p>
          <a:p>
            <a:pPr marL="178435" algn="ctr">
              <a:lnSpc>
                <a:spcPct val="100000"/>
              </a:lnSpc>
              <a:spcBef>
                <a:spcPts val="1245"/>
              </a:spcBef>
            </a:pPr>
            <a:r>
              <a:rPr sz="2300" b="0" dirty="0">
                <a:solidFill>
                  <a:srgbClr val="1F5042"/>
                </a:solidFill>
                <a:latin typeface="Noto Sans CJK JP Medium"/>
                <a:cs typeface="Noto Sans CJK JP Medium"/>
              </a:rPr>
              <a:t>減分項目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10077" y="4394453"/>
            <a:ext cx="6995923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0" spc="17302" baseline="-4861" dirty="0" smtClean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3600" b="0" spc="-5" dirty="0" err="1" smtClean="0">
                <a:solidFill>
                  <a:srgbClr val="D9D9D9"/>
                </a:solidFill>
                <a:latin typeface="Noto Sans CJK JP Medium"/>
                <a:cs typeface="Noto Sans CJK JP Medium"/>
              </a:rPr>
              <a:t>評分等第級</a:t>
            </a:r>
            <a:r>
              <a:rPr sz="3600" b="0" spc="-370" dirty="0" err="1" smtClean="0">
                <a:solidFill>
                  <a:srgbClr val="D9D9D9"/>
                </a:solidFill>
                <a:latin typeface="Noto Sans CJK JP Medium"/>
                <a:cs typeface="Noto Sans CJK JP Medium"/>
              </a:rPr>
              <a:t>距</a:t>
            </a:r>
            <a:r>
              <a:rPr sz="3600" b="0" spc="-370" dirty="0" smtClean="0">
                <a:solidFill>
                  <a:srgbClr val="D9D9D9"/>
                </a:solidFill>
                <a:latin typeface="Noto Sans CJK JP Medium"/>
                <a:cs typeface="Noto Sans CJK JP Medium"/>
              </a:rPr>
              <a:t> </a:t>
            </a:r>
            <a:r>
              <a:rPr sz="36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及獎勵</a:t>
            </a:r>
            <a:endParaRPr sz="3600" dirty="0">
              <a:latin typeface="Noto Sans CJK JP Medium"/>
              <a:cs typeface="Noto Sans CJK JP Medium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24555" y="5647937"/>
            <a:ext cx="1187450" cy="1122045"/>
            <a:chOff x="2924555" y="5647937"/>
            <a:chExt cx="1187450" cy="1122045"/>
          </a:xfrm>
        </p:grpSpPr>
        <p:sp>
          <p:nvSpPr>
            <p:cNvPr id="19" name="object 19"/>
            <p:cNvSpPr/>
            <p:nvPr/>
          </p:nvSpPr>
          <p:spPr>
            <a:xfrm>
              <a:off x="2924555" y="5647937"/>
              <a:ext cx="1187183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67227" y="5667756"/>
              <a:ext cx="1106805" cy="1041400"/>
            </a:xfrm>
            <a:custGeom>
              <a:avLst/>
              <a:gdLst/>
              <a:ahLst/>
              <a:cxnLst/>
              <a:rect l="l" t="t" r="r" b="b"/>
              <a:pathLst>
                <a:path w="1106804" h="1041400">
                  <a:moveTo>
                    <a:pt x="1008888" y="0"/>
                  </a:moveTo>
                  <a:lnTo>
                    <a:pt x="97536" y="0"/>
                  </a:lnTo>
                  <a:lnTo>
                    <a:pt x="59578" y="7668"/>
                  </a:lnTo>
                  <a:lnTo>
                    <a:pt x="28575" y="28581"/>
                  </a:lnTo>
                  <a:lnTo>
                    <a:pt x="7667" y="59600"/>
                  </a:lnTo>
                  <a:lnTo>
                    <a:pt x="0" y="97586"/>
                  </a:lnTo>
                  <a:lnTo>
                    <a:pt x="0" y="943305"/>
                  </a:lnTo>
                  <a:lnTo>
                    <a:pt x="7667" y="981291"/>
                  </a:lnTo>
                  <a:lnTo>
                    <a:pt x="28574" y="1012310"/>
                  </a:lnTo>
                  <a:lnTo>
                    <a:pt x="59578" y="1033223"/>
                  </a:lnTo>
                  <a:lnTo>
                    <a:pt x="97536" y="1040892"/>
                  </a:lnTo>
                  <a:lnTo>
                    <a:pt x="1008888" y="1040892"/>
                  </a:lnTo>
                  <a:lnTo>
                    <a:pt x="1046845" y="1033223"/>
                  </a:lnTo>
                  <a:lnTo>
                    <a:pt x="1077849" y="1012310"/>
                  </a:lnTo>
                  <a:lnTo>
                    <a:pt x="1098756" y="981291"/>
                  </a:lnTo>
                  <a:lnTo>
                    <a:pt x="1106424" y="943305"/>
                  </a:lnTo>
                  <a:lnTo>
                    <a:pt x="1106424" y="97586"/>
                  </a:lnTo>
                  <a:lnTo>
                    <a:pt x="1098756" y="59600"/>
                  </a:lnTo>
                  <a:lnTo>
                    <a:pt x="1077849" y="28581"/>
                  </a:lnTo>
                  <a:lnTo>
                    <a:pt x="1046845" y="7668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47720" y="5782767"/>
            <a:ext cx="347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39211" y="3401567"/>
            <a:ext cx="1272540" cy="3176270"/>
            <a:chOff x="2839211" y="3401567"/>
            <a:chExt cx="1272540" cy="3176270"/>
          </a:xfrm>
        </p:grpSpPr>
        <p:sp>
          <p:nvSpPr>
            <p:cNvPr id="23" name="object 23"/>
            <p:cNvSpPr/>
            <p:nvPr/>
          </p:nvSpPr>
          <p:spPr>
            <a:xfrm>
              <a:off x="3174491" y="5858255"/>
              <a:ext cx="670560" cy="681355"/>
            </a:xfrm>
            <a:custGeom>
              <a:avLst/>
              <a:gdLst/>
              <a:ahLst/>
              <a:cxnLst/>
              <a:rect l="l" t="t" r="r" b="b"/>
              <a:pathLst>
                <a:path w="670560" h="681354">
                  <a:moveTo>
                    <a:pt x="0" y="340614"/>
                  </a:moveTo>
                  <a:lnTo>
                    <a:pt x="3060" y="294395"/>
                  </a:lnTo>
                  <a:lnTo>
                    <a:pt x="11976" y="250066"/>
                  </a:lnTo>
                  <a:lnTo>
                    <a:pt x="26348" y="208033"/>
                  </a:lnTo>
                  <a:lnTo>
                    <a:pt x="45776" y="168701"/>
                  </a:lnTo>
                  <a:lnTo>
                    <a:pt x="69861" y="132476"/>
                  </a:lnTo>
                  <a:lnTo>
                    <a:pt x="98202" y="99764"/>
                  </a:lnTo>
                  <a:lnTo>
                    <a:pt x="130402" y="70972"/>
                  </a:lnTo>
                  <a:lnTo>
                    <a:pt x="166059" y="46504"/>
                  </a:lnTo>
                  <a:lnTo>
                    <a:pt x="204775" y="26767"/>
                  </a:lnTo>
                  <a:lnTo>
                    <a:pt x="246150" y="12167"/>
                  </a:lnTo>
                  <a:lnTo>
                    <a:pt x="289785" y="3109"/>
                  </a:lnTo>
                  <a:lnTo>
                    <a:pt x="335280" y="0"/>
                  </a:lnTo>
                  <a:lnTo>
                    <a:pt x="380774" y="3109"/>
                  </a:lnTo>
                  <a:lnTo>
                    <a:pt x="424409" y="12167"/>
                  </a:lnTo>
                  <a:lnTo>
                    <a:pt x="465784" y="26767"/>
                  </a:lnTo>
                  <a:lnTo>
                    <a:pt x="504500" y="46504"/>
                  </a:lnTo>
                  <a:lnTo>
                    <a:pt x="540157" y="70972"/>
                  </a:lnTo>
                  <a:lnTo>
                    <a:pt x="572357" y="99764"/>
                  </a:lnTo>
                  <a:lnTo>
                    <a:pt x="600698" y="132476"/>
                  </a:lnTo>
                  <a:lnTo>
                    <a:pt x="624783" y="168701"/>
                  </a:lnTo>
                  <a:lnTo>
                    <a:pt x="644211" y="208033"/>
                  </a:lnTo>
                  <a:lnTo>
                    <a:pt x="658583" y="250066"/>
                  </a:lnTo>
                  <a:lnTo>
                    <a:pt x="667499" y="294395"/>
                  </a:lnTo>
                  <a:lnTo>
                    <a:pt x="670560" y="340614"/>
                  </a:lnTo>
                  <a:lnTo>
                    <a:pt x="667499" y="386832"/>
                  </a:lnTo>
                  <a:lnTo>
                    <a:pt x="658583" y="431161"/>
                  </a:lnTo>
                  <a:lnTo>
                    <a:pt x="644211" y="473194"/>
                  </a:lnTo>
                  <a:lnTo>
                    <a:pt x="624783" y="512526"/>
                  </a:lnTo>
                  <a:lnTo>
                    <a:pt x="600698" y="548751"/>
                  </a:lnTo>
                  <a:lnTo>
                    <a:pt x="572357" y="581463"/>
                  </a:lnTo>
                  <a:lnTo>
                    <a:pt x="540157" y="610255"/>
                  </a:lnTo>
                  <a:lnTo>
                    <a:pt x="504500" y="634723"/>
                  </a:lnTo>
                  <a:lnTo>
                    <a:pt x="465784" y="654460"/>
                  </a:lnTo>
                  <a:lnTo>
                    <a:pt x="424409" y="669060"/>
                  </a:lnTo>
                  <a:lnTo>
                    <a:pt x="380774" y="678118"/>
                  </a:lnTo>
                  <a:lnTo>
                    <a:pt x="335280" y="681228"/>
                  </a:lnTo>
                  <a:lnTo>
                    <a:pt x="289785" y="678118"/>
                  </a:lnTo>
                  <a:lnTo>
                    <a:pt x="246150" y="669060"/>
                  </a:lnTo>
                  <a:lnTo>
                    <a:pt x="204775" y="654460"/>
                  </a:lnTo>
                  <a:lnTo>
                    <a:pt x="166059" y="634723"/>
                  </a:lnTo>
                  <a:lnTo>
                    <a:pt x="130402" y="610255"/>
                  </a:lnTo>
                  <a:lnTo>
                    <a:pt x="98202" y="581463"/>
                  </a:lnTo>
                  <a:lnTo>
                    <a:pt x="69861" y="548751"/>
                  </a:lnTo>
                  <a:lnTo>
                    <a:pt x="45776" y="512526"/>
                  </a:lnTo>
                  <a:lnTo>
                    <a:pt x="26348" y="473194"/>
                  </a:lnTo>
                  <a:lnTo>
                    <a:pt x="11976" y="431161"/>
                  </a:lnTo>
                  <a:lnTo>
                    <a:pt x="3060" y="386832"/>
                  </a:lnTo>
                  <a:lnTo>
                    <a:pt x="0" y="34061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39211" y="3401567"/>
              <a:ext cx="1272539" cy="12024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81883" y="3421379"/>
              <a:ext cx="1191895" cy="1122045"/>
            </a:xfrm>
            <a:custGeom>
              <a:avLst/>
              <a:gdLst/>
              <a:ahLst/>
              <a:cxnLst/>
              <a:rect l="l" t="t" r="r" b="b"/>
              <a:pathLst>
                <a:path w="1191895" h="1122045">
                  <a:moveTo>
                    <a:pt x="1086612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16507"/>
                  </a:lnTo>
                  <a:lnTo>
                    <a:pt x="8268" y="1057423"/>
                  </a:lnTo>
                  <a:lnTo>
                    <a:pt x="30813" y="1090850"/>
                  </a:lnTo>
                  <a:lnTo>
                    <a:pt x="64240" y="1113395"/>
                  </a:lnTo>
                  <a:lnTo>
                    <a:pt x="105155" y="1121663"/>
                  </a:lnTo>
                  <a:lnTo>
                    <a:pt x="1086612" y="1121663"/>
                  </a:lnTo>
                  <a:lnTo>
                    <a:pt x="1127527" y="1113395"/>
                  </a:lnTo>
                  <a:lnTo>
                    <a:pt x="1160954" y="1090850"/>
                  </a:lnTo>
                  <a:lnTo>
                    <a:pt x="1183499" y="1057423"/>
                  </a:lnTo>
                  <a:lnTo>
                    <a:pt x="1191768" y="1016507"/>
                  </a:lnTo>
                  <a:lnTo>
                    <a:pt x="1191768" y="105155"/>
                  </a:lnTo>
                  <a:lnTo>
                    <a:pt x="1183499" y="64240"/>
                  </a:lnTo>
                  <a:lnTo>
                    <a:pt x="1160954" y="30813"/>
                  </a:lnTo>
                  <a:lnTo>
                    <a:pt x="1127527" y="8268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2D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88611" y="5885484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申報期限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74950" y="2262962"/>
            <a:ext cx="1160145" cy="230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965"/>
              </a:lnSpc>
              <a:spcBef>
                <a:spcPts val="105"/>
              </a:spcBef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endParaRPr sz="8000">
              <a:latin typeface="Wingdings"/>
              <a:cs typeface="Wingdings"/>
            </a:endParaRPr>
          </a:p>
          <a:p>
            <a:pPr marL="240665">
              <a:lnSpc>
                <a:spcPts val="8965"/>
              </a:lnSpc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endParaRPr sz="8000">
              <a:latin typeface="Wingdings"/>
              <a:cs typeface="Wingding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44294" y="290525"/>
            <a:ext cx="9460230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114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110</a:t>
            </a:r>
            <a:r>
              <a:rPr sz="4400" b="0" spc="5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年機關綠色採購績效評核</a:t>
            </a:r>
            <a:r>
              <a:rPr sz="4400" b="0" spc="-2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方法</a:t>
            </a:r>
            <a:r>
              <a:rPr sz="2600" b="0" spc="5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(46/52)</a:t>
            </a:r>
            <a:endParaRPr sz="2600">
              <a:latin typeface="Noto Sans CJK JP Medium"/>
              <a:cs typeface="Noto Sans CJK JP Medium"/>
            </a:endParaRPr>
          </a:p>
          <a:p>
            <a:pPr marL="2137410">
              <a:lnSpc>
                <a:spcPct val="100000"/>
              </a:lnSpc>
              <a:spcBef>
                <a:spcPts val="4850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計分架構說明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30" name="object 30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876" y="1217675"/>
            <a:ext cx="603885" cy="401320"/>
            <a:chOff x="531876" y="1217675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531876" y="1217675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2376" y="1217675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0496" y="1217675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413503" y="1086611"/>
            <a:ext cx="7198614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5034" y="1176273"/>
            <a:ext cx="10187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50" dirty="0">
                <a:latin typeface="Noto Sans CJK JP Medium"/>
                <a:cs typeface="Noto Sans CJK JP Medium"/>
              </a:rPr>
              <a:t>總分加減分</a:t>
            </a:r>
            <a:r>
              <a:rPr sz="2800" b="0" spc="-50" dirty="0">
                <a:latin typeface="Noto Sans CJK JP Medium"/>
                <a:cs typeface="Noto Sans CJK JP Medium"/>
              </a:rPr>
              <a:t>(</a:t>
            </a:r>
            <a:r>
              <a:rPr sz="2800" b="0" spc="-150" dirty="0">
                <a:latin typeface="Noto Sans CJK JP Medium"/>
                <a:cs typeface="Noto Sans CJK JP Medium"/>
              </a:rPr>
              <a:t>減分項目</a:t>
            </a:r>
            <a:r>
              <a:rPr sz="2800" b="0" spc="5" dirty="0">
                <a:latin typeface="Noto Sans CJK JP Medium"/>
                <a:cs typeface="Noto Sans CJK JP Medium"/>
              </a:rPr>
              <a:t>)-</a:t>
            </a:r>
            <a:r>
              <a:rPr sz="2800" b="0" spc="-150" dirty="0">
                <a:latin typeface="Noto Sans CJK JP Medium"/>
                <a:cs typeface="Noto Sans CJK JP Medium"/>
              </a:rPr>
              <a:t>未符合「</a:t>
            </a:r>
            <a:r>
              <a:rPr sz="2800" b="0" spc="-150" dirty="0">
                <a:latin typeface="Noto Sans CJK JP Medium"/>
                <a:cs typeface="Noto Sans CJK JP Medium"/>
                <a:hlinkClick r:id="rId3"/>
              </a:rPr>
              <a:t>資</a:t>
            </a:r>
            <a:r>
              <a:rPr sz="2800" b="0" spc="-160" dirty="0">
                <a:latin typeface="Noto Sans CJK JP Medium"/>
                <a:cs typeface="Noto Sans CJK JP Medium"/>
                <a:hlinkClick r:id="rId3"/>
              </a:rPr>
              <a:t>源</a:t>
            </a:r>
            <a:r>
              <a:rPr sz="2800" b="0" spc="-150" dirty="0">
                <a:latin typeface="Noto Sans CJK JP Medium"/>
                <a:cs typeface="Noto Sans CJK JP Medium"/>
                <a:hlinkClick r:id="rId3"/>
              </a:rPr>
              <a:t>回收再利用</a:t>
            </a:r>
            <a:r>
              <a:rPr sz="2800" b="0" spc="-160" dirty="0">
                <a:latin typeface="Noto Sans CJK JP Medium"/>
                <a:cs typeface="Noto Sans CJK JP Medium"/>
                <a:hlinkClick r:id="rId3"/>
              </a:rPr>
              <a:t>法</a:t>
            </a:r>
            <a:r>
              <a:rPr sz="2800" b="0" spc="-150" dirty="0">
                <a:latin typeface="Noto Sans CJK JP Medium"/>
                <a:cs typeface="Noto Sans CJK JP Medium"/>
              </a:rPr>
              <a:t>」之年度採</a:t>
            </a:r>
            <a:r>
              <a:rPr sz="2800" b="0" spc="-160" dirty="0">
                <a:latin typeface="Noto Sans CJK JP Medium"/>
                <a:cs typeface="Noto Sans CJK JP Medium"/>
              </a:rPr>
              <a:t>購</a:t>
            </a:r>
            <a:r>
              <a:rPr sz="2800" b="0" spc="-150" dirty="0">
                <a:latin typeface="Noto Sans CJK JP Medium"/>
                <a:cs typeface="Noto Sans CJK JP Medium"/>
              </a:rPr>
              <a:t>比</a:t>
            </a:r>
            <a:r>
              <a:rPr sz="2800" b="0" spc="-5" dirty="0">
                <a:latin typeface="Noto Sans CJK JP Medium"/>
                <a:cs typeface="Noto Sans CJK JP Medium"/>
              </a:rPr>
              <a:t>率</a:t>
            </a:r>
            <a:endParaRPr sz="2800" dirty="0">
              <a:latin typeface="Noto Sans CJK JP Medium"/>
              <a:cs typeface="Noto Sans CJK JP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1876" y="1891283"/>
            <a:ext cx="3386454" cy="1199515"/>
            <a:chOff x="531876" y="1891283"/>
            <a:chExt cx="3386454" cy="1199515"/>
          </a:xfrm>
        </p:grpSpPr>
        <p:sp>
          <p:nvSpPr>
            <p:cNvPr id="9" name="object 9"/>
            <p:cNvSpPr/>
            <p:nvPr/>
          </p:nvSpPr>
          <p:spPr>
            <a:xfrm>
              <a:off x="531876" y="1953767"/>
              <a:ext cx="3386454" cy="1137285"/>
            </a:xfrm>
            <a:custGeom>
              <a:avLst/>
              <a:gdLst/>
              <a:ahLst/>
              <a:cxnLst/>
              <a:rect l="l" t="t" r="r" b="b"/>
              <a:pathLst>
                <a:path w="3386454" h="1137285">
                  <a:moveTo>
                    <a:pt x="3281172" y="0"/>
                  </a:moveTo>
                  <a:lnTo>
                    <a:pt x="105130" y="0"/>
                  </a:lnTo>
                  <a:lnTo>
                    <a:pt x="64208" y="8268"/>
                  </a:lnTo>
                  <a:lnTo>
                    <a:pt x="30791" y="30813"/>
                  </a:lnTo>
                  <a:lnTo>
                    <a:pt x="8261" y="64240"/>
                  </a:lnTo>
                  <a:lnTo>
                    <a:pt x="0" y="105155"/>
                  </a:lnTo>
                  <a:lnTo>
                    <a:pt x="0" y="1031747"/>
                  </a:lnTo>
                  <a:lnTo>
                    <a:pt x="8261" y="1072663"/>
                  </a:lnTo>
                  <a:lnTo>
                    <a:pt x="30791" y="1106090"/>
                  </a:lnTo>
                  <a:lnTo>
                    <a:pt x="64208" y="1128635"/>
                  </a:lnTo>
                  <a:lnTo>
                    <a:pt x="105130" y="1136903"/>
                  </a:lnTo>
                  <a:lnTo>
                    <a:pt x="3281172" y="1136903"/>
                  </a:lnTo>
                  <a:lnTo>
                    <a:pt x="3322087" y="1128635"/>
                  </a:lnTo>
                  <a:lnTo>
                    <a:pt x="3355514" y="1106090"/>
                  </a:lnTo>
                  <a:lnTo>
                    <a:pt x="3378059" y="1072663"/>
                  </a:lnTo>
                  <a:lnTo>
                    <a:pt x="3386328" y="1031747"/>
                  </a:lnTo>
                  <a:lnTo>
                    <a:pt x="3386328" y="105155"/>
                  </a:lnTo>
                  <a:lnTo>
                    <a:pt x="3378059" y="64240"/>
                  </a:lnTo>
                  <a:lnTo>
                    <a:pt x="3355514" y="30813"/>
                  </a:lnTo>
                  <a:lnTo>
                    <a:pt x="3322087" y="8268"/>
                  </a:lnTo>
                  <a:lnTo>
                    <a:pt x="3281172" y="0"/>
                  </a:lnTo>
                  <a:close/>
                </a:path>
              </a:pathLst>
            </a:custGeom>
            <a:solidFill>
              <a:srgbClr val="185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1876" y="1891283"/>
              <a:ext cx="3386454" cy="1135380"/>
            </a:xfrm>
            <a:custGeom>
              <a:avLst/>
              <a:gdLst/>
              <a:ahLst/>
              <a:cxnLst/>
              <a:rect l="l" t="t" r="r" b="b"/>
              <a:pathLst>
                <a:path w="3386454" h="1135380">
                  <a:moveTo>
                    <a:pt x="3281299" y="0"/>
                  </a:moveTo>
                  <a:lnTo>
                    <a:pt x="104990" y="0"/>
                  </a:lnTo>
                  <a:lnTo>
                    <a:pt x="64122" y="8249"/>
                  </a:lnTo>
                  <a:lnTo>
                    <a:pt x="30749" y="30749"/>
                  </a:lnTo>
                  <a:lnTo>
                    <a:pt x="8250" y="64133"/>
                  </a:lnTo>
                  <a:lnTo>
                    <a:pt x="0" y="105028"/>
                  </a:lnTo>
                  <a:lnTo>
                    <a:pt x="0" y="1030350"/>
                  </a:lnTo>
                  <a:lnTo>
                    <a:pt x="8250" y="1071246"/>
                  </a:lnTo>
                  <a:lnTo>
                    <a:pt x="30749" y="1104630"/>
                  </a:lnTo>
                  <a:lnTo>
                    <a:pt x="64122" y="1127130"/>
                  </a:lnTo>
                  <a:lnTo>
                    <a:pt x="104990" y="1135379"/>
                  </a:lnTo>
                  <a:lnTo>
                    <a:pt x="3281299" y="1135379"/>
                  </a:lnTo>
                  <a:lnTo>
                    <a:pt x="3322194" y="1127130"/>
                  </a:lnTo>
                  <a:lnTo>
                    <a:pt x="3355578" y="1104630"/>
                  </a:lnTo>
                  <a:lnTo>
                    <a:pt x="3378078" y="1071246"/>
                  </a:lnTo>
                  <a:lnTo>
                    <a:pt x="3386328" y="1030350"/>
                  </a:lnTo>
                  <a:lnTo>
                    <a:pt x="3386328" y="105028"/>
                  </a:lnTo>
                  <a:lnTo>
                    <a:pt x="3378078" y="64133"/>
                  </a:lnTo>
                  <a:lnTo>
                    <a:pt x="3355578" y="30749"/>
                  </a:lnTo>
                  <a:lnTo>
                    <a:pt x="3322194" y="8249"/>
                  </a:lnTo>
                  <a:lnTo>
                    <a:pt x="3281299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80210" y="2200148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資再法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616" y="3273018"/>
            <a:ext cx="3340735" cy="251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540" marR="5080" indent="-243840" algn="just">
              <a:lnSpc>
                <a:spcPct val="116700"/>
              </a:lnSpc>
              <a:spcBef>
                <a:spcPts val="95"/>
              </a:spcBef>
              <a:buClr>
                <a:srgbClr val="FF0000"/>
              </a:buClr>
              <a:buSzPct val="95000"/>
              <a:buFont typeface="Wingdings"/>
              <a:buChar char=""/>
              <a:tabLst>
                <a:tab pos="264795" algn="l"/>
              </a:tabLst>
            </a:pPr>
            <a:r>
              <a:rPr sz="2000" b="0" spc="190" dirty="0">
                <a:latin typeface="Noto Sans CJK JP Medium"/>
                <a:cs typeface="Noto Sans CJK JP Medium"/>
              </a:rPr>
              <a:t>機關如有</a:t>
            </a:r>
            <a:r>
              <a:rPr sz="2000" b="0" spc="180" dirty="0">
                <a:latin typeface="Noto Sans CJK JP Medium"/>
                <a:cs typeface="Noto Sans CJK JP Medium"/>
              </a:rPr>
              <a:t>採</a:t>
            </a:r>
            <a:r>
              <a:rPr sz="2000" b="0" spc="190" dirty="0">
                <a:latin typeface="Noto Sans CJK JP Medium"/>
                <a:cs typeface="Noto Sans CJK JP Medium"/>
              </a:rPr>
              <a:t>購</a:t>
            </a:r>
            <a:r>
              <a:rPr sz="2000" b="0" spc="19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資再法</a:t>
            </a:r>
            <a:r>
              <a:rPr sz="2000" b="0" spc="17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項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目 </a:t>
            </a:r>
            <a:r>
              <a:rPr sz="2000" b="0" spc="19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產</a:t>
            </a:r>
            <a:r>
              <a:rPr sz="2000" b="0" spc="20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品</a:t>
            </a:r>
            <a:r>
              <a:rPr sz="2000" b="0" spc="190" dirty="0">
                <a:latin typeface="Noto Sans CJK JP Medium"/>
                <a:cs typeface="Noto Sans CJK JP Medium"/>
              </a:rPr>
              <a:t>時</a:t>
            </a:r>
            <a:r>
              <a:rPr sz="2000" b="0" dirty="0">
                <a:latin typeface="Noto Sans CJK JP Medium"/>
                <a:cs typeface="Noto Sans CJK JP Medium"/>
              </a:rPr>
              <a:t>，</a:t>
            </a:r>
            <a:r>
              <a:rPr sz="2000" b="0" spc="-310" dirty="0">
                <a:latin typeface="Noto Sans CJK JP Medium"/>
                <a:cs typeface="Noto Sans CJK JP Medium"/>
              </a:rPr>
              <a:t> </a:t>
            </a:r>
            <a:r>
              <a:rPr sz="2000" b="0" spc="190" dirty="0">
                <a:latin typeface="Noto Sans CJK JP Medium"/>
                <a:cs typeface="Noto Sans CJK JP Medium"/>
              </a:rPr>
              <a:t>應符</a:t>
            </a:r>
            <a:r>
              <a:rPr sz="2000" b="0" spc="200" dirty="0">
                <a:latin typeface="Noto Sans CJK JP Medium"/>
                <a:cs typeface="Noto Sans CJK JP Medium"/>
              </a:rPr>
              <a:t>合</a:t>
            </a:r>
            <a:r>
              <a:rPr sz="2000" b="0" spc="190" dirty="0">
                <a:latin typeface="Noto Sans CJK JP Medium"/>
                <a:cs typeface="Noto Sans CJK JP Medium"/>
              </a:rPr>
              <a:t>年度採購 </a:t>
            </a:r>
            <a:r>
              <a:rPr sz="2000" b="0" dirty="0">
                <a:latin typeface="Noto Sans CJK JP Medium"/>
                <a:cs typeface="Noto Sans CJK JP Medium"/>
              </a:rPr>
              <a:t>金額比例</a:t>
            </a:r>
            <a:endParaRPr sz="2000">
              <a:latin typeface="Noto Sans CJK JP Medium"/>
              <a:cs typeface="Noto Sans CJK JP Medium"/>
            </a:endParaRPr>
          </a:p>
          <a:p>
            <a:pPr marL="264160" indent="-252095" algn="just">
              <a:lnSpc>
                <a:spcPct val="100000"/>
              </a:lnSpc>
              <a:spcBef>
                <a:spcPts val="395"/>
              </a:spcBef>
              <a:buClr>
                <a:srgbClr val="FF0000"/>
              </a:buClr>
              <a:buSzPct val="95000"/>
              <a:buFont typeface="Wingdings"/>
              <a:buChar char=""/>
              <a:tabLst>
                <a:tab pos="264795" algn="l"/>
              </a:tabLst>
            </a:pPr>
            <a:r>
              <a:rPr sz="2000" b="0" spc="70" dirty="0">
                <a:latin typeface="Noto Sans CJK JP Medium"/>
                <a:cs typeface="Noto Sans CJK JP Medium"/>
              </a:rPr>
              <a:t>不</a:t>
            </a:r>
            <a:r>
              <a:rPr sz="2000" b="0" spc="60" dirty="0">
                <a:latin typeface="Noto Sans CJK JP Medium"/>
                <a:cs typeface="Noto Sans CJK JP Medium"/>
              </a:rPr>
              <a:t>符合</a:t>
            </a:r>
            <a:r>
              <a:rPr sz="2000" b="0" spc="70" dirty="0">
                <a:latin typeface="Noto Sans CJK JP Medium"/>
                <a:cs typeface="Noto Sans CJK JP Medium"/>
              </a:rPr>
              <a:t>項</a:t>
            </a:r>
            <a:r>
              <a:rPr sz="2000" b="0" spc="60" dirty="0">
                <a:latin typeface="Noto Sans CJK JP Medium"/>
                <a:cs typeface="Noto Sans CJK JP Medium"/>
              </a:rPr>
              <a:t>目</a:t>
            </a:r>
            <a:r>
              <a:rPr sz="2000" b="0" spc="70" dirty="0">
                <a:latin typeface="Noto Sans CJK JP Medium"/>
                <a:cs typeface="Noto Sans CJK JP Medium"/>
              </a:rPr>
              <a:t>低</a:t>
            </a:r>
            <a:r>
              <a:rPr sz="2000" b="0" spc="5" dirty="0">
                <a:latin typeface="Noto Sans CJK JP Medium"/>
                <a:cs typeface="Noto Sans CJK JP Medium"/>
              </a:rPr>
              <a:t>於</a:t>
            </a:r>
            <a:r>
              <a:rPr sz="2000" b="0" spc="195" dirty="0">
                <a:latin typeface="Noto Sans CJK JP Medium"/>
                <a:cs typeface="Noto Sans CJK JP Medium"/>
              </a:rPr>
              <a:t> </a:t>
            </a:r>
            <a:r>
              <a:rPr sz="2000" b="0" spc="55" dirty="0">
                <a:latin typeface="Noto Sans CJK JP Medium"/>
                <a:cs typeface="Noto Sans CJK JP Medium"/>
              </a:rPr>
              <a:t>3  </a:t>
            </a:r>
            <a:r>
              <a:rPr sz="2000" b="0" spc="65" dirty="0">
                <a:latin typeface="Noto Sans CJK JP Medium"/>
                <a:cs typeface="Noto Sans CJK JP Medium"/>
              </a:rPr>
              <a:t>項不扣</a:t>
            </a:r>
            <a:endParaRPr sz="2000">
              <a:latin typeface="Noto Sans CJK JP Medium"/>
              <a:cs typeface="Noto Sans CJK JP Medium"/>
            </a:endParaRPr>
          </a:p>
          <a:p>
            <a:pPr marL="256540" algn="just">
              <a:lnSpc>
                <a:spcPct val="100000"/>
              </a:lnSpc>
              <a:spcBef>
                <a:spcPts val="400"/>
              </a:spcBef>
            </a:pPr>
            <a:r>
              <a:rPr sz="2000" b="0" dirty="0">
                <a:latin typeface="Noto Sans CJK JP Medium"/>
                <a:cs typeface="Noto Sans CJK JP Medium"/>
              </a:rPr>
              <a:t>分</a:t>
            </a:r>
            <a:r>
              <a:rPr sz="2000" b="0" spc="-5" dirty="0">
                <a:latin typeface="Noto Sans CJK JP Medium"/>
                <a:cs typeface="Noto Sans CJK JP Medium"/>
              </a:rPr>
              <a:t>，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逾</a:t>
            </a:r>
            <a:r>
              <a:rPr sz="2000" b="0" spc="32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 </a:t>
            </a:r>
            <a:r>
              <a:rPr sz="2000" b="0" spc="5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4</a:t>
            </a:r>
            <a:r>
              <a:rPr sz="2000" b="0" spc="32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 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項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起，每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增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加</a:t>
            </a:r>
            <a:r>
              <a:rPr sz="2000" b="0" spc="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項</a:t>
            </a:r>
            <a:endParaRPr sz="2000">
              <a:latin typeface="Noto Sans CJK JP Medium"/>
              <a:cs typeface="Noto Sans CJK JP Medium"/>
            </a:endParaRPr>
          </a:p>
          <a:p>
            <a:pPr marL="256540" algn="just">
              <a:lnSpc>
                <a:spcPct val="100000"/>
              </a:lnSpc>
              <a:spcBef>
                <a:spcPts val="405"/>
              </a:spcBef>
            </a:pP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扣總分</a:t>
            </a:r>
            <a:r>
              <a:rPr sz="2000" b="0" spc="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 </a:t>
            </a:r>
            <a:r>
              <a:rPr sz="2000" b="0" spc="5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</a:t>
            </a:r>
            <a:r>
              <a:rPr sz="2000" b="0" spc="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 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</a:t>
            </a:r>
            <a:endParaRPr sz="2000">
              <a:latin typeface="Noto Sans CJK JP Medium"/>
              <a:cs typeface="Noto Sans CJK JP Medium"/>
            </a:endParaRPr>
          </a:p>
          <a:p>
            <a:pPr marL="264160" indent="-252095">
              <a:lnSpc>
                <a:spcPct val="100000"/>
              </a:lnSpc>
              <a:spcBef>
                <a:spcPts val="395"/>
              </a:spcBef>
              <a:buClr>
                <a:srgbClr val="FF0000"/>
              </a:buClr>
              <a:buSzPct val="95000"/>
              <a:buFont typeface="Wingdings"/>
              <a:buChar char=""/>
              <a:tabLst>
                <a:tab pos="264795" algn="l"/>
              </a:tabLst>
            </a:pPr>
            <a:r>
              <a:rPr sz="2000" b="0" dirty="0">
                <a:latin typeface="Noto Sans CJK JP Medium"/>
                <a:cs typeface="Noto Sans CJK JP Medium"/>
              </a:rPr>
              <a:t>超過</a:t>
            </a:r>
            <a:r>
              <a:rPr sz="2000" b="0" spc="40" dirty="0">
                <a:latin typeface="Noto Sans CJK JP Medium"/>
                <a:cs typeface="Noto Sans CJK JP Medium"/>
              </a:rPr>
              <a:t>5</a:t>
            </a:r>
            <a:r>
              <a:rPr sz="2000" b="0" dirty="0">
                <a:latin typeface="Noto Sans CJK JP Medium"/>
                <a:cs typeface="Noto Sans CJK JP Medium"/>
              </a:rPr>
              <a:t>項，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將影響等第</a:t>
            </a:r>
            <a:endParaRPr sz="2000">
              <a:latin typeface="Noto Sans CJK JP Medium"/>
              <a:cs typeface="Noto Sans CJK JP Medium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279772" y="1862708"/>
          <a:ext cx="7325358" cy="4593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99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類別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6360" marB="0"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6360" marB="0">
                    <a:lnR w="76200">
                      <a:solidFill>
                        <a:srgbClr val="FF0000"/>
                      </a:solidFill>
                      <a:prstDash val="solid"/>
                    </a:lnR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應優先採購產品項目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636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523240" marR="492759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sz="12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應取得環境保護標章 使用許可之規格項目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293370" marR="267970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sz="12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年度採購 金額比例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76200">
                      <a:solidFill>
                        <a:srgbClr val="FF0000"/>
                      </a:solidFill>
                      <a:prstDash val="solid"/>
                    </a:lnL>
                    <a:solidFill>
                      <a:srgbClr val="445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marL="372110" marR="57785" indent="-30480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辦公室用文具紙 張用品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1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辦公室自動化</a:t>
                      </a:r>
                      <a:r>
                        <a:rPr sz="1200" b="0" spc="40" dirty="0">
                          <a:latin typeface="Noto Sans CJK JP Medium"/>
                          <a:cs typeface="Noto Sans CJK JP Medium"/>
                        </a:rPr>
                        <a:t>(OA)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用紙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辦公室用紙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2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紙製文具及書寫用紙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使用再生紙之紙製文具及書寫用紙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3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衛生用紙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衛生用紙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9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0" spc="-5" dirty="0">
                          <a:latin typeface="Noto Sans CJK JP Medium"/>
                          <a:cs typeface="Noto Sans CJK JP Medium"/>
                        </a:rPr>
                        <a:t>辦公室用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設備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4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電腦設備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電腦主機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顯示器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列印機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電腦滑鼠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spc="-5" dirty="0">
                          <a:latin typeface="Noto Sans CJK JP Medium"/>
                          <a:cs typeface="Noto Sans CJK JP Medium"/>
                        </a:rPr>
                        <a:t>電腦鍵盤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回收再利用碳粉匣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桌上型個人電腦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5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黑白影印機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影像輸出裝置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763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6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傳真機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7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筆記型電腦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筆記型電腦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79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7211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電器類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8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洗衣機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洗衣機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9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冰箱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電冰箱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spc="35" dirty="0">
                          <a:latin typeface="Noto Sans CJK JP Medium"/>
                          <a:cs typeface="Noto Sans CJK JP Medium"/>
                        </a:rPr>
                        <a:t>10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冷氣機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冷氣機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spc="35" dirty="0">
                          <a:latin typeface="Noto Sans CJK JP Medium"/>
                          <a:cs typeface="Noto Sans CJK JP Medium"/>
                        </a:rPr>
                        <a:t>11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除濕機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除濕機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spc="35" dirty="0">
                          <a:latin typeface="Noto Sans CJK JP Medium"/>
                          <a:cs typeface="Noto Sans CJK JP Medium"/>
                        </a:rPr>
                        <a:t>12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微波爐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家用微波爐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b="0" spc="35" dirty="0">
                          <a:latin typeface="Noto Sans CJK JP Medium"/>
                          <a:cs typeface="Noto Sans CJK JP Medium"/>
                        </a:rPr>
                        <a:t>13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照明設備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797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省電燈泡及燈管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970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97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螢光燈啟動器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970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970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97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螢光燈管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970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0" spc="-5" dirty="0">
                          <a:latin typeface="Noto Sans CJK JP Medium"/>
                          <a:cs typeface="Noto Sans CJK JP Medium"/>
                        </a:rPr>
                        <a:t>其他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905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spc="35" dirty="0">
                          <a:latin typeface="Noto Sans CJK JP Medium"/>
                          <a:cs typeface="Noto Sans CJK JP Medium"/>
                        </a:rPr>
                        <a:t>14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二段式省水馬桶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兩段式省水馬桶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40"/>
                        </a:lnSpc>
                      </a:pPr>
                      <a:r>
                        <a:rPr sz="1200" b="0" spc="15" dirty="0">
                          <a:latin typeface="Noto Sans CJK JP Medium"/>
                          <a:cs typeface="Noto Sans CJK JP Medium"/>
                        </a:rPr>
                        <a:t>100%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270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26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905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0" spc="35" dirty="0">
                          <a:latin typeface="Noto Sans CJK JP Medium"/>
                          <a:cs typeface="Noto Sans CJK JP Medium"/>
                        </a:rPr>
                        <a:t>15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905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堆肥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340"/>
                        </a:lnSpc>
                      </a:pP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堆肥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9050">
                      <a:solidFill>
                        <a:srgbClr val="44536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b="0" spc="5" dirty="0">
                          <a:latin typeface="Noto Sans CJK JP Medium"/>
                          <a:cs typeface="Noto Sans CJK JP Medium"/>
                        </a:rPr>
                        <a:t>60%</a:t>
                      </a:r>
                      <a:r>
                        <a:rPr sz="1200" b="0" dirty="0">
                          <a:latin typeface="Noto Sans CJK JP Medium"/>
                          <a:cs typeface="Noto Sans CJK JP Medium"/>
                        </a:rPr>
                        <a:t>以上</a:t>
                      </a:r>
                      <a:endParaRPr sz="1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536A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1417554" y="6327140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53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(47/52)</a:t>
            </a:r>
            <a:endParaRPr sz="2600"/>
          </a:p>
        </p:txBody>
      </p:sp>
      <p:grpSp>
        <p:nvGrpSpPr>
          <p:cNvPr id="16" name="object 16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17" name="object 17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" y="6182867"/>
            <a:ext cx="1713230" cy="321945"/>
          </a:xfrm>
          <a:custGeom>
            <a:avLst/>
            <a:gdLst/>
            <a:ahLst/>
            <a:cxnLst/>
            <a:rect l="l" t="t" r="r" b="b"/>
            <a:pathLst>
              <a:path w="1713230" h="321945">
                <a:moveTo>
                  <a:pt x="856488" y="0"/>
                </a:moveTo>
                <a:lnTo>
                  <a:pt x="782587" y="590"/>
                </a:lnTo>
                <a:lnTo>
                  <a:pt x="710431" y="2328"/>
                </a:lnTo>
                <a:lnTo>
                  <a:pt x="640279" y="5166"/>
                </a:lnTo>
                <a:lnTo>
                  <a:pt x="572386" y="9056"/>
                </a:lnTo>
                <a:lnTo>
                  <a:pt x="507010" y="13949"/>
                </a:lnTo>
                <a:lnTo>
                  <a:pt x="444408" y="19797"/>
                </a:lnTo>
                <a:lnTo>
                  <a:pt x="384838" y="26553"/>
                </a:lnTo>
                <a:lnTo>
                  <a:pt x="328555" y="34166"/>
                </a:lnTo>
                <a:lnTo>
                  <a:pt x="275818" y="42590"/>
                </a:lnTo>
                <a:lnTo>
                  <a:pt x="226883" y="51776"/>
                </a:lnTo>
                <a:lnTo>
                  <a:pt x="182008" y="61676"/>
                </a:lnTo>
                <a:lnTo>
                  <a:pt x="141449" y="72242"/>
                </a:lnTo>
                <a:lnTo>
                  <a:pt x="74310" y="95176"/>
                </a:lnTo>
                <a:lnTo>
                  <a:pt x="27523" y="120194"/>
                </a:lnTo>
                <a:lnTo>
                  <a:pt x="0" y="160781"/>
                </a:lnTo>
                <a:lnTo>
                  <a:pt x="3143" y="174655"/>
                </a:lnTo>
                <a:lnTo>
                  <a:pt x="48244" y="214114"/>
                </a:lnTo>
                <a:lnTo>
                  <a:pt x="105465" y="238138"/>
                </a:lnTo>
                <a:lnTo>
                  <a:pt x="182008" y="259887"/>
                </a:lnTo>
                <a:lnTo>
                  <a:pt x="226883" y="269787"/>
                </a:lnTo>
                <a:lnTo>
                  <a:pt x="275818" y="278973"/>
                </a:lnTo>
                <a:lnTo>
                  <a:pt x="328555" y="287397"/>
                </a:lnTo>
                <a:lnTo>
                  <a:pt x="384838" y="295010"/>
                </a:lnTo>
                <a:lnTo>
                  <a:pt x="444408" y="301766"/>
                </a:lnTo>
                <a:lnTo>
                  <a:pt x="507010" y="307614"/>
                </a:lnTo>
                <a:lnTo>
                  <a:pt x="572386" y="312507"/>
                </a:lnTo>
                <a:lnTo>
                  <a:pt x="640279" y="316397"/>
                </a:lnTo>
                <a:lnTo>
                  <a:pt x="710431" y="319235"/>
                </a:lnTo>
                <a:lnTo>
                  <a:pt x="782587" y="320973"/>
                </a:lnTo>
                <a:lnTo>
                  <a:pt x="856488" y="321563"/>
                </a:lnTo>
                <a:lnTo>
                  <a:pt x="930396" y="320973"/>
                </a:lnTo>
                <a:lnTo>
                  <a:pt x="1002557" y="319235"/>
                </a:lnTo>
                <a:lnTo>
                  <a:pt x="1072713" y="316397"/>
                </a:lnTo>
                <a:lnTo>
                  <a:pt x="1140609" y="312507"/>
                </a:lnTo>
                <a:lnTo>
                  <a:pt x="1205987" y="307614"/>
                </a:lnTo>
                <a:lnTo>
                  <a:pt x="1268589" y="301766"/>
                </a:lnTo>
                <a:lnTo>
                  <a:pt x="1328160" y="295010"/>
                </a:lnTo>
                <a:lnTo>
                  <a:pt x="1384441" y="287397"/>
                </a:lnTo>
                <a:lnTo>
                  <a:pt x="1437177" y="278973"/>
                </a:lnTo>
                <a:lnTo>
                  <a:pt x="1486110" y="269787"/>
                </a:lnTo>
                <a:lnTo>
                  <a:pt x="1530982" y="259887"/>
                </a:lnTo>
                <a:lnTo>
                  <a:pt x="1571539" y="249321"/>
                </a:lnTo>
                <a:lnTo>
                  <a:pt x="1638672" y="226387"/>
                </a:lnTo>
                <a:lnTo>
                  <a:pt x="1685456" y="201369"/>
                </a:lnTo>
                <a:lnTo>
                  <a:pt x="1712976" y="160781"/>
                </a:lnTo>
                <a:lnTo>
                  <a:pt x="1709832" y="146908"/>
                </a:lnTo>
                <a:lnTo>
                  <a:pt x="1664736" y="107449"/>
                </a:lnTo>
                <a:lnTo>
                  <a:pt x="1607521" y="83425"/>
                </a:lnTo>
                <a:lnTo>
                  <a:pt x="1530982" y="61676"/>
                </a:lnTo>
                <a:lnTo>
                  <a:pt x="1486110" y="51776"/>
                </a:lnTo>
                <a:lnTo>
                  <a:pt x="1437177" y="42590"/>
                </a:lnTo>
                <a:lnTo>
                  <a:pt x="1384441" y="34166"/>
                </a:lnTo>
                <a:lnTo>
                  <a:pt x="1328160" y="26553"/>
                </a:lnTo>
                <a:lnTo>
                  <a:pt x="1268589" y="19797"/>
                </a:lnTo>
                <a:lnTo>
                  <a:pt x="1205987" y="13949"/>
                </a:lnTo>
                <a:lnTo>
                  <a:pt x="1140609" y="9056"/>
                </a:lnTo>
                <a:lnTo>
                  <a:pt x="1072713" y="5166"/>
                </a:lnTo>
                <a:lnTo>
                  <a:pt x="1002557" y="2328"/>
                </a:lnTo>
                <a:lnTo>
                  <a:pt x="930396" y="590"/>
                </a:lnTo>
                <a:lnTo>
                  <a:pt x="856488" y="0"/>
                </a:lnTo>
                <a:close/>
              </a:path>
            </a:pathLst>
          </a:custGeom>
          <a:solidFill>
            <a:srgbClr val="82C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7595" y="1243583"/>
            <a:ext cx="3413760" cy="5044440"/>
            <a:chOff x="577595" y="1243583"/>
            <a:chExt cx="3413760" cy="5044440"/>
          </a:xfrm>
        </p:grpSpPr>
        <p:sp>
          <p:nvSpPr>
            <p:cNvPr id="4" name="object 4"/>
            <p:cNvSpPr/>
            <p:nvPr/>
          </p:nvSpPr>
          <p:spPr>
            <a:xfrm>
              <a:off x="737991" y="2430182"/>
              <a:ext cx="1391285" cy="1075690"/>
            </a:xfrm>
            <a:custGeom>
              <a:avLst/>
              <a:gdLst/>
              <a:ahLst/>
              <a:cxnLst/>
              <a:rect l="l" t="t" r="r" b="b"/>
              <a:pathLst>
                <a:path w="1391285" h="1075689">
                  <a:moveTo>
                    <a:pt x="1211307" y="0"/>
                  </a:moveTo>
                  <a:lnTo>
                    <a:pt x="1169084" y="9116"/>
                  </a:lnTo>
                  <a:lnTo>
                    <a:pt x="1129416" y="29680"/>
                  </a:lnTo>
                  <a:lnTo>
                    <a:pt x="70375" y="773011"/>
                  </a:lnTo>
                  <a:lnTo>
                    <a:pt x="37527" y="803322"/>
                  </a:lnTo>
                  <a:lnTo>
                    <a:pt x="14589" y="839945"/>
                  </a:lnTo>
                  <a:lnTo>
                    <a:pt x="1951" y="880659"/>
                  </a:lnTo>
                  <a:lnTo>
                    <a:pt x="0" y="923247"/>
                  </a:lnTo>
                  <a:lnTo>
                    <a:pt x="9123" y="965489"/>
                  </a:lnTo>
                  <a:lnTo>
                    <a:pt x="29710" y="1005167"/>
                  </a:lnTo>
                  <a:lnTo>
                    <a:pt x="60039" y="1038049"/>
                  </a:lnTo>
                  <a:lnTo>
                    <a:pt x="96668" y="1061005"/>
                  </a:lnTo>
                  <a:lnTo>
                    <a:pt x="137382" y="1073652"/>
                  </a:lnTo>
                  <a:lnTo>
                    <a:pt x="179969" y="1075610"/>
                  </a:lnTo>
                  <a:lnTo>
                    <a:pt x="222214" y="1066497"/>
                  </a:lnTo>
                  <a:lnTo>
                    <a:pt x="261904" y="1045934"/>
                  </a:lnTo>
                  <a:lnTo>
                    <a:pt x="1320932" y="302603"/>
                  </a:lnTo>
                  <a:lnTo>
                    <a:pt x="1353761" y="272247"/>
                  </a:lnTo>
                  <a:lnTo>
                    <a:pt x="1376680" y="235608"/>
                  </a:lnTo>
                  <a:lnTo>
                    <a:pt x="1389305" y="194891"/>
                  </a:lnTo>
                  <a:lnTo>
                    <a:pt x="1391252" y="152301"/>
                  </a:lnTo>
                  <a:lnTo>
                    <a:pt x="1382136" y="110042"/>
                  </a:lnTo>
                  <a:lnTo>
                    <a:pt x="1361572" y="70320"/>
                  </a:lnTo>
                  <a:lnTo>
                    <a:pt x="1331216" y="37491"/>
                  </a:lnTo>
                  <a:lnTo>
                    <a:pt x="1294582" y="14572"/>
                  </a:lnTo>
                  <a:lnTo>
                    <a:pt x="1253876" y="1946"/>
                  </a:lnTo>
                  <a:lnTo>
                    <a:pt x="1211307" y="0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595" y="2286012"/>
              <a:ext cx="903719" cy="903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0268" y="2305811"/>
              <a:ext cx="1864360" cy="3982720"/>
            </a:xfrm>
            <a:custGeom>
              <a:avLst/>
              <a:gdLst/>
              <a:ahLst/>
              <a:cxnLst/>
              <a:rect l="l" t="t" r="r" b="b"/>
              <a:pathLst>
                <a:path w="1864360" h="3982720">
                  <a:moveTo>
                    <a:pt x="822960" y="411480"/>
                  </a:moveTo>
                  <a:lnTo>
                    <a:pt x="820191" y="363512"/>
                  </a:lnTo>
                  <a:lnTo>
                    <a:pt x="812088" y="317157"/>
                  </a:lnTo>
                  <a:lnTo>
                    <a:pt x="798969" y="272732"/>
                  </a:lnTo>
                  <a:lnTo>
                    <a:pt x="781126" y="230555"/>
                  </a:lnTo>
                  <a:lnTo>
                    <a:pt x="758888" y="190919"/>
                  </a:lnTo>
                  <a:lnTo>
                    <a:pt x="732561" y="154152"/>
                  </a:lnTo>
                  <a:lnTo>
                    <a:pt x="702437" y="120548"/>
                  </a:lnTo>
                  <a:lnTo>
                    <a:pt x="668832" y="90424"/>
                  </a:lnTo>
                  <a:lnTo>
                    <a:pt x="632066" y="64084"/>
                  </a:lnTo>
                  <a:lnTo>
                    <a:pt x="592429" y="41833"/>
                  </a:lnTo>
                  <a:lnTo>
                    <a:pt x="550252" y="24003"/>
                  </a:lnTo>
                  <a:lnTo>
                    <a:pt x="505828" y="10871"/>
                  </a:lnTo>
                  <a:lnTo>
                    <a:pt x="459460" y="2781"/>
                  </a:lnTo>
                  <a:lnTo>
                    <a:pt x="411480" y="0"/>
                  </a:lnTo>
                  <a:lnTo>
                    <a:pt x="363486" y="2781"/>
                  </a:lnTo>
                  <a:lnTo>
                    <a:pt x="317119" y="10871"/>
                  </a:lnTo>
                  <a:lnTo>
                    <a:pt x="272694" y="24003"/>
                  </a:lnTo>
                  <a:lnTo>
                    <a:pt x="230517" y="41833"/>
                  </a:lnTo>
                  <a:lnTo>
                    <a:pt x="190881" y="64084"/>
                  </a:lnTo>
                  <a:lnTo>
                    <a:pt x="154114" y="90424"/>
                  </a:lnTo>
                  <a:lnTo>
                    <a:pt x="120510" y="120548"/>
                  </a:lnTo>
                  <a:lnTo>
                    <a:pt x="90385" y="154152"/>
                  </a:lnTo>
                  <a:lnTo>
                    <a:pt x="64058" y="190919"/>
                  </a:lnTo>
                  <a:lnTo>
                    <a:pt x="41821" y="230555"/>
                  </a:lnTo>
                  <a:lnTo>
                    <a:pt x="23977" y="272732"/>
                  </a:lnTo>
                  <a:lnTo>
                    <a:pt x="10858" y="317157"/>
                  </a:lnTo>
                  <a:lnTo>
                    <a:pt x="2755" y="363512"/>
                  </a:lnTo>
                  <a:lnTo>
                    <a:pt x="0" y="411480"/>
                  </a:lnTo>
                  <a:lnTo>
                    <a:pt x="2755" y="459460"/>
                  </a:lnTo>
                  <a:lnTo>
                    <a:pt x="10858" y="505815"/>
                  </a:lnTo>
                  <a:lnTo>
                    <a:pt x="23977" y="550240"/>
                  </a:lnTo>
                  <a:lnTo>
                    <a:pt x="41821" y="592416"/>
                  </a:lnTo>
                  <a:lnTo>
                    <a:pt x="64058" y="632053"/>
                  </a:lnTo>
                  <a:lnTo>
                    <a:pt x="90385" y="668820"/>
                  </a:lnTo>
                  <a:lnTo>
                    <a:pt x="120510" y="702424"/>
                  </a:lnTo>
                  <a:lnTo>
                    <a:pt x="154114" y="732548"/>
                  </a:lnTo>
                  <a:lnTo>
                    <a:pt x="190881" y="758888"/>
                  </a:lnTo>
                  <a:lnTo>
                    <a:pt x="230517" y="781138"/>
                  </a:lnTo>
                  <a:lnTo>
                    <a:pt x="272694" y="798969"/>
                  </a:lnTo>
                  <a:lnTo>
                    <a:pt x="317119" y="812101"/>
                  </a:lnTo>
                  <a:lnTo>
                    <a:pt x="363486" y="820191"/>
                  </a:lnTo>
                  <a:lnTo>
                    <a:pt x="411480" y="822960"/>
                  </a:lnTo>
                  <a:lnTo>
                    <a:pt x="459460" y="820191"/>
                  </a:lnTo>
                  <a:lnTo>
                    <a:pt x="505828" y="812101"/>
                  </a:lnTo>
                  <a:lnTo>
                    <a:pt x="550252" y="798969"/>
                  </a:lnTo>
                  <a:lnTo>
                    <a:pt x="592429" y="781138"/>
                  </a:lnTo>
                  <a:lnTo>
                    <a:pt x="632066" y="758888"/>
                  </a:lnTo>
                  <a:lnTo>
                    <a:pt x="668832" y="732548"/>
                  </a:lnTo>
                  <a:lnTo>
                    <a:pt x="702437" y="702424"/>
                  </a:lnTo>
                  <a:lnTo>
                    <a:pt x="732561" y="668820"/>
                  </a:lnTo>
                  <a:lnTo>
                    <a:pt x="758888" y="632053"/>
                  </a:lnTo>
                  <a:lnTo>
                    <a:pt x="781126" y="592416"/>
                  </a:lnTo>
                  <a:lnTo>
                    <a:pt x="798969" y="550240"/>
                  </a:lnTo>
                  <a:lnTo>
                    <a:pt x="812088" y="505815"/>
                  </a:lnTo>
                  <a:lnTo>
                    <a:pt x="820191" y="459460"/>
                  </a:lnTo>
                  <a:lnTo>
                    <a:pt x="822960" y="411480"/>
                  </a:lnTo>
                  <a:close/>
                </a:path>
                <a:path w="1864360" h="3982720">
                  <a:moveTo>
                    <a:pt x="1863826" y="643115"/>
                  </a:moveTo>
                  <a:lnTo>
                    <a:pt x="1859699" y="597814"/>
                  </a:lnTo>
                  <a:lnTo>
                    <a:pt x="1843278" y="553720"/>
                  </a:lnTo>
                  <a:lnTo>
                    <a:pt x="1815744" y="515543"/>
                  </a:lnTo>
                  <a:lnTo>
                    <a:pt x="1780374" y="486905"/>
                  </a:lnTo>
                  <a:lnTo>
                    <a:pt x="1739430" y="468503"/>
                  </a:lnTo>
                  <a:lnTo>
                    <a:pt x="1695183" y="461035"/>
                  </a:lnTo>
                  <a:lnTo>
                    <a:pt x="1649869" y="465162"/>
                  </a:lnTo>
                  <a:lnTo>
                    <a:pt x="1605788" y="481584"/>
                  </a:lnTo>
                  <a:lnTo>
                    <a:pt x="709777" y="960107"/>
                  </a:lnTo>
                  <a:lnTo>
                    <a:pt x="705497" y="953363"/>
                  </a:lnTo>
                  <a:lnTo>
                    <a:pt x="674268" y="922134"/>
                  </a:lnTo>
                  <a:lnTo>
                    <a:pt x="636816" y="898334"/>
                  </a:lnTo>
                  <a:lnTo>
                    <a:pt x="594372" y="883158"/>
                  </a:lnTo>
                  <a:lnTo>
                    <a:pt x="548144" y="877824"/>
                  </a:lnTo>
                  <a:lnTo>
                    <a:pt x="276339" y="877824"/>
                  </a:lnTo>
                  <a:lnTo>
                    <a:pt x="230098" y="883158"/>
                  </a:lnTo>
                  <a:lnTo>
                    <a:pt x="187642" y="898334"/>
                  </a:lnTo>
                  <a:lnTo>
                    <a:pt x="150202" y="922134"/>
                  </a:lnTo>
                  <a:lnTo>
                    <a:pt x="118973" y="953363"/>
                  </a:lnTo>
                  <a:lnTo>
                    <a:pt x="95161" y="990815"/>
                  </a:lnTo>
                  <a:lnTo>
                    <a:pt x="79997" y="1033259"/>
                  </a:lnTo>
                  <a:lnTo>
                    <a:pt x="74676" y="1079500"/>
                  </a:lnTo>
                  <a:lnTo>
                    <a:pt x="74676" y="2084324"/>
                  </a:lnTo>
                  <a:lnTo>
                    <a:pt x="79844" y="2129345"/>
                  </a:lnTo>
                  <a:lnTo>
                    <a:pt x="74676" y="2167890"/>
                  </a:lnTo>
                  <a:lnTo>
                    <a:pt x="74676" y="3795522"/>
                  </a:lnTo>
                  <a:lnTo>
                    <a:pt x="81343" y="3845153"/>
                  </a:lnTo>
                  <a:lnTo>
                    <a:pt x="100152" y="3889756"/>
                  </a:lnTo>
                  <a:lnTo>
                    <a:pt x="129349" y="3927538"/>
                  </a:lnTo>
                  <a:lnTo>
                    <a:pt x="167132" y="3956735"/>
                  </a:lnTo>
                  <a:lnTo>
                    <a:pt x="211734" y="3975544"/>
                  </a:lnTo>
                  <a:lnTo>
                    <a:pt x="261366" y="3982212"/>
                  </a:lnTo>
                  <a:lnTo>
                    <a:pt x="310984" y="3975544"/>
                  </a:lnTo>
                  <a:lnTo>
                    <a:pt x="355587" y="3956735"/>
                  </a:lnTo>
                  <a:lnTo>
                    <a:pt x="393369" y="3927538"/>
                  </a:lnTo>
                  <a:lnTo>
                    <a:pt x="422567" y="3889756"/>
                  </a:lnTo>
                  <a:lnTo>
                    <a:pt x="441375" y="3845153"/>
                  </a:lnTo>
                  <a:lnTo>
                    <a:pt x="448056" y="3795522"/>
                  </a:lnTo>
                  <a:lnTo>
                    <a:pt x="448056" y="2427059"/>
                  </a:lnTo>
                  <a:lnTo>
                    <a:pt x="533400" y="2673146"/>
                  </a:lnTo>
                  <a:lnTo>
                    <a:pt x="533400" y="3755110"/>
                  </a:lnTo>
                  <a:lnTo>
                    <a:pt x="541477" y="3805224"/>
                  </a:lnTo>
                  <a:lnTo>
                    <a:pt x="563981" y="3848735"/>
                  </a:lnTo>
                  <a:lnTo>
                    <a:pt x="598284" y="3883050"/>
                  </a:lnTo>
                  <a:lnTo>
                    <a:pt x="641794" y="3905554"/>
                  </a:lnTo>
                  <a:lnTo>
                    <a:pt x="691896" y="3913632"/>
                  </a:lnTo>
                  <a:lnTo>
                    <a:pt x="748284" y="3913632"/>
                  </a:lnTo>
                  <a:lnTo>
                    <a:pt x="798360" y="3905554"/>
                  </a:lnTo>
                  <a:lnTo>
                    <a:pt x="841870" y="3883050"/>
                  </a:lnTo>
                  <a:lnTo>
                    <a:pt x="876185" y="3848735"/>
                  </a:lnTo>
                  <a:lnTo>
                    <a:pt x="898690" y="3805224"/>
                  </a:lnTo>
                  <a:lnTo>
                    <a:pt x="906780" y="3755110"/>
                  </a:lnTo>
                  <a:lnTo>
                    <a:pt x="906780" y="2647188"/>
                  </a:lnTo>
                  <a:lnTo>
                    <a:pt x="898690" y="2597112"/>
                  </a:lnTo>
                  <a:lnTo>
                    <a:pt x="889520" y="2579408"/>
                  </a:lnTo>
                  <a:lnTo>
                    <a:pt x="884809" y="2552446"/>
                  </a:lnTo>
                  <a:lnTo>
                    <a:pt x="741387" y="2139200"/>
                  </a:lnTo>
                  <a:lnTo>
                    <a:pt x="744474" y="2130577"/>
                  </a:lnTo>
                  <a:lnTo>
                    <a:pt x="749808" y="2084324"/>
                  </a:lnTo>
                  <a:lnTo>
                    <a:pt x="749808" y="1335519"/>
                  </a:lnTo>
                  <a:lnTo>
                    <a:pt x="755904" y="1333246"/>
                  </a:lnTo>
                  <a:lnTo>
                    <a:pt x="1771142" y="791083"/>
                  </a:lnTo>
                  <a:lnTo>
                    <a:pt x="1809318" y="763612"/>
                  </a:lnTo>
                  <a:lnTo>
                    <a:pt x="1837956" y="728281"/>
                  </a:lnTo>
                  <a:lnTo>
                    <a:pt x="1856359" y="687362"/>
                  </a:lnTo>
                  <a:lnTo>
                    <a:pt x="1863826" y="643115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8419" y="2289047"/>
              <a:ext cx="1274063" cy="1203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1091" y="2308859"/>
              <a:ext cx="1193800" cy="1123315"/>
            </a:xfrm>
            <a:custGeom>
              <a:avLst/>
              <a:gdLst/>
              <a:ahLst/>
              <a:cxnLst/>
              <a:rect l="l" t="t" r="r" b="b"/>
              <a:pathLst>
                <a:path w="1193800" h="1123314">
                  <a:moveTo>
                    <a:pt x="1088009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3"/>
                  </a:lnTo>
                  <a:lnTo>
                    <a:pt x="0" y="1017905"/>
                  </a:lnTo>
                  <a:lnTo>
                    <a:pt x="8270" y="1058894"/>
                  </a:lnTo>
                  <a:lnTo>
                    <a:pt x="30829" y="1092358"/>
                  </a:lnTo>
                  <a:lnTo>
                    <a:pt x="64293" y="1114917"/>
                  </a:lnTo>
                  <a:lnTo>
                    <a:pt x="105282" y="1123188"/>
                  </a:lnTo>
                  <a:lnTo>
                    <a:pt x="1088009" y="1123188"/>
                  </a:lnTo>
                  <a:lnTo>
                    <a:pt x="1128998" y="1114917"/>
                  </a:lnTo>
                  <a:lnTo>
                    <a:pt x="1162462" y="1092358"/>
                  </a:lnTo>
                  <a:lnTo>
                    <a:pt x="1185021" y="1058894"/>
                  </a:lnTo>
                  <a:lnTo>
                    <a:pt x="1193292" y="1017905"/>
                  </a:lnTo>
                  <a:lnTo>
                    <a:pt x="1193292" y="105283"/>
                  </a:lnTo>
                  <a:lnTo>
                    <a:pt x="1185021" y="64293"/>
                  </a:lnTo>
                  <a:lnTo>
                    <a:pt x="1162462" y="30829"/>
                  </a:lnTo>
                  <a:lnTo>
                    <a:pt x="1128998" y="8270"/>
                  </a:lnTo>
                  <a:lnTo>
                    <a:pt x="10880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2412" y="1243583"/>
              <a:ext cx="1478280" cy="1429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5937" y="1264122"/>
              <a:ext cx="1397000" cy="1347470"/>
            </a:xfrm>
            <a:custGeom>
              <a:avLst/>
              <a:gdLst/>
              <a:ahLst/>
              <a:cxnLst/>
              <a:rect l="l" t="t" r="r" b="b"/>
              <a:pathLst>
                <a:path w="1397000" h="1347470">
                  <a:moveTo>
                    <a:pt x="1065885" y="0"/>
                  </a:moveTo>
                  <a:lnTo>
                    <a:pt x="1024163" y="2829"/>
                  </a:lnTo>
                  <a:lnTo>
                    <a:pt x="76616" y="261401"/>
                  </a:lnTo>
                  <a:lnTo>
                    <a:pt x="39298" y="280136"/>
                  </a:lnTo>
                  <a:lnTo>
                    <a:pt x="12957" y="310693"/>
                  </a:lnTo>
                  <a:lnTo>
                    <a:pt x="0" y="348894"/>
                  </a:lnTo>
                  <a:lnTo>
                    <a:pt x="2829" y="390560"/>
                  </a:lnTo>
                  <a:lnTo>
                    <a:pt x="242986" y="1270543"/>
                  </a:lnTo>
                  <a:lnTo>
                    <a:pt x="261721" y="1307915"/>
                  </a:lnTo>
                  <a:lnTo>
                    <a:pt x="292278" y="1334250"/>
                  </a:lnTo>
                  <a:lnTo>
                    <a:pt x="330479" y="1347178"/>
                  </a:lnTo>
                  <a:lnTo>
                    <a:pt x="372145" y="1344330"/>
                  </a:lnTo>
                  <a:lnTo>
                    <a:pt x="1319692" y="1085758"/>
                  </a:lnTo>
                  <a:lnTo>
                    <a:pt x="1357066" y="1067024"/>
                  </a:lnTo>
                  <a:lnTo>
                    <a:pt x="1383414" y="1036466"/>
                  </a:lnTo>
                  <a:lnTo>
                    <a:pt x="1396380" y="998265"/>
                  </a:lnTo>
                  <a:lnTo>
                    <a:pt x="1393606" y="956599"/>
                  </a:lnTo>
                  <a:lnTo>
                    <a:pt x="1153449" y="76616"/>
                  </a:lnTo>
                  <a:lnTo>
                    <a:pt x="1134659" y="39298"/>
                  </a:lnTo>
                  <a:lnTo>
                    <a:pt x="1104094" y="12957"/>
                  </a:lnTo>
                  <a:lnTo>
                    <a:pt x="10658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0519" y="1562005"/>
              <a:ext cx="742950" cy="742315"/>
            </a:xfrm>
            <a:custGeom>
              <a:avLst/>
              <a:gdLst/>
              <a:ahLst/>
              <a:cxnLst/>
              <a:rect l="l" t="t" r="r" b="b"/>
              <a:pathLst>
                <a:path w="742950" h="742314">
                  <a:moveTo>
                    <a:pt x="370458" y="0"/>
                  </a:moveTo>
                  <a:lnTo>
                    <a:pt x="322298" y="3849"/>
                  </a:lnTo>
                  <a:lnTo>
                    <a:pt x="273308" y="14191"/>
                  </a:lnTo>
                  <a:lnTo>
                    <a:pt x="225925" y="30234"/>
                  </a:lnTo>
                  <a:lnTo>
                    <a:pt x="182578" y="51434"/>
                  </a:lnTo>
                  <a:lnTo>
                    <a:pt x="143260" y="77786"/>
                  </a:lnTo>
                  <a:lnTo>
                    <a:pt x="107964" y="109281"/>
                  </a:lnTo>
                  <a:lnTo>
                    <a:pt x="76682" y="145912"/>
                  </a:lnTo>
                  <a:lnTo>
                    <a:pt x="49407" y="187673"/>
                  </a:lnTo>
                  <a:lnTo>
                    <a:pt x="27363" y="232418"/>
                  </a:lnTo>
                  <a:lnTo>
                    <a:pt x="11778" y="278007"/>
                  </a:lnTo>
                  <a:lnTo>
                    <a:pt x="2655" y="324436"/>
                  </a:lnTo>
                  <a:lnTo>
                    <a:pt x="0" y="371700"/>
                  </a:lnTo>
                  <a:lnTo>
                    <a:pt x="3814" y="419797"/>
                  </a:lnTo>
                  <a:lnTo>
                    <a:pt x="14101" y="468724"/>
                  </a:lnTo>
                  <a:lnTo>
                    <a:pt x="30197" y="516116"/>
                  </a:lnTo>
                  <a:lnTo>
                    <a:pt x="51430" y="559486"/>
                  </a:lnTo>
                  <a:lnTo>
                    <a:pt x="77792" y="598835"/>
                  </a:lnTo>
                  <a:lnTo>
                    <a:pt x="109276" y="634162"/>
                  </a:lnTo>
                  <a:lnTo>
                    <a:pt x="145875" y="665468"/>
                  </a:lnTo>
                  <a:lnTo>
                    <a:pt x="187583" y="692752"/>
                  </a:lnTo>
                  <a:lnTo>
                    <a:pt x="232321" y="714787"/>
                  </a:lnTo>
                  <a:lnTo>
                    <a:pt x="277894" y="730348"/>
                  </a:lnTo>
                  <a:lnTo>
                    <a:pt x="324315" y="739440"/>
                  </a:lnTo>
                  <a:lnTo>
                    <a:pt x="371592" y="742065"/>
                  </a:lnTo>
                  <a:lnTo>
                    <a:pt x="419737" y="738228"/>
                  </a:lnTo>
                  <a:lnTo>
                    <a:pt x="468761" y="727931"/>
                  </a:lnTo>
                  <a:lnTo>
                    <a:pt x="516216" y="711789"/>
                  </a:lnTo>
                  <a:lnTo>
                    <a:pt x="559646" y="690536"/>
                  </a:lnTo>
                  <a:lnTo>
                    <a:pt x="584890" y="673638"/>
                  </a:lnTo>
                  <a:lnTo>
                    <a:pt x="356090" y="673638"/>
                  </a:lnTo>
                  <a:lnTo>
                    <a:pt x="310313" y="667903"/>
                  </a:lnTo>
                  <a:lnTo>
                    <a:pt x="265530" y="654592"/>
                  </a:lnTo>
                  <a:lnTo>
                    <a:pt x="221746" y="633697"/>
                  </a:lnTo>
                  <a:lnTo>
                    <a:pt x="181405" y="606583"/>
                  </a:lnTo>
                  <a:lnTo>
                    <a:pt x="147093" y="574762"/>
                  </a:lnTo>
                  <a:lnTo>
                    <a:pt x="118803" y="538224"/>
                  </a:lnTo>
                  <a:lnTo>
                    <a:pt x="96530" y="496955"/>
                  </a:lnTo>
                  <a:lnTo>
                    <a:pt x="80268" y="450944"/>
                  </a:lnTo>
                  <a:lnTo>
                    <a:pt x="70804" y="403057"/>
                  </a:lnTo>
                  <a:lnTo>
                    <a:pt x="68930" y="356165"/>
                  </a:lnTo>
                  <a:lnTo>
                    <a:pt x="74645" y="310254"/>
                  </a:lnTo>
                  <a:lnTo>
                    <a:pt x="87949" y="265312"/>
                  </a:lnTo>
                  <a:lnTo>
                    <a:pt x="108843" y="221328"/>
                  </a:lnTo>
                  <a:lnTo>
                    <a:pt x="135940" y="180912"/>
                  </a:lnTo>
                  <a:lnTo>
                    <a:pt x="167700" y="146538"/>
                  </a:lnTo>
                  <a:lnTo>
                    <a:pt x="204124" y="118211"/>
                  </a:lnTo>
                  <a:lnTo>
                    <a:pt x="245211" y="95937"/>
                  </a:lnTo>
                  <a:lnTo>
                    <a:pt x="290961" y="79723"/>
                  </a:lnTo>
                  <a:lnTo>
                    <a:pt x="338737" y="70336"/>
                  </a:lnTo>
                  <a:lnTo>
                    <a:pt x="385585" y="68545"/>
                  </a:lnTo>
                  <a:lnTo>
                    <a:pt x="584081" y="68545"/>
                  </a:lnTo>
                  <a:lnTo>
                    <a:pt x="554740" y="49370"/>
                  </a:lnTo>
                  <a:lnTo>
                    <a:pt x="509931" y="27326"/>
                  </a:lnTo>
                  <a:lnTo>
                    <a:pt x="464279" y="11745"/>
                  </a:lnTo>
                  <a:lnTo>
                    <a:pt x="417787" y="2634"/>
                  </a:lnTo>
                  <a:lnTo>
                    <a:pt x="370458" y="0"/>
                  </a:lnTo>
                  <a:close/>
                </a:path>
                <a:path w="742950" h="742314">
                  <a:moveTo>
                    <a:pt x="584081" y="68545"/>
                  </a:moveTo>
                  <a:lnTo>
                    <a:pt x="385585" y="68545"/>
                  </a:lnTo>
                  <a:lnTo>
                    <a:pt x="431495" y="74355"/>
                  </a:lnTo>
                  <a:lnTo>
                    <a:pt x="476454" y="87773"/>
                  </a:lnTo>
                  <a:lnTo>
                    <a:pt x="520450" y="108806"/>
                  </a:lnTo>
                  <a:lnTo>
                    <a:pt x="560991" y="135992"/>
                  </a:lnTo>
                  <a:lnTo>
                    <a:pt x="595447" y="167860"/>
                  </a:lnTo>
                  <a:lnTo>
                    <a:pt x="623832" y="204397"/>
                  </a:lnTo>
                  <a:lnTo>
                    <a:pt x="646158" y="245592"/>
                  </a:lnTo>
                  <a:lnTo>
                    <a:pt x="662436" y="291432"/>
                  </a:lnTo>
                  <a:lnTo>
                    <a:pt x="671823" y="339255"/>
                  </a:lnTo>
                  <a:lnTo>
                    <a:pt x="673614" y="386102"/>
                  </a:lnTo>
                  <a:lnTo>
                    <a:pt x="667804" y="431975"/>
                  </a:lnTo>
                  <a:lnTo>
                    <a:pt x="654385" y="476872"/>
                  </a:lnTo>
                  <a:lnTo>
                    <a:pt x="633353" y="520794"/>
                  </a:lnTo>
                  <a:lnTo>
                    <a:pt x="606166" y="561197"/>
                  </a:lnTo>
                  <a:lnTo>
                    <a:pt x="574291" y="595547"/>
                  </a:lnTo>
                  <a:lnTo>
                    <a:pt x="537734" y="623856"/>
                  </a:lnTo>
                  <a:lnTo>
                    <a:pt x="496502" y="646135"/>
                  </a:lnTo>
                  <a:lnTo>
                    <a:pt x="450600" y="662399"/>
                  </a:lnTo>
                  <a:lnTo>
                    <a:pt x="402854" y="671801"/>
                  </a:lnTo>
                  <a:lnTo>
                    <a:pt x="356090" y="673638"/>
                  </a:lnTo>
                  <a:lnTo>
                    <a:pt x="584890" y="673638"/>
                  </a:lnTo>
                  <a:lnTo>
                    <a:pt x="634416" y="632652"/>
                  </a:lnTo>
                  <a:lnTo>
                    <a:pt x="665749" y="596001"/>
                  </a:lnTo>
                  <a:lnTo>
                    <a:pt x="693043" y="554195"/>
                  </a:lnTo>
                  <a:lnTo>
                    <a:pt x="715088" y="509449"/>
                  </a:lnTo>
                  <a:lnTo>
                    <a:pt x="730673" y="463860"/>
                  </a:lnTo>
                  <a:lnTo>
                    <a:pt x="739795" y="417431"/>
                  </a:lnTo>
                  <a:lnTo>
                    <a:pt x="742451" y="370167"/>
                  </a:lnTo>
                  <a:lnTo>
                    <a:pt x="738637" y="322070"/>
                  </a:lnTo>
                  <a:lnTo>
                    <a:pt x="728349" y="273144"/>
                  </a:lnTo>
                  <a:lnTo>
                    <a:pt x="712305" y="225867"/>
                  </a:lnTo>
                  <a:lnTo>
                    <a:pt x="691101" y="182588"/>
                  </a:lnTo>
                  <a:lnTo>
                    <a:pt x="664738" y="143302"/>
                  </a:lnTo>
                  <a:lnTo>
                    <a:pt x="633221" y="108006"/>
                  </a:lnTo>
                  <a:lnTo>
                    <a:pt x="596554" y="76696"/>
                  </a:lnTo>
                  <a:lnTo>
                    <a:pt x="584081" y="68545"/>
                  </a:lnTo>
                  <a:close/>
                </a:path>
                <a:path w="742950" h="742314">
                  <a:moveTo>
                    <a:pt x="377670" y="215994"/>
                  </a:moveTo>
                  <a:lnTo>
                    <a:pt x="293374" y="215994"/>
                  </a:lnTo>
                  <a:lnTo>
                    <a:pt x="401070" y="609567"/>
                  </a:lnTo>
                  <a:lnTo>
                    <a:pt x="479556" y="588104"/>
                  </a:lnTo>
                  <a:lnTo>
                    <a:pt x="377670" y="215994"/>
                  </a:lnTo>
                  <a:close/>
                </a:path>
                <a:path w="742950" h="742314">
                  <a:moveTo>
                    <a:pt x="353572" y="127983"/>
                  </a:moveTo>
                  <a:lnTo>
                    <a:pt x="208919" y="180434"/>
                  </a:lnTo>
                  <a:lnTo>
                    <a:pt x="223905" y="235044"/>
                  </a:lnTo>
                  <a:lnTo>
                    <a:pt x="293374" y="215994"/>
                  </a:lnTo>
                  <a:lnTo>
                    <a:pt x="377670" y="215994"/>
                  </a:lnTo>
                  <a:lnTo>
                    <a:pt x="353572" y="127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8816" y="4523219"/>
              <a:ext cx="1272540" cy="12039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1488" y="4543043"/>
              <a:ext cx="1191895" cy="1123315"/>
            </a:xfrm>
            <a:custGeom>
              <a:avLst/>
              <a:gdLst/>
              <a:ahLst/>
              <a:cxnLst/>
              <a:rect l="l" t="t" r="r" b="b"/>
              <a:pathLst>
                <a:path w="1191895" h="1123314">
                  <a:moveTo>
                    <a:pt x="1086485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2"/>
                  </a:lnTo>
                  <a:lnTo>
                    <a:pt x="0" y="1017904"/>
                  </a:lnTo>
                  <a:lnTo>
                    <a:pt x="8270" y="1058883"/>
                  </a:lnTo>
                  <a:lnTo>
                    <a:pt x="30829" y="1092349"/>
                  </a:lnTo>
                  <a:lnTo>
                    <a:pt x="64293" y="1114913"/>
                  </a:lnTo>
                  <a:lnTo>
                    <a:pt x="105282" y="1123187"/>
                  </a:lnTo>
                  <a:lnTo>
                    <a:pt x="1086485" y="1123187"/>
                  </a:lnTo>
                  <a:lnTo>
                    <a:pt x="1127474" y="1114913"/>
                  </a:lnTo>
                  <a:lnTo>
                    <a:pt x="1160938" y="1092349"/>
                  </a:lnTo>
                  <a:lnTo>
                    <a:pt x="1183497" y="1058883"/>
                  </a:lnTo>
                  <a:lnTo>
                    <a:pt x="1191768" y="1017904"/>
                  </a:lnTo>
                  <a:lnTo>
                    <a:pt x="1191768" y="105282"/>
                  </a:lnTo>
                  <a:lnTo>
                    <a:pt x="1183497" y="64293"/>
                  </a:lnTo>
                  <a:lnTo>
                    <a:pt x="1160938" y="30829"/>
                  </a:lnTo>
                  <a:lnTo>
                    <a:pt x="1127474" y="8270"/>
                  </a:lnTo>
                  <a:lnTo>
                    <a:pt x="108648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54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1761" y="3634562"/>
            <a:ext cx="278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總分加減分</a:t>
            </a:r>
            <a:r>
              <a:rPr sz="4000" b="0" spc="3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65975" y="3750055"/>
            <a:ext cx="4736465" cy="72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indent="-325120">
              <a:lnSpc>
                <a:spcPts val="2740"/>
              </a:lnSpc>
              <a:spcBef>
                <a:spcPts val="100"/>
              </a:spcBef>
              <a:buAutoNum type="arabicPeriod"/>
              <a:tabLst>
                <a:tab pos="337820" algn="l"/>
              </a:tabLst>
            </a:pPr>
            <a:r>
              <a:rPr sz="23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不統計金額申報情形</a:t>
            </a:r>
            <a:endParaRPr sz="2300">
              <a:latin typeface="Noto Sans CJK JP Medium"/>
              <a:cs typeface="Noto Sans CJK JP Medium"/>
            </a:endParaRPr>
          </a:p>
          <a:p>
            <a:pPr marL="337185" indent="-325120">
              <a:lnSpc>
                <a:spcPts val="2740"/>
              </a:lnSpc>
              <a:buAutoNum type="arabicPeriod"/>
              <a:tabLst>
                <a:tab pos="337820" algn="l"/>
              </a:tabLst>
            </a:pPr>
            <a:r>
              <a:rPr sz="23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未符合「資再法」之年</a:t>
            </a:r>
            <a:r>
              <a:rPr sz="23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度</a:t>
            </a:r>
            <a:r>
              <a:rPr sz="23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採購</a:t>
            </a:r>
            <a:r>
              <a:rPr sz="23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比</a:t>
            </a:r>
            <a:r>
              <a:rPr sz="23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率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1244" y="2359041"/>
            <a:ext cx="7126605" cy="1417320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原始分</a:t>
            </a:r>
            <a:r>
              <a:rPr sz="40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數</a:t>
            </a:r>
            <a:r>
              <a:rPr sz="4000" b="0" spc="30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附表</a:t>
            </a:r>
            <a:r>
              <a:rPr sz="3200" b="0" spc="15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1</a:t>
            </a:r>
            <a:r>
              <a:rPr sz="3200" b="0" spc="204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指定採購項目一覽表</a:t>
            </a:r>
            <a:endParaRPr sz="3200" dirty="0">
              <a:latin typeface="Noto Sans CJK JP Medium"/>
              <a:cs typeface="Noto Sans CJK JP Medium"/>
            </a:endParaRPr>
          </a:p>
          <a:p>
            <a:pPr marL="178435" algn="ctr">
              <a:lnSpc>
                <a:spcPct val="100000"/>
              </a:lnSpc>
              <a:spcBef>
                <a:spcPts val="1245"/>
              </a:spcBef>
            </a:pPr>
            <a:r>
              <a:rPr sz="23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減分項目</a:t>
            </a:r>
            <a:endParaRPr sz="2300" dirty="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04235" y="4402411"/>
            <a:ext cx="730656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0" spc="17302" baseline="-4861" dirty="0" smtClean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4000" b="0" spc="-5" dirty="0" err="1" smtClean="0">
                <a:solidFill>
                  <a:srgbClr val="FFC000"/>
                </a:solidFill>
                <a:latin typeface="Noto Sans CJK JP Medium"/>
                <a:cs typeface="Noto Sans CJK JP Medium"/>
              </a:rPr>
              <a:t>評分等第級</a:t>
            </a:r>
            <a:r>
              <a:rPr sz="4000" b="0" spc="-370" dirty="0" err="1" smtClean="0">
                <a:solidFill>
                  <a:srgbClr val="FFC000"/>
                </a:solidFill>
                <a:latin typeface="Noto Sans CJK JP Medium"/>
                <a:cs typeface="Noto Sans CJK JP Medium"/>
              </a:rPr>
              <a:t>距</a:t>
            </a:r>
            <a:r>
              <a:rPr sz="4000" b="0" spc="-5" dirty="0" err="1" smtClean="0">
                <a:solidFill>
                  <a:srgbClr val="FFC000"/>
                </a:solidFill>
                <a:latin typeface="Noto Sans CJK JP Medium"/>
                <a:cs typeface="Noto Sans CJK JP Medium"/>
              </a:rPr>
              <a:t>及獎勵</a:t>
            </a:r>
            <a:endParaRPr sz="4000" dirty="0">
              <a:latin typeface="Noto Sans CJK JP Medium"/>
              <a:cs typeface="Noto Sans CJK JP Medium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24555" y="5647937"/>
            <a:ext cx="1187450" cy="1122045"/>
            <a:chOff x="2924555" y="5647937"/>
            <a:chExt cx="1187450" cy="1122045"/>
          </a:xfrm>
        </p:grpSpPr>
        <p:sp>
          <p:nvSpPr>
            <p:cNvPr id="20" name="object 20"/>
            <p:cNvSpPr/>
            <p:nvPr/>
          </p:nvSpPr>
          <p:spPr>
            <a:xfrm>
              <a:off x="2924555" y="5647937"/>
              <a:ext cx="1187183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67227" y="5667756"/>
              <a:ext cx="1106805" cy="1041400"/>
            </a:xfrm>
            <a:custGeom>
              <a:avLst/>
              <a:gdLst/>
              <a:ahLst/>
              <a:cxnLst/>
              <a:rect l="l" t="t" r="r" b="b"/>
              <a:pathLst>
                <a:path w="1106804" h="1041400">
                  <a:moveTo>
                    <a:pt x="1008888" y="0"/>
                  </a:moveTo>
                  <a:lnTo>
                    <a:pt x="97536" y="0"/>
                  </a:lnTo>
                  <a:lnTo>
                    <a:pt x="59578" y="7668"/>
                  </a:lnTo>
                  <a:lnTo>
                    <a:pt x="28575" y="28581"/>
                  </a:lnTo>
                  <a:lnTo>
                    <a:pt x="7667" y="59600"/>
                  </a:lnTo>
                  <a:lnTo>
                    <a:pt x="0" y="97586"/>
                  </a:lnTo>
                  <a:lnTo>
                    <a:pt x="0" y="943305"/>
                  </a:lnTo>
                  <a:lnTo>
                    <a:pt x="7667" y="981291"/>
                  </a:lnTo>
                  <a:lnTo>
                    <a:pt x="28574" y="1012310"/>
                  </a:lnTo>
                  <a:lnTo>
                    <a:pt x="59578" y="1033223"/>
                  </a:lnTo>
                  <a:lnTo>
                    <a:pt x="97536" y="1040892"/>
                  </a:lnTo>
                  <a:lnTo>
                    <a:pt x="1008888" y="1040892"/>
                  </a:lnTo>
                  <a:lnTo>
                    <a:pt x="1046845" y="1033223"/>
                  </a:lnTo>
                  <a:lnTo>
                    <a:pt x="1077849" y="1012310"/>
                  </a:lnTo>
                  <a:lnTo>
                    <a:pt x="1098756" y="981291"/>
                  </a:lnTo>
                  <a:lnTo>
                    <a:pt x="1106424" y="943305"/>
                  </a:lnTo>
                  <a:lnTo>
                    <a:pt x="1106424" y="97586"/>
                  </a:lnTo>
                  <a:lnTo>
                    <a:pt x="1098756" y="59600"/>
                  </a:lnTo>
                  <a:lnTo>
                    <a:pt x="1077849" y="28581"/>
                  </a:lnTo>
                  <a:lnTo>
                    <a:pt x="1046845" y="7668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347720" y="5782767"/>
            <a:ext cx="347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839211" y="3401567"/>
            <a:ext cx="1272540" cy="3176270"/>
            <a:chOff x="2839211" y="3401567"/>
            <a:chExt cx="1272540" cy="3176270"/>
          </a:xfrm>
        </p:grpSpPr>
        <p:sp>
          <p:nvSpPr>
            <p:cNvPr id="24" name="object 24"/>
            <p:cNvSpPr/>
            <p:nvPr/>
          </p:nvSpPr>
          <p:spPr>
            <a:xfrm>
              <a:off x="3174491" y="5858255"/>
              <a:ext cx="670560" cy="681355"/>
            </a:xfrm>
            <a:custGeom>
              <a:avLst/>
              <a:gdLst/>
              <a:ahLst/>
              <a:cxnLst/>
              <a:rect l="l" t="t" r="r" b="b"/>
              <a:pathLst>
                <a:path w="670560" h="681354">
                  <a:moveTo>
                    <a:pt x="0" y="340614"/>
                  </a:moveTo>
                  <a:lnTo>
                    <a:pt x="3060" y="294395"/>
                  </a:lnTo>
                  <a:lnTo>
                    <a:pt x="11976" y="250066"/>
                  </a:lnTo>
                  <a:lnTo>
                    <a:pt x="26348" y="208033"/>
                  </a:lnTo>
                  <a:lnTo>
                    <a:pt x="45776" y="168701"/>
                  </a:lnTo>
                  <a:lnTo>
                    <a:pt x="69861" y="132476"/>
                  </a:lnTo>
                  <a:lnTo>
                    <a:pt x="98202" y="99764"/>
                  </a:lnTo>
                  <a:lnTo>
                    <a:pt x="130402" y="70972"/>
                  </a:lnTo>
                  <a:lnTo>
                    <a:pt x="166059" y="46504"/>
                  </a:lnTo>
                  <a:lnTo>
                    <a:pt x="204775" y="26767"/>
                  </a:lnTo>
                  <a:lnTo>
                    <a:pt x="246150" y="12167"/>
                  </a:lnTo>
                  <a:lnTo>
                    <a:pt x="289785" y="3109"/>
                  </a:lnTo>
                  <a:lnTo>
                    <a:pt x="335280" y="0"/>
                  </a:lnTo>
                  <a:lnTo>
                    <a:pt x="380774" y="3109"/>
                  </a:lnTo>
                  <a:lnTo>
                    <a:pt x="424409" y="12167"/>
                  </a:lnTo>
                  <a:lnTo>
                    <a:pt x="465784" y="26767"/>
                  </a:lnTo>
                  <a:lnTo>
                    <a:pt x="504500" y="46504"/>
                  </a:lnTo>
                  <a:lnTo>
                    <a:pt x="540157" y="70972"/>
                  </a:lnTo>
                  <a:lnTo>
                    <a:pt x="572357" y="99764"/>
                  </a:lnTo>
                  <a:lnTo>
                    <a:pt x="600698" y="132476"/>
                  </a:lnTo>
                  <a:lnTo>
                    <a:pt x="624783" y="168701"/>
                  </a:lnTo>
                  <a:lnTo>
                    <a:pt x="644211" y="208033"/>
                  </a:lnTo>
                  <a:lnTo>
                    <a:pt x="658583" y="250066"/>
                  </a:lnTo>
                  <a:lnTo>
                    <a:pt x="667499" y="294395"/>
                  </a:lnTo>
                  <a:lnTo>
                    <a:pt x="670560" y="340614"/>
                  </a:lnTo>
                  <a:lnTo>
                    <a:pt x="667499" y="386832"/>
                  </a:lnTo>
                  <a:lnTo>
                    <a:pt x="658583" y="431161"/>
                  </a:lnTo>
                  <a:lnTo>
                    <a:pt x="644211" y="473194"/>
                  </a:lnTo>
                  <a:lnTo>
                    <a:pt x="624783" y="512526"/>
                  </a:lnTo>
                  <a:lnTo>
                    <a:pt x="600698" y="548751"/>
                  </a:lnTo>
                  <a:lnTo>
                    <a:pt x="572357" y="581463"/>
                  </a:lnTo>
                  <a:lnTo>
                    <a:pt x="540157" y="610255"/>
                  </a:lnTo>
                  <a:lnTo>
                    <a:pt x="504500" y="634723"/>
                  </a:lnTo>
                  <a:lnTo>
                    <a:pt x="465784" y="654460"/>
                  </a:lnTo>
                  <a:lnTo>
                    <a:pt x="424409" y="669060"/>
                  </a:lnTo>
                  <a:lnTo>
                    <a:pt x="380774" y="678118"/>
                  </a:lnTo>
                  <a:lnTo>
                    <a:pt x="335280" y="681228"/>
                  </a:lnTo>
                  <a:lnTo>
                    <a:pt x="289785" y="678118"/>
                  </a:lnTo>
                  <a:lnTo>
                    <a:pt x="246150" y="669060"/>
                  </a:lnTo>
                  <a:lnTo>
                    <a:pt x="204775" y="654460"/>
                  </a:lnTo>
                  <a:lnTo>
                    <a:pt x="166059" y="634723"/>
                  </a:lnTo>
                  <a:lnTo>
                    <a:pt x="130402" y="610255"/>
                  </a:lnTo>
                  <a:lnTo>
                    <a:pt x="98202" y="581463"/>
                  </a:lnTo>
                  <a:lnTo>
                    <a:pt x="69861" y="548751"/>
                  </a:lnTo>
                  <a:lnTo>
                    <a:pt x="45776" y="512526"/>
                  </a:lnTo>
                  <a:lnTo>
                    <a:pt x="26348" y="473194"/>
                  </a:lnTo>
                  <a:lnTo>
                    <a:pt x="11976" y="431161"/>
                  </a:lnTo>
                  <a:lnTo>
                    <a:pt x="3060" y="386832"/>
                  </a:lnTo>
                  <a:lnTo>
                    <a:pt x="0" y="34061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39211" y="3401567"/>
              <a:ext cx="1272539" cy="12024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81883" y="3421379"/>
              <a:ext cx="1191895" cy="1122045"/>
            </a:xfrm>
            <a:custGeom>
              <a:avLst/>
              <a:gdLst/>
              <a:ahLst/>
              <a:cxnLst/>
              <a:rect l="l" t="t" r="r" b="b"/>
              <a:pathLst>
                <a:path w="1191895" h="1122045">
                  <a:moveTo>
                    <a:pt x="1086612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16507"/>
                  </a:lnTo>
                  <a:lnTo>
                    <a:pt x="8268" y="1057423"/>
                  </a:lnTo>
                  <a:lnTo>
                    <a:pt x="30813" y="1090850"/>
                  </a:lnTo>
                  <a:lnTo>
                    <a:pt x="64240" y="1113395"/>
                  </a:lnTo>
                  <a:lnTo>
                    <a:pt x="105155" y="1121663"/>
                  </a:lnTo>
                  <a:lnTo>
                    <a:pt x="1086612" y="1121663"/>
                  </a:lnTo>
                  <a:lnTo>
                    <a:pt x="1127527" y="1113395"/>
                  </a:lnTo>
                  <a:lnTo>
                    <a:pt x="1160954" y="1090850"/>
                  </a:lnTo>
                  <a:lnTo>
                    <a:pt x="1183499" y="1057423"/>
                  </a:lnTo>
                  <a:lnTo>
                    <a:pt x="1191768" y="1016507"/>
                  </a:lnTo>
                  <a:lnTo>
                    <a:pt x="1191768" y="105155"/>
                  </a:lnTo>
                  <a:lnTo>
                    <a:pt x="1183499" y="64240"/>
                  </a:lnTo>
                  <a:lnTo>
                    <a:pt x="1160954" y="30813"/>
                  </a:lnTo>
                  <a:lnTo>
                    <a:pt x="1127527" y="8268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388611" y="5885484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申報期限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74950" y="2262962"/>
            <a:ext cx="1160145" cy="230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965"/>
              </a:lnSpc>
              <a:spcBef>
                <a:spcPts val="105"/>
              </a:spcBef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endParaRPr sz="8000">
              <a:latin typeface="Wingdings"/>
              <a:cs typeface="Wingdings"/>
            </a:endParaRPr>
          </a:p>
          <a:p>
            <a:pPr marL="240665">
              <a:lnSpc>
                <a:spcPts val="8965"/>
              </a:lnSpc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endParaRPr sz="8000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44294" y="290525"/>
            <a:ext cx="9460230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114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110</a:t>
            </a:r>
            <a:r>
              <a:rPr sz="4400" b="0" spc="5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年機關綠色採購績效評核</a:t>
            </a:r>
            <a:r>
              <a:rPr sz="4400" b="0" spc="-2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方法</a:t>
            </a:r>
            <a:r>
              <a:rPr sz="2600" b="0" spc="5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(48/52)</a:t>
            </a:r>
            <a:endParaRPr sz="2600">
              <a:latin typeface="Noto Sans CJK JP Medium"/>
              <a:cs typeface="Noto Sans CJK JP Medium"/>
            </a:endParaRPr>
          </a:p>
          <a:p>
            <a:pPr marL="2137410">
              <a:lnSpc>
                <a:spcPct val="100000"/>
              </a:lnSpc>
              <a:spcBef>
                <a:spcPts val="4850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計分架構說明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31" name="object 31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876" y="1153667"/>
            <a:ext cx="603885" cy="401320"/>
            <a:chOff x="531876" y="1153667"/>
            <a:chExt cx="603885" cy="401320"/>
          </a:xfrm>
        </p:grpSpPr>
        <p:sp>
          <p:nvSpPr>
            <p:cNvPr id="3" name="object 3"/>
            <p:cNvSpPr/>
            <p:nvPr/>
          </p:nvSpPr>
          <p:spPr>
            <a:xfrm>
              <a:off x="531876" y="1153667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2376" y="115366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0496" y="1153667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5034" y="1112900"/>
            <a:ext cx="3062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50" dirty="0">
                <a:latin typeface="Noto Sans CJK JP Medium"/>
                <a:cs typeface="Noto Sans CJK JP Medium"/>
              </a:rPr>
              <a:t>評分等第級距及獎勵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0333" y="1683766"/>
          <a:ext cx="6153149" cy="228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42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B422C"/>
                      </a:solidFill>
                      <a:prstDash val="solid"/>
                    </a:lnT>
                    <a:lnB w="12700">
                      <a:solidFill>
                        <a:srgbClr val="DB422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1440" marR="143510">
                        <a:lnSpc>
                          <a:spcPct val="100800"/>
                        </a:lnSpc>
                        <a:spcBef>
                          <a:spcPts val="57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績效評核成績為</a:t>
                      </a:r>
                      <a:r>
                        <a:rPr sz="2400" b="0" spc="-5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95</a:t>
                      </a:r>
                      <a:r>
                        <a:rPr sz="2400" b="0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分</a:t>
                      </a:r>
                      <a:r>
                        <a:rPr sz="2400" b="0" spc="-5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(</a:t>
                      </a:r>
                      <a:r>
                        <a:rPr sz="2400" b="0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含</a:t>
                      </a:r>
                      <a:r>
                        <a:rPr sz="2400" b="0" spc="-5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)</a:t>
                      </a:r>
                      <a:r>
                        <a:rPr sz="2400" b="0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以上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，並符 合以下條件者，否則僅列甲等。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73025" marB="0">
                    <a:lnR w="12700">
                      <a:solidFill>
                        <a:srgbClr val="DB422C"/>
                      </a:solidFill>
                      <a:prstDash val="solid"/>
                    </a:lnR>
                    <a:lnT w="19050">
                      <a:solidFill>
                        <a:srgbClr val="DB422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422C"/>
                    </a:solidFill>
                  </a:tcPr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3600" b="0" spc="-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優等</a:t>
                      </a:r>
                      <a:endParaRPr sz="3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7945" marB="0">
                    <a:lnT w="12700" cap="flat" cmpd="sng" algn="ctr">
                      <a:solidFill>
                        <a:srgbClr val="DB42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422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lnL w="12700">
                      <a:solidFill>
                        <a:srgbClr val="DB422C"/>
                      </a:solidFill>
                      <a:prstDash val="solid"/>
                    </a:lnL>
                    <a:lnR w="12700">
                      <a:solidFill>
                        <a:srgbClr val="DB422C"/>
                      </a:solidFill>
                      <a:prstDash val="solid"/>
                    </a:lnR>
                    <a:lnT w="19050">
                      <a:solidFill>
                        <a:srgbClr val="DB422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422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9120" indent="-343535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rabicPeriod"/>
                        <a:tabLst>
                          <a:tab pos="578485" algn="l"/>
                          <a:tab pos="579120" algn="l"/>
                        </a:tabLst>
                      </a:pPr>
                      <a:r>
                        <a:rPr sz="1800" b="0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機關綠色採購指定採購項目達成度</a:t>
                      </a:r>
                      <a:r>
                        <a:rPr sz="1800" b="0" spc="5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達95%</a:t>
                      </a:r>
                      <a:r>
                        <a:rPr sz="1800" b="0" spc="35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 </a:t>
                      </a:r>
                      <a:r>
                        <a:rPr sz="1800" b="0" spc="-10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(</a:t>
                      </a:r>
                      <a:r>
                        <a:rPr sz="1800" b="0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年度目標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578485">
                        <a:lnSpc>
                          <a:spcPct val="100000"/>
                        </a:lnSpc>
                      </a:pPr>
                      <a:r>
                        <a:rPr sz="1800" b="0" spc="-5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值)</a:t>
                      </a:r>
                      <a:r>
                        <a:rPr sz="1800" b="0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。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578485" marR="272415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578485" algn="l"/>
                          <a:tab pos="579120" algn="l"/>
                        </a:tabLst>
                      </a:pPr>
                      <a:r>
                        <a:rPr sz="1800" b="0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總分加減分之減分項目(不統計情形及資再</a:t>
                      </a:r>
                      <a:r>
                        <a:rPr sz="1800" b="0" spc="-20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法</a:t>
                      </a:r>
                      <a:r>
                        <a:rPr sz="1800" b="0" dirty="0">
                          <a:solidFill>
                            <a:srgbClr val="DB422C"/>
                          </a:solidFill>
                          <a:latin typeface="Noto Sans CJK JP Medium"/>
                          <a:cs typeface="Noto Sans CJK JP Medium"/>
                        </a:rPr>
                        <a:t>)未遭扣 分。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3883660">
                        <a:lnSpc>
                          <a:spcPts val="2135"/>
                        </a:lnSpc>
                      </a:pPr>
                      <a:r>
                        <a:rPr sz="1800" b="0" spc="85" dirty="0">
                          <a:solidFill>
                            <a:srgbClr val="3D9F84"/>
                          </a:solidFill>
                          <a:latin typeface="Noto Sans CJK JP Medium"/>
                          <a:cs typeface="Noto Sans CJK JP Medium"/>
                        </a:rPr>
                        <a:t>109</a:t>
                      </a:r>
                      <a:r>
                        <a:rPr sz="1800" b="0" dirty="0">
                          <a:solidFill>
                            <a:srgbClr val="3D9F84"/>
                          </a:solidFill>
                          <a:latin typeface="Noto Sans CJK JP Medium"/>
                          <a:cs typeface="Noto Sans CJK JP Medium"/>
                        </a:rPr>
                        <a:t>年合計</a:t>
                      </a:r>
                      <a:r>
                        <a:rPr sz="1800" b="0" spc="8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58</a:t>
                      </a:r>
                      <a:r>
                        <a:rPr sz="1800" b="0" dirty="0">
                          <a:solidFill>
                            <a:srgbClr val="3D9F84"/>
                          </a:solidFill>
                          <a:latin typeface="Noto Sans CJK JP Medium"/>
                          <a:cs typeface="Noto Sans CJK JP Medium"/>
                        </a:rPr>
                        <a:t>個機關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0960" marB="0">
                    <a:lnR w="12700">
                      <a:solidFill>
                        <a:srgbClr val="DB422C"/>
                      </a:solidFill>
                      <a:prstDash val="solid"/>
                    </a:lnR>
                    <a:lnB w="12700">
                      <a:solidFill>
                        <a:srgbClr val="DB422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0333" y="4137405"/>
          <a:ext cx="6153149" cy="698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06E8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06E8A"/>
                      </a:solidFill>
                      <a:prstDash val="solid"/>
                    </a:lnR>
                    <a:lnT w="12700">
                      <a:solidFill>
                        <a:srgbClr val="206E8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06E8A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ts val="3140"/>
                        </a:lnSpc>
                      </a:pPr>
                      <a:r>
                        <a:rPr sz="32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甲等</a:t>
                      </a:r>
                      <a:endParaRPr sz="3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solidFill>
                      <a:srgbClr val="206E8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績效評核成績為</a:t>
                      </a: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80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分</a:t>
                      </a:r>
                      <a:r>
                        <a:rPr sz="1800" b="0" spc="-10" dirty="0">
                          <a:latin typeface="Noto Sans CJK JP Medium"/>
                          <a:cs typeface="Noto Sans CJK JP Medium"/>
                        </a:rPr>
                        <a:t>(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含</a:t>
                      </a:r>
                      <a:r>
                        <a:rPr sz="1800" b="0" spc="-10" dirty="0">
                          <a:latin typeface="Noto Sans CJK JP Medium"/>
                          <a:cs typeface="Noto Sans CJK JP Medium"/>
                        </a:rPr>
                        <a:t>)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以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上未滿</a:t>
                      </a: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95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分。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206E8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06E8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06E8A"/>
                      </a:solidFill>
                      <a:prstDash val="solid"/>
                    </a:lnR>
                    <a:lnB w="19050">
                      <a:solidFill>
                        <a:srgbClr val="206E8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0333" y="4986273"/>
          <a:ext cx="6153149" cy="699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F791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DF791F"/>
                      </a:solidFill>
                      <a:prstDash val="solid"/>
                    </a:lnR>
                    <a:lnT w="12700">
                      <a:solidFill>
                        <a:srgbClr val="DF791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F791F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ts val="3130"/>
                        </a:lnSpc>
                      </a:pPr>
                      <a:r>
                        <a:rPr sz="32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乙等</a:t>
                      </a:r>
                      <a:endParaRPr sz="3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solidFill>
                      <a:srgbClr val="DF791F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績效評核成績為</a:t>
                      </a: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70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分</a:t>
                      </a:r>
                      <a:r>
                        <a:rPr sz="1800" b="0" spc="-10" dirty="0">
                          <a:latin typeface="Noto Sans CJK JP Medium"/>
                          <a:cs typeface="Noto Sans CJK JP Medium"/>
                        </a:rPr>
                        <a:t>(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含</a:t>
                      </a:r>
                      <a:r>
                        <a:rPr sz="1800" b="0" spc="-10" dirty="0">
                          <a:latin typeface="Noto Sans CJK JP Medium"/>
                          <a:cs typeface="Noto Sans CJK JP Medium"/>
                        </a:rPr>
                        <a:t>)</a:t>
                      </a:r>
                      <a:r>
                        <a:rPr sz="1800" b="0" spc="10" dirty="0">
                          <a:latin typeface="Noto Sans CJK JP Medium"/>
                          <a:cs typeface="Noto Sans CJK JP Medium"/>
                        </a:rPr>
                        <a:t>以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上未滿</a:t>
                      </a: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80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分。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8580" marB="0">
                    <a:lnR w="12700">
                      <a:solidFill>
                        <a:srgbClr val="DF79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F791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DF791F"/>
                      </a:solidFill>
                      <a:prstDash val="solid"/>
                    </a:lnR>
                    <a:lnB w="19050">
                      <a:solidFill>
                        <a:srgbClr val="DF79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40333" y="5861050"/>
          <a:ext cx="6153149" cy="698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D9F8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3D9F84"/>
                      </a:solidFill>
                      <a:prstDash val="solid"/>
                    </a:lnR>
                    <a:lnT w="12700">
                      <a:solidFill>
                        <a:srgbClr val="3D9F84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ts val="3140"/>
                        </a:lnSpc>
                      </a:pPr>
                      <a:r>
                        <a:rPr sz="32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丙等</a:t>
                      </a:r>
                      <a:endParaRPr sz="3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績效評核成績為未滿</a:t>
                      </a:r>
                      <a:r>
                        <a:rPr sz="1800" b="0" spc="40" dirty="0">
                          <a:latin typeface="Noto Sans CJK JP Medium"/>
                          <a:cs typeface="Noto Sans CJK JP Medium"/>
                        </a:rPr>
                        <a:t>70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分。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9690" marB="0">
                    <a:lnR w="12700">
                      <a:solidFill>
                        <a:srgbClr val="3D9F8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D9F8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3D9F84"/>
                      </a:solidFill>
                      <a:prstDash val="solid"/>
                    </a:lnR>
                    <a:lnB w="19050">
                      <a:solidFill>
                        <a:srgbClr val="3D9F8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141209" y="1599971"/>
            <a:ext cx="5093335" cy="155003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325755" indent="-313690">
              <a:lnSpc>
                <a:spcPct val="100000"/>
              </a:lnSpc>
              <a:spcBef>
                <a:spcPts val="1505"/>
              </a:spcBef>
              <a:buSzPct val="96000"/>
              <a:buFont typeface="Wingdings"/>
              <a:buChar char=""/>
              <a:tabLst>
                <a:tab pos="326390" algn="l"/>
              </a:tabLst>
            </a:pPr>
            <a:r>
              <a:rPr sz="2500" b="0" spc="10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110</a:t>
            </a:r>
            <a:r>
              <a:rPr sz="25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年</a:t>
            </a:r>
            <a:r>
              <a:rPr sz="2500" b="0" spc="-5" dirty="0">
                <a:latin typeface="Noto Sans CJK JP Medium"/>
                <a:cs typeface="Noto Sans CJK JP Medium"/>
              </a:rPr>
              <a:t>環保署明訂</a:t>
            </a:r>
            <a:r>
              <a:rPr sz="25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公開表</a:t>
            </a:r>
            <a:r>
              <a:rPr sz="25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揚</a:t>
            </a:r>
            <a:r>
              <a:rPr sz="2500" b="0" spc="-5" dirty="0">
                <a:latin typeface="Noto Sans CJK JP Medium"/>
                <a:cs typeface="Noto Sans CJK JP Medium"/>
              </a:rPr>
              <a:t>原則</a:t>
            </a:r>
            <a:endParaRPr sz="2500">
              <a:latin typeface="Noto Sans CJK JP Medium"/>
              <a:cs typeface="Noto Sans CJK JP Medium"/>
            </a:endParaRPr>
          </a:p>
          <a:p>
            <a:pPr marL="311150" marR="5080" indent="-299085">
              <a:lnSpc>
                <a:spcPct val="106400"/>
              </a:lnSpc>
              <a:spcBef>
                <a:spcPts val="1210"/>
              </a:spcBef>
              <a:buClr>
                <a:srgbClr val="FF0000"/>
              </a:buClr>
              <a:buSzPct val="96000"/>
              <a:buFont typeface="Wingdings"/>
              <a:buChar char=""/>
              <a:tabLst>
                <a:tab pos="326390" algn="l"/>
              </a:tabLst>
            </a:pPr>
            <a:r>
              <a:rPr sz="2500" b="0" spc="15" dirty="0">
                <a:latin typeface="Noto Sans CJK JP Medium"/>
                <a:cs typeface="Noto Sans CJK JP Medium"/>
              </a:rPr>
              <a:t>公開</a:t>
            </a:r>
            <a:r>
              <a:rPr sz="2500" b="0" spc="25" dirty="0">
                <a:latin typeface="Noto Sans CJK JP Medium"/>
                <a:cs typeface="Noto Sans CJK JP Medium"/>
              </a:rPr>
              <a:t>表揚</a:t>
            </a:r>
            <a:r>
              <a:rPr sz="2500" b="0" spc="15" dirty="0">
                <a:latin typeface="Noto Sans CJK JP Medium"/>
                <a:cs typeface="Noto Sans CJK JP Medium"/>
              </a:rPr>
              <a:t>績效</a:t>
            </a:r>
            <a:r>
              <a:rPr sz="2500" b="0" spc="25" dirty="0">
                <a:latin typeface="Noto Sans CJK JP Medium"/>
                <a:cs typeface="Noto Sans CJK JP Medium"/>
              </a:rPr>
              <a:t>評核</a:t>
            </a:r>
            <a:r>
              <a:rPr sz="2500" b="0" spc="15" dirty="0">
                <a:latin typeface="Noto Sans CJK JP Medium"/>
                <a:cs typeface="Noto Sans CJK JP Medium"/>
              </a:rPr>
              <a:t>成</a:t>
            </a:r>
            <a:r>
              <a:rPr sz="2500" b="0" spc="45" dirty="0">
                <a:latin typeface="Noto Sans CJK JP Medium"/>
                <a:cs typeface="Noto Sans CJK JP Medium"/>
              </a:rPr>
              <a:t>績</a:t>
            </a:r>
            <a:r>
              <a:rPr sz="2500" b="0" spc="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達</a:t>
            </a:r>
            <a:r>
              <a:rPr sz="2500" b="0" spc="10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10</a:t>
            </a:r>
            <a:r>
              <a:rPr sz="2500" b="0" spc="1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0</a:t>
            </a:r>
            <a:r>
              <a:rPr sz="2500" b="0" spc="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</a:t>
            </a:r>
            <a:r>
              <a:rPr sz="2500" b="0" spc="-5" dirty="0">
                <a:latin typeface="Noto Sans CJK JP Medium"/>
                <a:cs typeface="Noto Sans CJK JP Medium"/>
              </a:rPr>
              <a:t>， </a:t>
            </a:r>
            <a:r>
              <a:rPr sz="2500" b="0" spc="-10" dirty="0">
                <a:latin typeface="Noto Sans CJK JP Medium"/>
                <a:cs typeface="Noto Sans CJK JP Medium"/>
              </a:rPr>
              <a:t>且評分等第</a:t>
            </a:r>
            <a:r>
              <a:rPr sz="2500" b="0" spc="-5" dirty="0">
                <a:latin typeface="Noto Sans CJK JP Medium"/>
                <a:cs typeface="Noto Sans CJK JP Medium"/>
              </a:rPr>
              <a:t>為</a:t>
            </a:r>
            <a:r>
              <a:rPr sz="25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優等</a:t>
            </a:r>
            <a:r>
              <a:rPr sz="2500" b="0" spc="-5" dirty="0">
                <a:latin typeface="Noto Sans CJK JP Medium"/>
                <a:cs typeface="Noto Sans CJK JP Medium"/>
              </a:rPr>
              <a:t>之機關</a:t>
            </a:r>
            <a:endParaRPr sz="2500">
              <a:latin typeface="Noto Sans CJK JP Medium"/>
              <a:cs typeface="Noto Sans CJK JP Medium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77100" y="3393947"/>
            <a:ext cx="4495800" cy="2992120"/>
            <a:chOff x="7277100" y="3393947"/>
            <a:chExt cx="4495800" cy="2992120"/>
          </a:xfrm>
        </p:grpSpPr>
        <p:sp>
          <p:nvSpPr>
            <p:cNvPr id="13" name="object 13"/>
            <p:cNvSpPr/>
            <p:nvPr/>
          </p:nvSpPr>
          <p:spPr>
            <a:xfrm>
              <a:off x="7277100" y="3393947"/>
              <a:ext cx="4495800" cy="2991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77100" y="6015227"/>
              <a:ext cx="4495800" cy="370840"/>
            </a:xfrm>
            <a:custGeom>
              <a:avLst/>
              <a:gdLst/>
              <a:ahLst/>
              <a:cxnLst/>
              <a:rect l="l" t="t" r="r" b="b"/>
              <a:pathLst>
                <a:path w="4495800" h="370839">
                  <a:moveTo>
                    <a:pt x="449580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4495800" y="370332"/>
                  </a:lnTo>
                  <a:lnTo>
                    <a:pt x="4495800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85329" y="6041237"/>
            <a:ext cx="3880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8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10</a:t>
            </a:r>
            <a:r>
              <a:rPr sz="1800" b="0" spc="8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9</a:t>
            </a: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年機關綠色採購績優單位表揚大會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51742" y="6380175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55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(49/52)</a:t>
            </a:r>
            <a:endParaRPr sz="2600"/>
          </a:p>
        </p:txBody>
      </p:sp>
      <p:grpSp>
        <p:nvGrpSpPr>
          <p:cNvPr id="18" name="object 18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19" name="object 19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56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8555" y="1824227"/>
            <a:ext cx="10046335" cy="4457065"/>
            <a:chOff x="638555" y="1824227"/>
            <a:chExt cx="10046335" cy="4457065"/>
          </a:xfrm>
        </p:grpSpPr>
        <p:sp>
          <p:nvSpPr>
            <p:cNvPr id="4" name="object 4"/>
            <p:cNvSpPr/>
            <p:nvPr/>
          </p:nvSpPr>
          <p:spPr>
            <a:xfrm>
              <a:off x="638555" y="5163312"/>
              <a:ext cx="10046335" cy="1057910"/>
            </a:xfrm>
            <a:custGeom>
              <a:avLst/>
              <a:gdLst/>
              <a:ahLst/>
              <a:cxnLst/>
              <a:rect l="l" t="t" r="r" b="b"/>
              <a:pathLst>
                <a:path w="10046335" h="1057910">
                  <a:moveTo>
                    <a:pt x="9869932" y="0"/>
                  </a:moveTo>
                  <a:lnTo>
                    <a:pt x="176276" y="0"/>
                  </a:lnTo>
                  <a:lnTo>
                    <a:pt x="129413" y="6292"/>
                  </a:lnTo>
                  <a:lnTo>
                    <a:pt x="87304" y="24054"/>
                  </a:lnTo>
                  <a:lnTo>
                    <a:pt x="51628" y="51609"/>
                  </a:lnTo>
                  <a:lnTo>
                    <a:pt x="24066" y="87281"/>
                  </a:lnTo>
                  <a:lnTo>
                    <a:pt x="6296" y="129395"/>
                  </a:lnTo>
                  <a:lnTo>
                    <a:pt x="0" y="176275"/>
                  </a:lnTo>
                  <a:lnTo>
                    <a:pt x="0" y="881380"/>
                  </a:lnTo>
                  <a:lnTo>
                    <a:pt x="6296" y="928238"/>
                  </a:lnTo>
                  <a:lnTo>
                    <a:pt x="24066" y="970345"/>
                  </a:lnTo>
                  <a:lnTo>
                    <a:pt x="51628" y="1006022"/>
                  </a:lnTo>
                  <a:lnTo>
                    <a:pt x="87304" y="1033587"/>
                  </a:lnTo>
                  <a:lnTo>
                    <a:pt x="129413" y="1051358"/>
                  </a:lnTo>
                  <a:lnTo>
                    <a:pt x="176276" y="1057656"/>
                  </a:lnTo>
                  <a:lnTo>
                    <a:pt x="9869932" y="1057656"/>
                  </a:lnTo>
                  <a:lnTo>
                    <a:pt x="9916812" y="1051358"/>
                  </a:lnTo>
                  <a:lnTo>
                    <a:pt x="9958926" y="1033587"/>
                  </a:lnTo>
                  <a:lnTo>
                    <a:pt x="9994598" y="1006022"/>
                  </a:lnTo>
                  <a:lnTo>
                    <a:pt x="10022153" y="970345"/>
                  </a:lnTo>
                  <a:lnTo>
                    <a:pt x="10039915" y="928238"/>
                  </a:lnTo>
                  <a:lnTo>
                    <a:pt x="10046208" y="881380"/>
                  </a:lnTo>
                  <a:lnTo>
                    <a:pt x="10046208" y="176275"/>
                  </a:lnTo>
                  <a:lnTo>
                    <a:pt x="10039915" y="129395"/>
                  </a:lnTo>
                  <a:lnTo>
                    <a:pt x="10022153" y="87281"/>
                  </a:lnTo>
                  <a:lnTo>
                    <a:pt x="9994598" y="51609"/>
                  </a:lnTo>
                  <a:lnTo>
                    <a:pt x="9958926" y="24054"/>
                  </a:lnTo>
                  <a:lnTo>
                    <a:pt x="9916812" y="6292"/>
                  </a:lnTo>
                  <a:lnTo>
                    <a:pt x="9869932" y="0"/>
                  </a:lnTo>
                  <a:close/>
                </a:path>
              </a:pathLst>
            </a:custGeom>
            <a:solidFill>
              <a:srgbClr val="FFD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8555" y="4053839"/>
              <a:ext cx="10046335" cy="1056640"/>
            </a:xfrm>
            <a:custGeom>
              <a:avLst/>
              <a:gdLst/>
              <a:ahLst/>
              <a:cxnLst/>
              <a:rect l="l" t="t" r="r" b="b"/>
              <a:pathLst>
                <a:path w="10046335" h="1056639">
                  <a:moveTo>
                    <a:pt x="9870186" y="0"/>
                  </a:moveTo>
                  <a:lnTo>
                    <a:pt x="176034" y="0"/>
                  </a:lnTo>
                  <a:lnTo>
                    <a:pt x="129238" y="6291"/>
                  </a:lnTo>
                  <a:lnTo>
                    <a:pt x="87187" y="24045"/>
                  </a:lnTo>
                  <a:lnTo>
                    <a:pt x="51560" y="51577"/>
                  </a:lnTo>
                  <a:lnTo>
                    <a:pt x="24034" y="87206"/>
                  </a:lnTo>
                  <a:lnTo>
                    <a:pt x="6288" y="129248"/>
                  </a:lnTo>
                  <a:lnTo>
                    <a:pt x="0" y="176022"/>
                  </a:lnTo>
                  <a:lnTo>
                    <a:pt x="0" y="880110"/>
                  </a:lnTo>
                  <a:lnTo>
                    <a:pt x="6288" y="926883"/>
                  </a:lnTo>
                  <a:lnTo>
                    <a:pt x="24034" y="968925"/>
                  </a:lnTo>
                  <a:lnTo>
                    <a:pt x="51560" y="1004554"/>
                  </a:lnTo>
                  <a:lnTo>
                    <a:pt x="87187" y="1032086"/>
                  </a:lnTo>
                  <a:lnTo>
                    <a:pt x="129238" y="1049840"/>
                  </a:lnTo>
                  <a:lnTo>
                    <a:pt x="176034" y="1056132"/>
                  </a:lnTo>
                  <a:lnTo>
                    <a:pt x="9870186" y="1056132"/>
                  </a:lnTo>
                  <a:lnTo>
                    <a:pt x="9916959" y="1049840"/>
                  </a:lnTo>
                  <a:lnTo>
                    <a:pt x="9959001" y="1032086"/>
                  </a:lnTo>
                  <a:lnTo>
                    <a:pt x="9994630" y="1004554"/>
                  </a:lnTo>
                  <a:lnTo>
                    <a:pt x="10022162" y="968925"/>
                  </a:lnTo>
                  <a:lnTo>
                    <a:pt x="10039916" y="926883"/>
                  </a:lnTo>
                  <a:lnTo>
                    <a:pt x="10046208" y="880110"/>
                  </a:lnTo>
                  <a:lnTo>
                    <a:pt x="10046208" y="176022"/>
                  </a:lnTo>
                  <a:lnTo>
                    <a:pt x="10039916" y="129248"/>
                  </a:lnTo>
                  <a:lnTo>
                    <a:pt x="10022162" y="87206"/>
                  </a:lnTo>
                  <a:lnTo>
                    <a:pt x="9994630" y="51577"/>
                  </a:lnTo>
                  <a:lnTo>
                    <a:pt x="9959001" y="24045"/>
                  </a:lnTo>
                  <a:lnTo>
                    <a:pt x="9916959" y="6291"/>
                  </a:lnTo>
                  <a:lnTo>
                    <a:pt x="9870186" y="0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8555" y="2962655"/>
              <a:ext cx="10046335" cy="1057910"/>
            </a:xfrm>
            <a:custGeom>
              <a:avLst/>
              <a:gdLst/>
              <a:ahLst/>
              <a:cxnLst/>
              <a:rect l="l" t="t" r="r" b="b"/>
              <a:pathLst>
                <a:path w="10046335" h="1057910">
                  <a:moveTo>
                    <a:pt x="9869932" y="0"/>
                  </a:moveTo>
                  <a:lnTo>
                    <a:pt x="176276" y="0"/>
                  </a:lnTo>
                  <a:lnTo>
                    <a:pt x="129413" y="6292"/>
                  </a:lnTo>
                  <a:lnTo>
                    <a:pt x="87304" y="24054"/>
                  </a:lnTo>
                  <a:lnTo>
                    <a:pt x="51628" y="51609"/>
                  </a:lnTo>
                  <a:lnTo>
                    <a:pt x="24066" y="87281"/>
                  </a:lnTo>
                  <a:lnTo>
                    <a:pt x="6296" y="129395"/>
                  </a:lnTo>
                  <a:lnTo>
                    <a:pt x="0" y="176275"/>
                  </a:lnTo>
                  <a:lnTo>
                    <a:pt x="0" y="881380"/>
                  </a:lnTo>
                  <a:lnTo>
                    <a:pt x="6296" y="928260"/>
                  </a:lnTo>
                  <a:lnTo>
                    <a:pt x="24066" y="970374"/>
                  </a:lnTo>
                  <a:lnTo>
                    <a:pt x="51628" y="1006046"/>
                  </a:lnTo>
                  <a:lnTo>
                    <a:pt x="87304" y="1033601"/>
                  </a:lnTo>
                  <a:lnTo>
                    <a:pt x="129413" y="1051363"/>
                  </a:lnTo>
                  <a:lnTo>
                    <a:pt x="176276" y="1057656"/>
                  </a:lnTo>
                  <a:lnTo>
                    <a:pt x="9869932" y="1057656"/>
                  </a:lnTo>
                  <a:lnTo>
                    <a:pt x="9916812" y="1051363"/>
                  </a:lnTo>
                  <a:lnTo>
                    <a:pt x="9958926" y="1033601"/>
                  </a:lnTo>
                  <a:lnTo>
                    <a:pt x="9994598" y="1006046"/>
                  </a:lnTo>
                  <a:lnTo>
                    <a:pt x="10022153" y="970374"/>
                  </a:lnTo>
                  <a:lnTo>
                    <a:pt x="10039915" y="928260"/>
                  </a:lnTo>
                  <a:lnTo>
                    <a:pt x="10046208" y="881380"/>
                  </a:lnTo>
                  <a:lnTo>
                    <a:pt x="10046208" y="176275"/>
                  </a:lnTo>
                  <a:lnTo>
                    <a:pt x="10039915" y="129395"/>
                  </a:lnTo>
                  <a:lnTo>
                    <a:pt x="10022153" y="87281"/>
                  </a:lnTo>
                  <a:lnTo>
                    <a:pt x="9994598" y="51609"/>
                  </a:lnTo>
                  <a:lnTo>
                    <a:pt x="9958926" y="24054"/>
                  </a:lnTo>
                  <a:lnTo>
                    <a:pt x="9916812" y="6292"/>
                  </a:lnTo>
                  <a:lnTo>
                    <a:pt x="9869932" y="0"/>
                  </a:lnTo>
                  <a:close/>
                </a:path>
              </a:pathLst>
            </a:custGeom>
            <a:solidFill>
              <a:srgbClr val="FFD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8555" y="1824227"/>
              <a:ext cx="10046335" cy="1057910"/>
            </a:xfrm>
            <a:custGeom>
              <a:avLst/>
              <a:gdLst/>
              <a:ahLst/>
              <a:cxnLst/>
              <a:rect l="l" t="t" r="r" b="b"/>
              <a:pathLst>
                <a:path w="10046335" h="1057910">
                  <a:moveTo>
                    <a:pt x="9869932" y="0"/>
                  </a:moveTo>
                  <a:lnTo>
                    <a:pt x="176276" y="0"/>
                  </a:lnTo>
                  <a:lnTo>
                    <a:pt x="129413" y="6292"/>
                  </a:lnTo>
                  <a:lnTo>
                    <a:pt x="87304" y="24054"/>
                  </a:lnTo>
                  <a:lnTo>
                    <a:pt x="51628" y="51609"/>
                  </a:lnTo>
                  <a:lnTo>
                    <a:pt x="24066" y="87281"/>
                  </a:lnTo>
                  <a:lnTo>
                    <a:pt x="6296" y="129395"/>
                  </a:lnTo>
                  <a:lnTo>
                    <a:pt x="0" y="176275"/>
                  </a:lnTo>
                  <a:lnTo>
                    <a:pt x="0" y="881380"/>
                  </a:lnTo>
                  <a:lnTo>
                    <a:pt x="6296" y="928260"/>
                  </a:lnTo>
                  <a:lnTo>
                    <a:pt x="24066" y="970374"/>
                  </a:lnTo>
                  <a:lnTo>
                    <a:pt x="51628" y="1006046"/>
                  </a:lnTo>
                  <a:lnTo>
                    <a:pt x="87304" y="1033601"/>
                  </a:lnTo>
                  <a:lnTo>
                    <a:pt x="129413" y="1051363"/>
                  </a:lnTo>
                  <a:lnTo>
                    <a:pt x="176276" y="1057656"/>
                  </a:lnTo>
                  <a:lnTo>
                    <a:pt x="9869932" y="1057656"/>
                  </a:lnTo>
                  <a:lnTo>
                    <a:pt x="9916812" y="1051363"/>
                  </a:lnTo>
                  <a:lnTo>
                    <a:pt x="9958926" y="1033601"/>
                  </a:lnTo>
                  <a:lnTo>
                    <a:pt x="9994598" y="1006046"/>
                  </a:lnTo>
                  <a:lnTo>
                    <a:pt x="10022153" y="970374"/>
                  </a:lnTo>
                  <a:lnTo>
                    <a:pt x="10039915" y="928260"/>
                  </a:lnTo>
                  <a:lnTo>
                    <a:pt x="10046208" y="881380"/>
                  </a:lnTo>
                  <a:lnTo>
                    <a:pt x="10046208" y="176275"/>
                  </a:lnTo>
                  <a:lnTo>
                    <a:pt x="10039915" y="129395"/>
                  </a:lnTo>
                  <a:lnTo>
                    <a:pt x="10022153" y="87281"/>
                  </a:lnTo>
                  <a:lnTo>
                    <a:pt x="9994598" y="51609"/>
                  </a:lnTo>
                  <a:lnTo>
                    <a:pt x="9958926" y="24054"/>
                  </a:lnTo>
                  <a:lnTo>
                    <a:pt x="9916812" y="6292"/>
                  </a:lnTo>
                  <a:lnTo>
                    <a:pt x="9869932" y="0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2979" y="2052827"/>
              <a:ext cx="1169035" cy="638810"/>
            </a:xfrm>
            <a:custGeom>
              <a:avLst/>
              <a:gdLst/>
              <a:ahLst/>
              <a:cxnLst/>
              <a:rect l="l" t="t" r="r" b="b"/>
              <a:pathLst>
                <a:path w="1169035" h="638810">
                  <a:moveTo>
                    <a:pt x="1062482" y="0"/>
                  </a:moveTo>
                  <a:lnTo>
                    <a:pt x="106426" y="0"/>
                  </a:lnTo>
                  <a:lnTo>
                    <a:pt x="65000" y="8360"/>
                  </a:lnTo>
                  <a:lnTo>
                    <a:pt x="31172" y="31162"/>
                  </a:lnTo>
                  <a:lnTo>
                    <a:pt x="8363" y="64990"/>
                  </a:lnTo>
                  <a:lnTo>
                    <a:pt x="0" y="106425"/>
                  </a:lnTo>
                  <a:lnTo>
                    <a:pt x="0" y="532130"/>
                  </a:lnTo>
                  <a:lnTo>
                    <a:pt x="8363" y="573565"/>
                  </a:lnTo>
                  <a:lnTo>
                    <a:pt x="31172" y="607393"/>
                  </a:lnTo>
                  <a:lnTo>
                    <a:pt x="65000" y="630195"/>
                  </a:lnTo>
                  <a:lnTo>
                    <a:pt x="106426" y="638555"/>
                  </a:lnTo>
                  <a:lnTo>
                    <a:pt x="1062482" y="638555"/>
                  </a:lnTo>
                  <a:lnTo>
                    <a:pt x="1103917" y="630195"/>
                  </a:lnTo>
                  <a:lnTo>
                    <a:pt x="1137745" y="607393"/>
                  </a:lnTo>
                  <a:lnTo>
                    <a:pt x="1160547" y="573565"/>
                  </a:lnTo>
                  <a:lnTo>
                    <a:pt x="1168908" y="532130"/>
                  </a:lnTo>
                  <a:lnTo>
                    <a:pt x="1168908" y="106425"/>
                  </a:lnTo>
                  <a:lnTo>
                    <a:pt x="1160547" y="64990"/>
                  </a:lnTo>
                  <a:lnTo>
                    <a:pt x="1137745" y="31162"/>
                  </a:lnTo>
                  <a:lnTo>
                    <a:pt x="1103917" y="8360"/>
                  </a:lnTo>
                  <a:lnTo>
                    <a:pt x="1062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2979" y="2052827"/>
              <a:ext cx="1169035" cy="638810"/>
            </a:xfrm>
            <a:custGeom>
              <a:avLst/>
              <a:gdLst/>
              <a:ahLst/>
              <a:cxnLst/>
              <a:rect l="l" t="t" r="r" b="b"/>
              <a:pathLst>
                <a:path w="1169035" h="638810">
                  <a:moveTo>
                    <a:pt x="0" y="106425"/>
                  </a:moveTo>
                  <a:lnTo>
                    <a:pt x="8363" y="64990"/>
                  </a:lnTo>
                  <a:lnTo>
                    <a:pt x="31172" y="31162"/>
                  </a:lnTo>
                  <a:lnTo>
                    <a:pt x="65000" y="8360"/>
                  </a:lnTo>
                  <a:lnTo>
                    <a:pt x="106426" y="0"/>
                  </a:lnTo>
                  <a:lnTo>
                    <a:pt x="1062482" y="0"/>
                  </a:lnTo>
                  <a:lnTo>
                    <a:pt x="1103917" y="8360"/>
                  </a:lnTo>
                  <a:lnTo>
                    <a:pt x="1137745" y="31162"/>
                  </a:lnTo>
                  <a:lnTo>
                    <a:pt x="1160547" y="64990"/>
                  </a:lnTo>
                  <a:lnTo>
                    <a:pt x="1168908" y="106425"/>
                  </a:lnTo>
                  <a:lnTo>
                    <a:pt x="1168908" y="532130"/>
                  </a:lnTo>
                  <a:lnTo>
                    <a:pt x="1160547" y="573565"/>
                  </a:lnTo>
                  <a:lnTo>
                    <a:pt x="1137745" y="607393"/>
                  </a:lnTo>
                  <a:lnTo>
                    <a:pt x="1103917" y="630195"/>
                  </a:lnTo>
                  <a:lnTo>
                    <a:pt x="1062482" y="638555"/>
                  </a:lnTo>
                  <a:lnTo>
                    <a:pt x="106426" y="638555"/>
                  </a:lnTo>
                  <a:lnTo>
                    <a:pt x="65000" y="630195"/>
                  </a:lnTo>
                  <a:lnTo>
                    <a:pt x="31172" y="607393"/>
                  </a:lnTo>
                  <a:lnTo>
                    <a:pt x="8363" y="573565"/>
                  </a:lnTo>
                  <a:lnTo>
                    <a:pt x="0" y="532130"/>
                  </a:lnTo>
                  <a:lnTo>
                    <a:pt x="0" y="1064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6047" y="1950719"/>
              <a:ext cx="870966" cy="1009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2979" y="3108960"/>
              <a:ext cx="1169035" cy="640080"/>
            </a:xfrm>
            <a:custGeom>
              <a:avLst/>
              <a:gdLst/>
              <a:ahLst/>
              <a:cxnLst/>
              <a:rect l="l" t="t" r="r" b="b"/>
              <a:pathLst>
                <a:path w="1169035" h="640079">
                  <a:moveTo>
                    <a:pt x="1062228" y="0"/>
                  </a:moveTo>
                  <a:lnTo>
                    <a:pt x="106680" y="0"/>
                  </a:lnTo>
                  <a:lnTo>
                    <a:pt x="65156" y="8381"/>
                  </a:lnTo>
                  <a:lnTo>
                    <a:pt x="31246" y="31241"/>
                  </a:lnTo>
                  <a:lnTo>
                    <a:pt x="8383" y="65150"/>
                  </a:lnTo>
                  <a:lnTo>
                    <a:pt x="0" y="106679"/>
                  </a:lnTo>
                  <a:lnTo>
                    <a:pt x="0" y="533399"/>
                  </a:lnTo>
                  <a:lnTo>
                    <a:pt x="8383" y="574928"/>
                  </a:lnTo>
                  <a:lnTo>
                    <a:pt x="31246" y="608837"/>
                  </a:lnTo>
                  <a:lnTo>
                    <a:pt x="65156" y="631697"/>
                  </a:lnTo>
                  <a:lnTo>
                    <a:pt x="106680" y="640079"/>
                  </a:lnTo>
                  <a:lnTo>
                    <a:pt x="1062228" y="640079"/>
                  </a:lnTo>
                  <a:lnTo>
                    <a:pt x="1103757" y="631697"/>
                  </a:lnTo>
                  <a:lnTo>
                    <a:pt x="1137666" y="608837"/>
                  </a:lnTo>
                  <a:lnTo>
                    <a:pt x="1160526" y="574928"/>
                  </a:lnTo>
                  <a:lnTo>
                    <a:pt x="1168908" y="533399"/>
                  </a:lnTo>
                  <a:lnTo>
                    <a:pt x="1168908" y="106679"/>
                  </a:lnTo>
                  <a:lnTo>
                    <a:pt x="1160526" y="65150"/>
                  </a:lnTo>
                  <a:lnTo>
                    <a:pt x="1137666" y="31241"/>
                  </a:lnTo>
                  <a:lnTo>
                    <a:pt x="1103757" y="8381"/>
                  </a:lnTo>
                  <a:lnTo>
                    <a:pt x="1062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2979" y="3108960"/>
              <a:ext cx="1169035" cy="640080"/>
            </a:xfrm>
            <a:custGeom>
              <a:avLst/>
              <a:gdLst/>
              <a:ahLst/>
              <a:cxnLst/>
              <a:rect l="l" t="t" r="r" b="b"/>
              <a:pathLst>
                <a:path w="1169035" h="640079">
                  <a:moveTo>
                    <a:pt x="0" y="106679"/>
                  </a:moveTo>
                  <a:lnTo>
                    <a:pt x="8383" y="65150"/>
                  </a:lnTo>
                  <a:lnTo>
                    <a:pt x="31246" y="31241"/>
                  </a:lnTo>
                  <a:lnTo>
                    <a:pt x="65156" y="8381"/>
                  </a:lnTo>
                  <a:lnTo>
                    <a:pt x="106680" y="0"/>
                  </a:lnTo>
                  <a:lnTo>
                    <a:pt x="1062228" y="0"/>
                  </a:lnTo>
                  <a:lnTo>
                    <a:pt x="1103757" y="8381"/>
                  </a:lnTo>
                  <a:lnTo>
                    <a:pt x="1137666" y="31241"/>
                  </a:lnTo>
                  <a:lnTo>
                    <a:pt x="1160526" y="65150"/>
                  </a:lnTo>
                  <a:lnTo>
                    <a:pt x="1168908" y="106679"/>
                  </a:lnTo>
                  <a:lnTo>
                    <a:pt x="1168908" y="533399"/>
                  </a:lnTo>
                  <a:lnTo>
                    <a:pt x="1160526" y="574928"/>
                  </a:lnTo>
                  <a:lnTo>
                    <a:pt x="1137666" y="608837"/>
                  </a:lnTo>
                  <a:lnTo>
                    <a:pt x="1103757" y="631697"/>
                  </a:lnTo>
                  <a:lnTo>
                    <a:pt x="1062228" y="640079"/>
                  </a:lnTo>
                  <a:lnTo>
                    <a:pt x="106680" y="640079"/>
                  </a:lnTo>
                  <a:lnTo>
                    <a:pt x="65156" y="631697"/>
                  </a:lnTo>
                  <a:lnTo>
                    <a:pt x="31246" y="608837"/>
                  </a:lnTo>
                  <a:lnTo>
                    <a:pt x="8383" y="574928"/>
                  </a:lnTo>
                  <a:lnTo>
                    <a:pt x="0" y="533399"/>
                  </a:lnTo>
                  <a:lnTo>
                    <a:pt x="0" y="1066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6047" y="3008375"/>
              <a:ext cx="870966" cy="1009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2979" y="4270248"/>
              <a:ext cx="1169035" cy="638810"/>
            </a:xfrm>
            <a:custGeom>
              <a:avLst/>
              <a:gdLst/>
              <a:ahLst/>
              <a:cxnLst/>
              <a:rect l="l" t="t" r="r" b="b"/>
              <a:pathLst>
                <a:path w="1169035" h="638810">
                  <a:moveTo>
                    <a:pt x="1062482" y="0"/>
                  </a:moveTo>
                  <a:lnTo>
                    <a:pt x="106426" y="0"/>
                  </a:lnTo>
                  <a:lnTo>
                    <a:pt x="65000" y="8360"/>
                  </a:lnTo>
                  <a:lnTo>
                    <a:pt x="31172" y="31162"/>
                  </a:lnTo>
                  <a:lnTo>
                    <a:pt x="8363" y="64990"/>
                  </a:lnTo>
                  <a:lnTo>
                    <a:pt x="0" y="106425"/>
                  </a:lnTo>
                  <a:lnTo>
                    <a:pt x="0" y="532130"/>
                  </a:lnTo>
                  <a:lnTo>
                    <a:pt x="8363" y="573565"/>
                  </a:lnTo>
                  <a:lnTo>
                    <a:pt x="31172" y="607393"/>
                  </a:lnTo>
                  <a:lnTo>
                    <a:pt x="65000" y="630195"/>
                  </a:lnTo>
                  <a:lnTo>
                    <a:pt x="106426" y="638555"/>
                  </a:lnTo>
                  <a:lnTo>
                    <a:pt x="1062482" y="638555"/>
                  </a:lnTo>
                  <a:lnTo>
                    <a:pt x="1103917" y="630195"/>
                  </a:lnTo>
                  <a:lnTo>
                    <a:pt x="1137745" y="607393"/>
                  </a:lnTo>
                  <a:lnTo>
                    <a:pt x="1160547" y="573565"/>
                  </a:lnTo>
                  <a:lnTo>
                    <a:pt x="1168908" y="532130"/>
                  </a:lnTo>
                  <a:lnTo>
                    <a:pt x="1168908" y="106425"/>
                  </a:lnTo>
                  <a:lnTo>
                    <a:pt x="1160547" y="64990"/>
                  </a:lnTo>
                  <a:lnTo>
                    <a:pt x="1137745" y="31162"/>
                  </a:lnTo>
                  <a:lnTo>
                    <a:pt x="1103917" y="8360"/>
                  </a:lnTo>
                  <a:lnTo>
                    <a:pt x="1062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2979" y="4270248"/>
              <a:ext cx="1169035" cy="638810"/>
            </a:xfrm>
            <a:custGeom>
              <a:avLst/>
              <a:gdLst/>
              <a:ahLst/>
              <a:cxnLst/>
              <a:rect l="l" t="t" r="r" b="b"/>
              <a:pathLst>
                <a:path w="1169035" h="638810">
                  <a:moveTo>
                    <a:pt x="0" y="106425"/>
                  </a:moveTo>
                  <a:lnTo>
                    <a:pt x="8363" y="64990"/>
                  </a:lnTo>
                  <a:lnTo>
                    <a:pt x="31172" y="31162"/>
                  </a:lnTo>
                  <a:lnTo>
                    <a:pt x="65000" y="8360"/>
                  </a:lnTo>
                  <a:lnTo>
                    <a:pt x="106426" y="0"/>
                  </a:lnTo>
                  <a:lnTo>
                    <a:pt x="1062482" y="0"/>
                  </a:lnTo>
                  <a:lnTo>
                    <a:pt x="1103917" y="8360"/>
                  </a:lnTo>
                  <a:lnTo>
                    <a:pt x="1137745" y="31162"/>
                  </a:lnTo>
                  <a:lnTo>
                    <a:pt x="1160547" y="64990"/>
                  </a:lnTo>
                  <a:lnTo>
                    <a:pt x="1168908" y="106425"/>
                  </a:lnTo>
                  <a:lnTo>
                    <a:pt x="1168908" y="532130"/>
                  </a:lnTo>
                  <a:lnTo>
                    <a:pt x="1160547" y="573565"/>
                  </a:lnTo>
                  <a:lnTo>
                    <a:pt x="1137745" y="607393"/>
                  </a:lnTo>
                  <a:lnTo>
                    <a:pt x="1103917" y="630195"/>
                  </a:lnTo>
                  <a:lnTo>
                    <a:pt x="1062482" y="638555"/>
                  </a:lnTo>
                  <a:lnTo>
                    <a:pt x="106426" y="638555"/>
                  </a:lnTo>
                  <a:lnTo>
                    <a:pt x="65000" y="630195"/>
                  </a:lnTo>
                  <a:lnTo>
                    <a:pt x="31172" y="607393"/>
                  </a:lnTo>
                  <a:lnTo>
                    <a:pt x="8363" y="573565"/>
                  </a:lnTo>
                  <a:lnTo>
                    <a:pt x="0" y="532130"/>
                  </a:lnTo>
                  <a:lnTo>
                    <a:pt x="0" y="1064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46047" y="4168139"/>
              <a:ext cx="870966" cy="1009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2979" y="5372099"/>
              <a:ext cx="1169035" cy="638810"/>
            </a:xfrm>
            <a:custGeom>
              <a:avLst/>
              <a:gdLst/>
              <a:ahLst/>
              <a:cxnLst/>
              <a:rect l="l" t="t" r="r" b="b"/>
              <a:pathLst>
                <a:path w="1169035" h="638810">
                  <a:moveTo>
                    <a:pt x="1062482" y="0"/>
                  </a:moveTo>
                  <a:lnTo>
                    <a:pt x="106426" y="0"/>
                  </a:lnTo>
                  <a:lnTo>
                    <a:pt x="65000" y="8360"/>
                  </a:lnTo>
                  <a:lnTo>
                    <a:pt x="31172" y="31162"/>
                  </a:lnTo>
                  <a:lnTo>
                    <a:pt x="8363" y="64990"/>
                  </a:lnTo>
                  <a:lnTo>
                    <a:pt x="0" y="106425"/>
                  </a:lnTo>
                  <a:lnTo>
                    <a:pt x="0" y="532130"/>
                  </a:lnTo>
                  <a:lnTo>
                    <a:pt x="8363" y="573555"/>
                  </a:lnTo>
                  <a:lnTo>
                    <a:pt x="31172" y="607383"/>
                  </a:lnTo>
                  <a:lnTo>
                    <a:pt x="65000" y="630192"/>
                  </a:lnTo>
                  <a:lnTo>
                    <a:pt x="106426" y="638555"/>
                  </a:lnTo>
                  <a:lnTo>
                    <a:pt x="1062482" y="638555"/>
                  </a:lnTo>
                  <a:lnTo>
                    <a:pt x="1103917" y="630192"/>
                  </a:lnTo>
                  <a:lnTo>
                    <a:pt x="1137745" y="607383"/>
                  </a:lnTo>
                  <a:lnTo>
                    <a:pt x="1160547" y="573555"/>
                  </a:lnTo>
                  <a:lnTo>
                    <a:pt x="1168908" y="532130"/>
                  </a:lnTo>
                  <a:lnTo>
                    <a:pt x="1168908" y="106425"/>
                  </a:lnTo>
                  <a:lnTo>
                    <a:pt x="1160547" y="64990"/>
                  </a:lnTo>
                  <a:lnTo>
                    <a:pt x="1137745" y="31162"/>
                  </a:lnTo>
                  <a:lnTo>
                    <a:pt x="1103917" y="8360"/>
                  </a:lnTo>
                  <a:lnTo>
                    <a:pt x="1062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2979" y="5372099"/>
              <a:ext cx="1169035" cy="638810"/>
            </a:xfrm>
            <a:custGeom>
              <a:avLst/>
              <a:gdLst/>
              <a:ahLst/>
              <a:cxnLst/>
              <a:rect l="l" t="t" r="r" b="b"/>
              <a:pathLst>
                <a:path w="1169035" h="638810">
                  <a:moveTo>
                    <a:pt x="0" y="106425"/>
                  </a:moveTo>
                  <a:lnTo>
                    <a:pt x="8363" y="64990"/>
                  </a:lnTo>
                  <a:lnTo>
                    <a:pt x="31172" y="31162"/>
                  </a:lnTo>
                  <a:lnTo>
                    <a:pt x="65000" y="8360"/>
                  </a:lnTo>
                  <a:lnTo>
                    <a:pt x="106426" y="0"/>
                  </a:lnTo>
                  <a:lnTo>
                    <a:pt x="1062482" y="0"/>
                  </a:lnTo>
                  <a:lnTo>
                    <a:pt x="1103917" y="8360"/>
                  </a:lnTo>
                  <a:lnTo>
                    <a:pt x="1137745" y="31162"/>
                  </a:lnTo>
                  <a:lnTo>
                    <a:pt x="1160547" y="64990"/>
                  </a:lnTo>
                  <a:lnTo>
                    <a:pt x="1168908" y="106425"/>
                  </a:lnTo>
                  <a:lnTo>
                    <a:pt x="1168908" y="532130"/>
                  </a:lnTo>
                  <a:lnTo>
                    <a:pt x="1160547" y="573555"/>
                  </a:lnTo>
                  <a:lnTo>
                    <a:pt x="1137745" y="607383"/>
                  </a:lnTo>
                  <a:lnTo>
                    <a:pt x="1103917" y="630192"/>
                  </a:lnTo>
                  <a:lnTo>
                    <a:pt x="1062482" y="638555"/>
                  </a:lnTo>
                  <a:lnTo>
                    <a:pt x="106426" y="638555"/>
                  </a:lnTo>
                  <a:lnTo>
                    <a:pt x="65000" y="630192"/>
                  </a:lnTo>
                  <a:lnTo>
                    <a:pt x="31172" y="607383"/>
                  </a:lnTo>
                  <a:lnTo>
                    <a:pt x="8363" y="573555"/>
                  </a:lnTo>
                  <a:lnTo>
                    <a:pt x="0" y="532130"/>
                  </a:lnTo>
                  <a:lnTo>
                    <a:pt x="0" y="1064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46047" y="5271516"/>
              <a:ext cx="870966" cy="1009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17700" y="2047151"/>
            <a:ext cx="298450" cy="3924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0" spc="-25" dirty="0">
                <a:latin typeface="Noto Sans CJK JP Medium"/>
                <a:cs typeface="Noto Sans CJK JP Medium"/>
              </a:rPr>
              <a:t>1</a:t>
            </a:r>
            <a:endParaRPr sz="3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3765"/>
              </a:spcBef>
            </a:pPr>
            <a:r>
              <a:rPr sz="3800" b="0" spc="-25" dirty="0">
                <a:latin typeface="Noto Sans CJK JP Medium"/>
                <a:cs typeface="Noto Sans CJK JP Medium"/>
              </a:rPr>
              <a:t>2</a:t>
            </a:r>
            <a:endParaRPr sz="38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</a:pPr>
            <a:r>
              <a:rPr sz="3800" b="0" spc="-25" dirty="0">
                <a:latin typeface="Noto Sans CJK JP Medium"/>
                <a:cs typeface="Noto Sans CJK JP Medium"/>
              </a:rPr>
              <a:t>3</a:t>
            </a:r>
            <a:endParaRPr sz="3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4120"/>
              </a:spcBef>
            </a:pPr>
            <a:r>
              <a:rPr sz="3800" b="0" spc="-20" dirty="0">
                <a:latin typeface="Noto Sans CJK JP Medium"/>
                <a:cs typeface="Noto Sans CJK JP Medium"/>
              </a:rPr>
              <a:t>4</a:t>
            </a:r>
            <a:endParaRPr sz="3800">
              <a:latin typeface="Noto Sans CJK JP Medium"/>
              <a:cs typeface="Noto Sans CJK JP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20214" y="5218557"/>
            <a:ext cx="8027670" cy="858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95"/>
              </a:spcBef>
            </a:pPr>
            <a:r>
              <a:rPr sz="2800" b="0" spc="1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110</a:t>
            </a:r>
            <a:r>
              <a:rPr sz="2800" b="0" spc="12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年</a:t>
            </a:r>
            <a:r>
              <a:rPr sz="2800" b="0" spc="13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機關</a:t>
            </a:r>
            <a:r>
              <a:rPr sz="2800" b="0" spc="12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評</a:t>
            </a:r>
            <a:r>
              <a:rPr sz="2800" b="0" spc="13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核方法</a:t>
            </a:r>
            <a:r>
              <a:rPr sz="2800" b="0" spc="12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表</a:t>
            </a:r>
            <a:r>
              <a:rPr sz="2800" b="0" spc="13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揚規</a:t>
            </a:r>
            <a:r>
              <a:rPr sz="2800" b="0" spc="16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定</a:t>
            </a:r>
            <a:r>
              <a:rPr sz="2800" b="0" spc="12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，</a:t>
            </a:r>
            <a:r>
              <a:rPr sz="2800" b="0" spc="13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為評核</a:t>
            </a:r>
            <a:r>
              <a:rPr sz="2800" b="0" spc="12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成</a:t>
            </a:r>
            <a:r>
              <a:rPr sz="2800" b="0" spc="14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績</a:t>
            </a:r>
            <a:r>
              <a:rPr sz="2800" b="0" spc="1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達</a:t>
            </a:r>
            <a:r>
              <a:rPr sz="2800" b="0" spc="6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100</a:t>
            </a:r>
            <a:endParaRPr sz="2800">
              <a:latin typeface="Noto Sans CJK JP Medium"/>
              <a:cs typeface="Noto Sans CJK JP Medium"/>
            </a:endParaRPr>
          </a:p>
          <a:p>
            <a:pPr marL="12700">
              <a:lnSpc>
                <a:spcPts val="3279"/>
              </a:lnSpc>
            </a:pP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，且評分等第為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優等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之機關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1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(50/52)</a:t>
            </a:r>
            <a:endParaRPr sz="2600"/>
          </a:p>
        </p:txBody>
      </p:sp>
      <p:grpSp>
        <p:nvGrpSpPr>
          <p:cNvPr id="23" name="object 23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4" name="object 24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5948" y="868254"/>
            <a:ext cx="8712200" cy="1532255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4400" b="0" u="heavy" dirty="0">
                <a:solidFill>
                  <a:srgbClr val="185268"/>
                </a:solidFill>
                <a:uFill>
                  <a:solidFill>
                    <a:srgbClr val="185268"/>
                  </a:solidFill>
                </a:uFill>
                <a:latin typeface="Noto Sans CJK JP Medium"/>
                <a:cs typeface="Noto Sans CJK JP Medium"/>
              </a:rPr>
              <a:t>重點回顧</a:t>
            </a:r>
            <a:endParaRPr sz="4400">
              <a:latin typeface="Noto Sans CJK JP Medium"/>
              <a:cs typeface="Noto Sans CJK JP Medium"/>
            </a:endParaRPr>
          </a:p>
          <a:p>
            <a:pPr marL="1026794">
              <a:lnSpc>
                <a:spcPct val="100000"/>
              </a:lnSpc>
              <a:spcBef>
                <a:spcPts val="1250"/>
              </a:spcBef>
            </a:pP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減分項目計</a:t>
            </a:r>
            <a:r>
              <a:rPr sz="2800" b="0" spc="6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2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項，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為</a:t>
            </a:r>
            <a:r>
              <a:rPr sz="2800" b="0" u="heavy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Noto Sans CJK JP Medium"/>
                <a:cs typeface="Noto Sans CJK JP Medium"/>
              </a:rPr>
              <a:t>不統計金額申報情</a:t>
            </a:r>
            <a:r>
              <a:rPr sz="2800" b="0" u="heavy" spc="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Noto Sans CJK JP Medium"/>
                <a:cs typeface="Noto Sans CJK JP Medium"/>
              </a:rPr>
              <a:t>形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及</a:t>
            </a:r>
            <a:r>
              <a:rPr sz="2800" b="0" u="heavy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Noto Sans CJK JP Medium"/>
                <a:cs typeface="Noto Sans CJK JP Medium"/>
              </a:rPr>
              <a:t>未</a:t>
            </a:r>
            <a:r>
              <a:rPr sz="2800" b="0" u="heavy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Noto Sans CJK JP Medium"/>
                <a:cs typeface="Noto Sans CJK JP Medium"/>
              </a:rPr>
              <a:t>符</a:t>
            </a:r>
            <a:r>
              <a:rPr sz="2800" b="0" u="heavy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Noto Sans CJK JP Medium"/>
                <a:cs typeface="Noto Sans CJK JP Medium"/>
              </a:rPr>
              <a:t>合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8555" y="1050036"/>
            <a:ext cx="619125" cy="702945"/>
            <a:chOff x="638555" y="1050036"/>
            <a:chExt cx="619125" cy="702945"/>
          </a:xfrm>
        </p:grpSpPr>
        <p:sp>
          <p:nvSpPr>
            <p:cNvPr id="29" name="object 29"/>
            <p:cNvSpPr/>
            <p:nvPr/>
          </p:nvSpPr>
          <p:spPr>
            <a:xfrm>
              <a:off x="771144" y="1050035"/>
              <a:ext cx="353695" cy="702945"/>
            </a:xfrm>
            <a:custGeom>
              <a:avLst/>
              <a:gdLst/>
              <a:ahLst/>
              <a:cxnLst/>
              <a:rect l="l" t="t" r="r" b="b"/>
              <a:pathLst>
                <a:path w="353694" h="702944">
                  <a:moveTo>
                    <a:pt x="198120" y="124333"/>
                  </a:moveTo>
                  <a:lnTo>
                    <a:pt x="191122" y="0"/>
                  </a:lnTo>
                  <a:lnTo>
                    <a:pt x="158496" y="0"/>
                  </a:lnTo>
                  <a:lnTo>
                    <a:pt x="163156" y="126492"/>
                  </a:lnTo>
                  <a:lnTo>
                    <a:pt x="198120" y="124333"/>
                  </a:lnTo>
                  <a:close/>
                </a:path>
                <a:path w="353694" h="702944">
                  <a:moveTo>
                    <a:pt x="266700" y="684276"/>
                  </a:moveTo>
                  <a:lnTo>
                    <a:pt x="264337" y="677418"/>
                  </a:lnTo>
                  <a:lnTo>
                    <a:pt x="259600" y="670560"/>
                  </a:lnTo>
                  <a:lnTo>
                    <a:pt x="254863" y="668274"/>
                  </a:lnTo>
                  <a:lnTo>
                    <a:pt x="247751" y="665988"/>
                  </a:lnTo>
                  <a:lnTo>
                    <a:pt x="110388" y="665988"/>
                  </a:lnTo>
                  <a:lnTo>
                    <a:pt x="100914" y="668274"/>
                  </a:lnTo>
                  <a:lnTo>
                    <a:pt x="96177" y="670560"/>
                  </a:lnTo>
                  <a:lnTo>
                    <a:pt x="91440" y="677418"/>
                  </a:lnTo>
                  <a:lnTo>
                    <a:pt x="91440" y="691134"/>
                  </a:lnTo>
                  <a:lnTo>
                    <a:pt x="96177" y="697992"/>
                  </a:lnTo>
                  <a:lnTo>
                    <a:pt x="100914" y="700278"/>
                  </a:lnTo>
                  <a:lnTo>
                    <a:pt x="110388" y="702564"/>
                  </a:lnTo>
                  <a:lnTo>
                    <a:pt x="247751" y="702564"/>
                  </a:lnTo>
                  <a:lnTo>
                    <a:pt x="254863" y="700278"/>
                  </a:lnTo>
                  <a:lnTo>
                    <a:pt x="259600" y="697992"/>
                  </a:lnTo>
                  <a:lnTo>
                    <a:pt x="264337" y="691134"/>
                  </a:lnTo>
                  <a:lnTo>
                    <a:pt x="266700" y="684276"/>
                  </a:lnTo>
                  <a:close/>
                </a:path>
                <a:path w="353694" h="702944">
                  <a:moveTo>
                    <a:pt x="266700" y="601980"/>
                  </a:moveTo>
                  <a:lnTo>
                    <a:pt x="247751" y="601980"/>
                  </a:lnTo>
                  <a:lnTo>
                    <a:pt x="110388" y="601980"/>
                  </a:lnTo>
                  <a:lnTo>
                    <a:pt x="91440" y="601980"/>
                  </a:lnTo>
                  <a:lnTo>
                    <a:pt x="91440" y="612902"/>
                  </a:lnTo>
                  <a:lnTo>
                    <a:pt x="91440" y="626110"/>
                  </a:lnTo>
                  <a:lnTo>
                    <a:pt x="91440" y="637032"/>
                  </a:lnTo>
                  <a:lnTo>
                    <a:pt x="100914" y="637032"/>
                  </a:lnTo>
                  <a:lnTo>
                    <a:pt x="254863" y="637032"/>
                  </a:lnTo>
                  <a:lnTo>
                    <a:pt x="266700" y="637032"/>
                  </a:lnTo>
                  <a:lnTo>
                    <a:pt x="266700" y="619506"/>
                  </a:lnTo>
                  <a:lnTo>
                    <a:pt x="266700" y="601980"/>
                  </a:lnTo>
                  <a:close/>
                </a:path>
                <a:path w="353694" h="702944">
                  <a:moveTo>
                    <a:pt x="353568" y="314833"/>
                  </a:moveTo>
                  <a:lnTo>
                    <a:pt x="341782" y="267970"/>
                  </a:lnTo>
                  <a:lnTo>
                    <a:pt x="318211" y="231178"/>
                  </a:lnTo>
                  <a:lnTo>
                    <a:pt x="318211" y="317119"/>
                  </a:lnTo>
                  <a:lnTo>
                    <a:pt x="318211" y="326009"/>
                  </a:lnTo>
                  <a:lnTo>
                    <a:pt x="313499" y="332740"/>
                  </a:lnTo>
                  <a:lnTo>
                    <a:pt x="306425" y="337185"/>
                  </a:lnTo>
                  <a:lnTo>
                    <a:pt x="297002" y="339344"/>
                  </a:lnTo>
                  <a:lnTo>
                    <a:pt x="287566" y="337185"/>
                  </a:lnTo>
                  <a:lnTo>
                    <a:pt x="280492" y="332740"/>
                  </a:lnTo>
                  <a:lnTo>
                    <a:pt x="275780" y="326009"/>
                  </a:lnTo>
                  <a:lnTo>
                    <a:pt x="273431" y="317119"/>
                  </a:lnTo>
                  <a:lnTo>
                    <a:pt x="273431" y="303657"/>
                  </a:lnTo>
                  <a:lnTo>
                    <a:pt x="268706" y="288036"/>
                  </a:lnTo>
                  <a:lnTo>
                    <a:pt x="228638" y="247904"/>
                  </a:lnTo>
                  <a:lnTo>
                    <a:pt x="197993" y="241173"/>
                  </a:lnTo>
                  <a:lnTo>
                    <a:pt x="188569" y="239014"/>
                  </a:lnTo>
                  <a:lnTo>
                    <a:pt x="181495" y="234442"/>
                  </a:lnTo>
                  <a:lnTo>
                    <a:pt x="176784" y="227838"/>
                  </a:lnTo>
                  <a:lnTo>
                    <a:pt x="176784" y="218821"/>
                  </a:lnTo>
                  <a:lnTo>
                    <a:pt x="179146" y="209931"/>
                  </a:lnTo>
                  <a:lnTo>
                    <a:pt x="183857" y="205486"/>
                  </a:lnTo>
                  <a:lnTo>
                    <a:pt x="190931" y="201041"/>
                  </a:lnTo>
                  <a:lnTo>
                    <a:pt x="200355" y="198755"/>
                  </a:lnTo>
                  <a:lnTo>
                    <a:pt x="223926" y="203200"/>
                  </a:lnTo>
                  <a:lnTo>
                    <a:pt x="266357" y="221107"/>
                  </a:lnTo>
                  <a:lnTo>
                    <a:pt x="299351" y="252349"/>
                  </a:lnTo>
                  <a:lnTo>
                    <a:pt x="315849" y="294767"/>
                  </a:lnTo>
                  <a:lnTo>
                    <a:pt x="318211" y="317119"/>
                  </a:lnTo>
                  <a:lnTo>
                    <a:pt x="318211" y="231178"/>
                  </a:lnTo>
                  <a:lnTo>
                    <a:pt x="315849" y="227838"/>
                  </a:lnTo>
                  <a:lnTo>
                    <a:pt x="306425" y="216662"/>
                  </a:lnTo>
                  <a:lnTo>
                    <a:pt x="294640" y="205486"/>
                  </a:lnTo>
                  <a:lnTo>
                    <a:pt x="283921" y="198755"/>
                  </a:lnTo>
                  <a:lnTo>
                    <a:pt x="252209" y="178689"/>
                  </a:lnTo>
                  <a:lnTo>
                    <a:pt x="238074" y="174244"/>
                  </a:lnTo>
                  <a:lnTo>
                    <a:pt x="205066" y="165354"/>
                  </a:lnTo>
                  <a:lnTo>
                    <a:pt x="186207" y="163068"/>
                  </a:lnTo>
                  <a:lnTo>
                    <a:pt x="167360" y="163068"/>
                  </a:lnTo>
                  <a:lnTo>
                    <a:pt x="150850" y="165354"/>
                  </a:lnTo>
                  <a:lnTo>
                    <a:pt x="117856" y="174244"/>
                  </a:lnTo>
                  <a:lnTo>
                    <a:pt x="103708" y="178689"/>
                  </a:lnTo>
                  <a:lnTo>
                    <a:pt x="87210" y="187579"/>
                  </a:lnTo>
                  <a:lnTo>
                    <a:pt x="73075" y="194310"/>
                  </a:lnTo>
                  <a:lnTo>
                    <a:pt x="37719" y="227838"/>
                  </a:lnTo>
                  <a:lnTo>
                    <a:pt x="28282" y="239014"/>
                  </a:lnTo>
                  <a:lnTo>
                    <a:pt x="21209" y="254635"/>
                  </a:lnTo>
                  <a:lnTo>
                    <a:pt x="14147" y="267970"/>
                  </a:lnTo>
                  <a:lnTo>
                    <a:pt x="7073" y="283591"/>
                  </a:lnTo>
                  <a:lnTo>
                    <a:pt x="0" y="330454"/>
                  </a:lnTo>
                  <a:lnTo>
                    <a:pt x="4711" y="366141"/>
                  </a:lnTo>
                  <a:lnTo>
                    <a:pt x="11785" y="384048"/>
                  </a:lnTo>
                  <a:lnTo>
                    <a:pt x="18859" y="401828"/>
                  </a:lnTo>
                  <a:lnTo>
                    <a:pt x="30645" y="417449"/>
                  </a:lnTo>
                  <a:lnTo>
                    <a:pt x="40068" y="433070"/>
                  </a:lnTo>
                  <a:lnTo>
                    <a:pt x="66001" y="459867"/>
                  </a:lnTo>
                  <a:lnTo>
                    <a:pt x="77787" y="471043"/>
                  </a:lnTo>
                  <a:lnTo>
                    <a:pt x="84861" y="486664"/>
                  </a:lnTo>
                  <a:lnTo>
                    <a:pt x="89573" y="502285"/>
                  </a:lnTo>
                  <a:lnTo>
                    <a:pt x="91440" y="518236"/>
                  </a:lnTo>
                  <a:lnTo>
                    <a:pt x="91440" y="571500"/>
                  </a:lnTo>
                  <a:lnTo>
                    <a:pt x="120218" y="571500"/>
                  </a:lnTo>
                  <a:lnTo>
                    <a:pt x="233349" y="571500"/>
                  </a:lnTo>
                  <a:lnTo>
                    <a:pt x="266700" y="571500"/>
                  </a:lnTo>
                  <a:lnTo>
                    <a:pt x="266700" y="493318"/>
                  </a:lnTo>
                  <a:lnTo>
                    <a:pt x="268706" y="486664"/>
                  </a:lnTo>
                  <a:lnTo>
                    <a:pt x="278142" y="471043"/>
                  </a:lnTo>
                  <a:lnTo>
                    <a:pt x="287566" y="459867"/>
                  </a:lnTo>
                  <a:lnTo>
                    <a:pt x="313499" y="433070"/>
                  </a:lnTo>
                  <a:lnTo>
                    <a:pt x="325285" y="417449"/>
                  </a:lnTo>
                  <a:lnTo>
                    <a:pt x="334708" y="401828"/>
                  </a:lnTo>
                  <a:lnTo>
                    <a:pt x="341782" y="384048"/>
                  </a:lnTo>
                  <a:lnTo>
                    <a:pt x="348856" y="366141"/>
                  </a:lnTo>
                  <a:lnTo>
                    <a:pt x="352386" y="339344"/>
                  </a:lnTo>
                  <a:lnTo>
                    <a:pt x="353568" y="330454"/>
                  </a:lnTo>
                  <a:lnTo>
                    <a:pt x="353568" y="31483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" y="1085088"/>
              <a:ext cx="217931" cy="2057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40891" y="1085088"/>
              <a:ext cx="216408" cy="205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230373" y="2375661"/>
            <a:ext cx="8229600" cy="2399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Noto Sans CJK JP Medium"/>
                <a:cs typeface="Noto Sans CJK JP Medium"/>
              </a:rPr>
              <a:t>「資再法」之年度採購比率</a:t>
            </a:r>
            <a:r>
              <a:rPr sz="1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（減分項目如遭扣分將影響評核等第</a:t>
            </a:r>
            <a:r>
              <a:rPr sz="1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)</a:t>
            </a:r>
            <a:endParaRPr sz="1800">
              <a:latin typeface="Noto Sans CJK JP Medium"/>
              <a:cs typeface="Noto Sans CJK JP Medium"/>
            </a:endParaRPr>
          </a:p>
          <a:p>
            <a:pPr marL="12700" marR="392430">
              <a:lnSpc>
                <a:spcPct val="100000"/>
              </a:lnSpc>
              <a:spcBef>
                <a:spcPts val="2180"/>
              </a:spcBef>
            </a:pP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指定採購項目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因特殊需求採購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非環</a:t>
            </a:r>
            <a:r>
              <a:rPr sz="2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保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標章</a:t>
            </a:r>
            <a:r>
              <a:rPr sz="2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產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品</a:t>
            </a:r>
            <a:r>
              <a:rPr sz="28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，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須 於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下訂日前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簽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准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「不統計專簽」。</a:t>
            </a:r>
            <a:endParaRPr sz="2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3075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不統計金額達指定採購項目總金額之</a:t>
            </a:r>
            <a:r>
              <a:rPr sz="2800" b="0" spc="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10%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以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上將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扣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分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" y="6182867"/>
            <a:ext cx="1713230" cy="321945"/>
          </a:xfrm>
          <a:custGeom>
            <a:avLst/>
            <a:gdLst/>
            <a:ahLst/>
            <a:cxnLst/>
            <a:rect l="l" t="t" r="r" b="b"/>
            <a:pathLst>
              <a:path w="1713230" h="321945">
                <a:moveTo>
                  <a:pt x="856488" y="0"/>
                </a:moveTo>
                <a:lnTo>
                  <a:pt x="782587" y="590"/>
                </a:lnTo>
                <a:lnTo>
                  <a:pt x="710431" y="2328"/>
                </a:lnTo>
                <a:lnTo>
                  <a:pt x="640279" y="5166"/>
                </a:lnTo>
                <a:lnTo>
                  <a:pt x="572386" y="9056"/>
                </a:lnTo>
                <a:lnTo>
                  <a:pt x="507010" y="13949"/>
                </a:lnTo>
                <a:lnTo>
                  <a:pt x="444408" y="19797"/>
                </a:lnTo>
                <a:lnTo>
                  <a:pt x="384838" y="26553"/>
                </a:lnTo>
                <a:lnTo>
                  <a:pt x="328555" y="34166"/>
                </a:lnTo>
                <a:lnTo>
                  <a:pt x="275818" y="42590"/>
                </a:lnTo>
                <a:lnTo>
                  <a:pt x="226883" y="51776"/>
                </a:lnTo>
                <a:lnTo>
                  <a:pt x="182008" y="61676"/>
                </a:lnTo>
                <a:lnTo>
                  <a:pt x="141449" y="72242"/>
                </a:lnTo>
                <a:lnTo>
                  <a:pt x="74310" y="95176"/>
                </a:lnTo>
                <a:lnTo>
                  <a:pt x="27523" y="120194"/>
                </a:lnTo>
                <a:lnTo>
                  <a:pt x="0" y="160781"/>
                </a:lnTo>
                <a:lnTo>
                  <a:pt x="3143" y="174655"/>
                </a:lnTo>
                <a:lnTo>
                  <a:pt x="48244" y="214114"/>
                </a:lnTo>
                <a:lnTo>
                  <a:pt x="105465" y="238138"/>
                </a:lnTo>
                <a:lnTo>
                  <a:pt x="182008" y="259887"/>
                </a:lnTo>
                <a:lnTo>
                  <a:pt x="226883" y="269787"/>
                </a:lnTo>
                <a:lnTo>
                  <a:pt x="275818" y="278973"/>
                </a:lnTo>
                <a:lnTo>
                  <a:pt x="328555" y="287397"/>
                </a:lnTo>
                <a:lnTo>
                  <a:pt x="384838" y="295010"/>
                </a:lnTo>
                <a:lnTo>
                  <a:pt x="444408" y="301766"/>
                </a:lnTo>
                <a:lnTo>
                  <a:pt x="507010" y="307614"/>
                </a:lnTo>
                <a:lnTo>
                  <a:pt x="572386" y="312507"/>
                </a:lnTo>
                <a:lnTo>
                  <a:pt x="640279" y="316397"/>
                </a:lnTo>
                <a:lnTo>
                  <a:pt x="710431" y="319235"/>
                </a:lnTo>
                <a:lnTo>
                  <a:pt x="782587" y="320973"/>
                </a:lnTo>
                <a:lnTo>
                  <a:pt x="856488" y="321563"/>
                </a:lnTo>
                <a:lnTo>
                  <a:pt x="930396" y="320973"/>
                </a:lnTo>
                <a:lnTo>
                  <a:pt x="1002557" y="319235"/>
                </a:lnTo>
                <a:lnTo>
                  <a:pt x="1072713" y="316397"/>
                </a:lnTo>
                <a:lnTo>
                  <a:pt x="1140609" y="312507"/>
                </a:lnTo>
                <a:lnTo>
                  <a:pt x="1205987" y="307614"/>
                </a:lnTo>
                <a:lnTo>
                  <a:pt x="1268589" y="301766"/>
                </a:lnTo>
                <a:lnTo>
                  <a:pt x="1328160" y="295010"/>
                </a:lnTo>
                <a:lnTo>
                  <a:pt x="1384441" y="287397"/>
                </a:lnTo>
                <a:lnTo>
                  <a:pt x="1437177" y="278973"/>
                </a:lnTo>
                <a:lnTo>
                  <a:pt x="1486110" y="269787"/>
                </a:lnTo>
                <a:lnTo>
                  <a:pt x="1530982" y="259887"/>
                </a:lnTo>
                <a:lnTo>
                  <a:pt x="1571539" y="249321"/>
                </a:lnTo>
                <a:lnTo>
                  <a:pt x="1638672" y="226387"/>
                </a:lnTo>
                <a:lnTo>
                  <a:pt x="1685456" y="201369"/>
                </a:lnTo>
                <a:lnTo>
                  <a:pt x="1712976" y="160781"/>
                </a:lnTo>
                <a:lnTo>
                  <a:pt x="1709832" y="146908"/>
                </a:lnTo>
                <a:lnTo>
                  <a:pt x="1664736" y="107449"/>
                </a:lnTo>
                <a:lnTo>
                  <a:pt x="1607521" y="83425"/>
                </a:lnTo>
                <a:lnTo>
                  <a:pt x="1530982" y="61676"/>
                </a:lnTo>
                <a:lnTo>
                  <a:pt x="1486110" y="51776"/>
                </a:lnTo>
                <a:lnTo>
                  <a:pt x="1437177" y="42590"/>
                </a:lnTo>
                <a:lnTo>
                  <a:pt x="1384441" y="34166"/>
                </a:lnTo>
                <a:lnTo>
                  <a:pt x="1328160" y="26553"/>
                </a:lnTo>
                <a:lnTo>
                  <a:pt x="1268589" y="19797"/>
                </a:lnTo>
                <a:lnTo>
                  <a:pt x="1205987" y="13949"/>
                </a:lnTo>
                <a:lnTo>
                  <a:pt x="1140609" y="9056"/>
                </a:lnTo>
                <a:lnTo>
                  <a:pt x="1072713" y="5166"/>
                </a:lnTo>
                <a:lnTo>
                  <a:pt x="1002557" y="2328"/>
                </a:lnTo>
                <a:lnTo>
                  <a:pt x="930396" y="590"/>
                </a:lnTo>
                <a:lnTo>
                  <a:pt x="856488" y="0"/>
                </a:lnTo>
                <a:close/>
              </a:path>
            </a:pathLst>
          </a:custGeom>
          <a:solidFill>
            <a:srgbClr val="82C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7595" y="1243583"/>
            <a:ext cx="3413760" cy="5044440"/>
            <a:chOff x="577595" y="1243583"/>
            <a:chExt cx="3413760" cy="5044440"/>
          </a:xfrm>
        </p:grpSpPr>
        <p:sp>
          <p:nvSpPr>
            <p:cNvPr id="4" name="object 4"/>
            <p:cNvSpPr/>
            <p:nvPr/>
          </p:nvSpPr>
          <p:spPr>
            <a:xfrm>
              <a:off x="737991" y="2430182"/>
              <a:ext cx="1391285" cy="1075690"/>
            </a:xfrm>
            <a:custGeom>
              <a:avLst/>
              <a:gdLst/>
              <a:ahLst/>
              <a:cxnLst/>
              <a:rect l="l" t="t" r="r" b="b"/>
              <a:pathLst>
                <a:path w="1391285" h="1075689">
                  <a:moveTo>
                    <a:pt x="1211307" y="0"/>
                  </a:moveTo>
                  <a:lnTo>
                    <a:pt x="1169084" y="9116"/>
                  </a:lnTo>
                  <a:lnTo>
                    <a:pt x="1129416" y="29680"/>
                  </a:lnTo>
                  <a:lnTo>
                    <a:pt x="70375" y="773011"/>
                  </a:lnTo>
                  <a:lnTo>
                    <a:pt x="37527" y="803322"/>
                  </a:lnTo>
                  <a:lnTo>
                    <a:pt x="14589" y="839945"/>
                  </a:lnTo>
                  <a:lnTo>
                    <a:pt x="1951" y="880659"/>
                  </a:lnTo>
                  <a:lnTo>
                    <a:pt x="0" y="923247"/>
                  </a:lnTo>
                  <a:lnTo>
                    <a:pt x="9123" y="965489"/>
                  </a:lnTo>
                  <a:lnTo>
                    <a:pt x="29710" y="1005167"/>
                  </a:lnTo>
                  <a:lnTo>
                    <a:pt x="60039" y="1038049"/>
                  </a:lnTo>
                  <a:lnTo>
                    <a:pt x="96668" y="1061005"/>
                  </a:lnTo>
                  <a:lnTo>
                    <a:pt x="137382" y="1073652"/>
                  </a:lnTo>
                  <a:lnTo>
                    <a:pt x="179969" y="1075610"/>
                  </a:lnTo>
                  <a:lnTo>
                    <a:pt x="222214" y="1066497"/>
                  </a:lnTo>
                  <a:lnTo>
                    <a:pt x="261904" y="1045934"/>
                  </a:lnTo>
                  <a:lnTo>
                    <a:pt x="1320932" y="302603"/>
                  </a:lnTo>
                  <a:lnTo>
                    <a:pt x="1353761" y="272247"/>
                  </a:lnTo>
                  <a:lnTo>
                    <a:pt x="1376680" y="235608"/>
                  </a:lnTo>
                  <a:lnTo>
                    <a:pt x="1389305" y="194891"/>
                  </a:lnTo>
                  <a:lnTo>
                    <a:pt x="1391252" y="152301"/>
                  </a:lnTo>
                  <a:lnTo>
                    <a:pt x="1382136" y="110042"/>
                  </a:lnTo>
                  <a:lnTo>
                    <a:pt x="1361572" y="70320"/>
                  </a:lnTo>
                  <a:lnTo>
                    <a:pt x="1331216" y="37491"/>
                  </a:lnTo>
                  <a:lnTo>
                    <a:pt x="1294582" y="14572"/>
                  </a:lnTo>
                  <a:lnTo>
                    <a:pt x="1253876" y="1946"/>
                  </a:lnTo>
                  <a:lnTo>
                    <a:pt x="1211307" y="0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595" y="2286012"/>
              <a:ext cx="903719" cy="903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0268" y="2305811"/>
              <a:ext cx="1864360" cy="3982720"/>
            </a:xfrm>
            <a:custGeom>
              <a:avLst/>
              <a:gdLst/>
              <a:ahLst/>
              <a:cxnLst/>
              <a:rect l="l" t="t" r="r" b="b"/>
              <a:pathLst>
                <a:path w="1864360" h="3982720">
                  <a:moveTo>
                    <a:pt x="822960" y="411480"/>
                  </a:moveTo>
                  <a:lnTo>
                    <a:pt x="820191" y="363512"/>
                  </a:lnTo>
                  <a:lnTo>
                    <a:pt x="812088" y="317157"/>
                  </a:lnTo>
                  <a:lnTo>
                    <a:pt x="798969" y="272732"/>
                  </a:lnTo>
                  <a:lnTo>
                    <a:pt x="781126" y="230555"/>
                  </a:lnTo>
                  <a:lnTo>
                    <a:pt x="758888" y="190919"/>
                  </a:lnTo>
                  <a:lnTo>
                    <a:pt x="732561" y="154152"/>
                  </a:lnTo>
                  <a:lnTo>
                    <a:pt x="702437" y="120548"/>
                  </a:lnTo>
                  <a:lnTo>
                    <a:pt x="668832" y="90424"/>
                  </a:lnTo>
                  <a:lnTo>
                    <a:pt x="632066" y="64084"/>
                  </a:lnTo>
                  <a:lnTo>
                    <a:pt x="592429" y="41833"/>
                  </a:lnTo>
                  <a:lnTo>
                    <a:pt x="550252" y="24003"/>
                  </a:lnTo>
                  <a:lnTo>
                    <a:pt x="505828" y="10871"/>
                  </a:lnTo>
                  <a:lnTo>
                    <a:pt x="459460" y="2781"/>
                  </a:lnTo>
                  <a:lnTo>
                    <a:pt x="411480" y="0"/>
                  </a:lnTo>
                  <a:lnTo>
                    <a:pt x="363486" y="2781"/>
                  </a:lnTo>
                  <a:lnTo>
                    <a:pt x="317119" y="10871"/>
                  </a:lnTo>
                  <a:lnTo>
                    <a:pt x="272694" y="24003"/>
                  </a:lnTo>
                  <a:lnTo>
                    <a:pt x="230517" y="41833"/>
                  </a:lnTo>
                  <a:lnTo>
                    <a:pt x="190881" y="64084"/>
                  </a:lnTo>
                  <a:lnTo>
                    <a:pt x="154114" y="90424"/>
                  </a:lnTo>
                  <a:lnTo>
                    <a:pt x="120510" y="120548"/>
                  </a:lnTo>
                  <a:lnTo>
                    <a:pt x="90385" y="154152"/>
                  </a:lnTo>
                  <a:lnTo>
                    <a:pt x="64058" y="190919"/>
                  </a:lnTo>
                  <a:lnTo>
                    <a:pt x="41821" y="230555"/>
                  </a:lnTo>
                  <a:lnTo>
                    <a:pt x="23977" y="272732"/>
                  </a:lnTo>
                  <a:lnTo>
                    <a:pt x="10858" y="317157"/>
                  </a:lnTo>
                  <a:lnTo>
                    <a:pt x="2755" y="363512"/>
                  </a:lnTo>
                  <a:lnTo>
                    <a:pt x="0" y="411480"/>
                  </a:lnTo>
                  <a:lnTo>
                    <a:pt x="2755" y="459460"/>
                  </a:lnTo>
                  <a:lnTo>
                    <a:pt x="10858" y="505815"/>
                  </a:lnTo>
                  <a:lnTo>
                    <a:pt x="23977" y="550240"/>
                  </a:lnTo>
                  <a:lnTo>
                    <a:pt x="41821" y="592416"/>
                  </a:lnTo>
                  <a:lnTo>
                    <a:pt x="64058" y="632053"/>
                  </a:lnTo>
                  <a:lnTo>
                    <a:pt x="90385" y="668820"/>
                  </a:lnTo>
                  <a:lnTo>
                    <a:pt x="120510" y="702424"/>
                  </a:lnTo>
                  <a:lnTo>
                    <a:pt x="154114" y="732548"/>
                  </a:lnTo>
                  <a:lnTo>
                    <a:pt x="190881" y="758888"/>
                  </a:lnTo>
                  <a:lnTo>
                    <a:pt x="230517" y="781138"/>
                  </a:lnTo>
                  <a:lnTo>
                    <a:pt x="272694" y="798969"/>
                  </a:lnTo>
                  <a:lnTo>
                    <a:pt x="317119" y="812101"/>
                  </a:lnTo>
                  <a:lnTo>
                    <a:pt x="363486" y="820191"/>
                  </a:lnTo>
                  <a:lnTo>
                    <a:pt x="411480" y="822960"/>
                  </a:lnTo>
                  <a:lnTo>
                    <a:pt x="459460" y="820191"/>
                  </a:lnTo>
                  <a:lnTo>
                    <a:pt x="505828" y="812101"/>
                  </a:lnTo>
                  <a:lnTo>
                    <a:pt x="550252" y="798969"/>
                  </a:lnTo>
                  <a:lnTo>
                    <a:pt x="592429" y="781138"/>
                  </a:lnTo>
                  <a:lnTo>
                    <a:pt x="632066" y="758888"/>
                  </a:lnTo>
                  <a:lnTo>
                    <a:pt x="668832" y="732548"/>
                  </a:lnTo>
                  <a:lnTo>
                    <a:pt x="702437" y="702424"/>
                  </a:lnTo>
                  <a:lnTo>
                    <a:pt x="732561" y="668820"/>
                  </a:lnTo>
                  <a:lnTo>
                    <a:pt x="758888" y="632053"/>
                  </a:lnTo>
                  <a:lnTo>
                    <a:pt x="781126" y="592416"/>
                  </a:lnTo>
                  <a:lnTo>
                    <a:pt x="798969" y="550240"/>
                  </a:lnTo>
                  <a:lnTo>
                    <a:pt x="812088" y="505815"/>
                  </a:lnTo>
                  <a:lnTo>
                    <a:pt x="820191" y="459460"/>
                  </a:lnTo>
                  <a:lnTo>
                    <a:pt x="822960" y="411480"/>
                  </a:lnTo>
                  <a:close/>
                </a:path>
                <a:path w="1864360" h="3982720">
                  <a:moveTo>
                    <a:pt x="1863826" y="643115"/>
                  </a:moveTo>
                  <a:lnTo>
                    <a:pt x="1859699" y="597814"/>
                  </a:lnTo>
                  <a:lnTo>
                    <a:pt x="1843278" y="553720"/>
                  </a:lnTo>
                  <a:lnTo>
                    <a:pt x="1815744" y="515543"/>
                  </a:lnTo>
                  <a:lnTo>
                    <a:pt x="1780374" y="486905"/>
                  </a:lnTo>
                  <a:lnTo>
                    <a:pt x="1739430" y="468503"/>
                  </a:lnTo>
                  <a:lnTo>
                    <a:pt x="1695183" y="461035"/>
                  </a:lnTo>
                  <a:lnTo>
                    <a:pt x="1649869" y="465162"/>
                  </a:lnTo>
                  <a:lnTo>
                    <a:pt x="1605788" y="481584"/>
                  </a:lnTo>
                  <a:lnTo>
                    <a:pt x="709777" y="960107"/>
                  </a:lnTo>
                  <a:lnTo>
                    <a:pt x="705497" y="953363"/>
                  </a:lnTo>
                  <a:lnTo>
                    <a:pt x="674268" y="922134"/>
                  </a:lnTo>
                  <a:lnTo>
                    <a:pt x="636816" y="898334"/>
                  </a:lnTo>
                  <a:lnTo>
                    <a:pt x="594372" y="883158"/>
                  </a:lnTo>
                  <a:lnTo>
                    <a:pt x="548144" y="877824"/>
                  </a:lnTo>
                  <a:lnTo>
                    <a:pt x="276339" y="877824"/>
                  </a:lnTo>
                  <a:lnTo>
                    <a:pt x="230098" y="883158"/>
                  </a:lnTo>
                  <a:lnTo>
                    <a:pt x="187642" y="898334"/>
                  </a:lnTo>
                  <a:lnTo>
                    <a:pt x="150202" y="922134"/>
                  </a:lnTo>
                  <a:lnTo>
                    <a:pt x="118973" y="953363"/>
                  </a:lnTo>
                  <a:lnTo>
                    <a:pt x="95161" y="990815"/>
                  </a:lnTo>
                  <a:lnTo>
                    <a:pt x="79997" y="1033259"/>
                  </a:lnTo>
                  <a:lnTo>
                    <a:pt x="74676" y="1079500"/>
                  </a:lnTo>
                  <a:lnTo>
                    <a:pt x="74676" y="2084324"/>
                  </a:lnTo>
                  <a:lnTo>
                    <a:pt x="79844" y="2129345"/>
                  </a:lnTo>
                  <a:lnTo>
                    <a:pt x="74676" y="2167890"/>
                  </a:lnTo>
                  <a:lnTo>
                    <a:pt x="74676" y="3795522"/>
                  </a:lnTo>
                  <a:lnTo>
                    <a:pt x="81343" y="3845153"/>
                  </a:lnTo>
                  <a:lnTo>
                    <a:pt x="100152" y="3889756"/>
                  </a:lnTo>
                  <a:lnTo>
                    <a:pt x="129349" y="3927538"/>
                  </a:lnTo>
                  <a:lnTo>
                    <a:pt x="167132" y="3956735"/>
                  </a:lnTo>
                  <a:lnTo>
                    <a:pt x="211734" y="3975544"/>
                  </a:lnTo>
                  <a:lnTo>
                    <a:pt x="261366" y="3982212"/>
                  </a:lnTo>
                  <a:lnTo>
                    <a:pt x="310984" y="3975544"/>
                  </a:lnTo>
                  <a:lnTo>
                    <a:pt x="355587" y="3956735"/>
                  </a:lnTo>
                  <a:lnTo>
                    <a:pt x="393369" y="3927538"/>
                  </a:lnTo>
                  <a:lnTo>
                    <a:pt x="422567" y="3889756"/>
                  </a:lnTo>
                  <a:lnTo>
                    <a:pt x="441375" y="3845153"/>
                  </a:lnTo>
                  <a:lnTo>
                    <a:pt x="448056" y="3795522"/>
                  </a:lnTo>
                  <a:lnTo>
                    <a:pt x="448056" y="2427059"/>
                  </a:lnTo>
                  <a:lnTo>
                    <a:pt x="533400" y="2673146"/>
                  </a:lnTo>
                  <a:lnTo>
                    <a:pt x="533400" y="3755110"/>
                  </a:lnTo>
                  <a:lnTo>
                    <a:pt x="541477" y="3805224"/>
                  </a:lnTo>
                  <a:lnTo>
                    <a:pt x="563981" y="3848735"/>
                  </a:lnTo>
                  <a:lnTo>
                    <a:pt x="598284" y="3883050"/>
                  </a:lnTo>
                  <a:lnTo>
                    <a:pt x="641794" y="3905554"/>
                  </a:lnTo>
                  <a:lnTo>
                    <a:pt x="691896" y="3913632"/>
                  </a:lnTo>
                  <a:lnTo>
                    <a:pt x="748284" y="3913632"/>
                  </a:lnTo>
                  <a:lnTo>
                    <a:pt x="798360" y="3905554"/>
                  </a:lnTo>
                  <a:lnTo>
                    <a:pt x="841870" y="3883050"/>
                  </a:lnTo>
                  <a:lnTo>
                    <a:pt x="876185" y="3848735"/>
                  </a:lnTo>
                  <a:lnTo>
                    <a:pt x="898690" y="3805224"/>
                  </a:lnTo>
                  <a:lnTo>
                    <a:pt x="906780" y="3755110"/>
                  </a:lnTo>
                  <a:lnTo>
                    <a:pt x="906780" y="2647188"/>
                  </a:lnTo>
                  <a:lnTo>
                    <a:pt x="898690" y="2597112"/>
                  </a:lnTo>
                  <a:lnTo>
                    <a:pt x="889520" y="2579408"/>
                  </a:lnTo>
                  <a:lnTo>
                    <a:pt x="884809" y="2552446"/>
                  </a:lnTo>
                  <a:lnTo>
                    <a:pt x="741387" y="2139200"/>
                  </a:lnTo>
                  <a:lnTo>
                    <a:pt x="744474" y="2130577"/>
                  </a:lnTo>
                  <a:lnTo>
                    <a:pt x="749808" y="2084324"/>
                  </a:lnTo>
                  <a:lnTo>
                    <a:pt x="749808" y="1335519"/>
                  </a:lnTo>
                  <a:lnTo>
                    <a:pt x="755904" y="1333246"/>
                  </a:lnTo>
                  <a:lnTo>
                    <a:pt x="1771142" y="791083"/>
                  </a:lnTo>
                  <a:lnTo>
                    <a:pt x="1809318" y="763612"/>
                  </a:lnTo>
                  <a:lnTo>
                    <a:pt x="1837956" y="728281"/>
                  </a:lnTo>
                  <a:lnTo>
                    <a:pt x="1856359" y="687362"/>
                  </a:lnTo>
                  <a:lnTo>
                    <a:pt x="1863826" y="643115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8419" y="2289047"/>
              <a:ext cx="1274063" cy="1203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1091" y="2308859"/>
              <a:ext cx="1193800" cy="1123315"/>
            </a:xfrm>
            <a:custGeom>
              <a:avLst/>
              <a:gdLst/>
              <a:ahLst/>
              <a:cxnLst/>
              <a:rect l="l" t="t" r="r" b="b"/>
              <a:pathLst>
                <a:path w="1193800" h="1123314">
                  <a:moveTo>
                    <a:pt x="1088009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3"/>
                  </a:lnTo>
                  <a:lnTo>
                    <a:pt x="0" y="1017905"/>
                  </a:lnTo>
                  <a:lnTo>
                    <a:pt x="8270" y="1058894"/>
                  </a:lnTo>
                  <a:lnTo>
                    <a:pt x="30829" y="1092358"/>
                  </a:lnTo>
                  <a:lnTo>
                    <a:pt x="64293" y="1114917"/>
                  </a:lnTo>
                  <a:lnTo>
                    <a:pt x="105282" y="1123188"/>
                  </a:lnTo>
                  <a:lnTo>
                    <a:pt x="1088009" y="1123188"/>
                  </a:lnTo>
                  <a:lnTo>
                    <a:pt x="1128998" y="1114917"/>
                  </a:lnTo>
                  <a:lnTo>
                    <a:pt x="1162462" y="1092358"/>
                  </a:lnTo>
                  <a:lnTo>
                    <a:pt x="1185021" y="1058894"/>
                  </a:lnTo>
                  <a:lnTo>
                    <a:pt x="1193292" y="1017905"/>
                  </a:lnTo>
                  <a:lnTo>
                    <a:pt x="1193292" y="105283"/>
                  </a:lnTo>
                  <a:lnTo>
                    <a:pt x="1185021" y="64293"/>
                  </a:lnTo>
                  <a:lnTo>
                    <a:pt x="1162462" y="30829"/>
                  </a:lnTo>
                  <a:lnTo>
                    <a:pt x="1128998" y="8270"/>
                  </a:lnTo>
                  <a:lnTo>
                    <a:pt x="10880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2412" y="1243583"/>
              <a:ext cx="1478280" cy="1429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5937" y="1264122"/>
              <a:ext cx="1397000" cy="1347470"/>
            </a:xfrm>
            <a:custGeom>
              <a:avLst/>
              <a:gdLst/>
              <a:ahLst/>
              <a:cxnLst/>
              <a:rect l="l" t="t" r="r" b="b"/>
              <a:pathLst>
                <a:path w="1397000" h="1347470">
                  <a:moveTo>
                    <a:pt x="1065885" y="0"/>
                  </a:moveTo>
                  <a:lnTo>
                    <a:pt x="1024163" y="2829"/>
                  </a:lnTo>
                  <a:lnTo>
                    <a:pt x="76616" y="261401"/>
                  </a:lnTo>
                  <a:lnTo>
                    <a:pt x="39298" y="280136"/>
                  </a:lnTo>
                  <a:lnTo>
                    <a:pt x="12957" y="310693"/>
                  </a:lnTo>
                  <a:lnTo>
                    <a:pt x="0" y="348894"/>
                  </a:lnTo>
                  <a:lnTo>
                    <a:pt x="2829" y="390560"/>
                  </a:lnTo>
                  <a:lnTo>
                    <a:pt x="242986" y="1270543"/>
                  </a:lnTo>
                  <a:lnTo>
                    <a:pt x="261721" y="1307915"/>
                  </a:lnTo>
                  <a:lnTo>
                    <a:pt x="292278" y="1334250"/>
                  </a:lnTo>
                  <a:lnTo>
                    <a:pt x="330479" y="1347178"/>
                  </a:lnTo>
                  <a:lnTo>
                    <a:pt x="372145" y="1344330"/>
                  </a:lnTo>
                  <a:lnTo>
                    <a:pt x="1319692" y="1085758"/>
                  </a:lnTo>
                  <a:lnTo>
                    <a:pt x="1357066" y="1067024"/>
                  </a:lnTo>
                  <a:lnTo>
                    <a:pt x="1383414" y="1036466"/>
                  </a:lnTo>
                  <a:lnTo>
                    <a:pt x="1396380" y="998265"/>
                  </a:lnTo>
                  <a:lnTo>
                    <a:pt x="1393606" y="956599"/>
                  </a:lnTo>
                  <a:lnTo>
                    <a:pt x="1153449" y="76616"/>
                  </a:lnTo>
                  <a:lnTo>
                    <a:pt x="1134659" y="39298"/>
                  </a:lnTo>
                  <a:lnTo>
                    <a:pt x="1104094" y="12957"/>
                  </a:lnTo>
                  <a:lnTo>
                    <a:pt x="10658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0519" y="1562005"/>
              <a:ext cx="742950" cy="742315"/>
            </a:xfrm>
            <a:custGeom>
              <a:avLst/>
              <a:gdLst/>
              <a:ahLst/>
              <a:cxnLst/>
              <a:rect l="l" t="t" r="r" b="b"/>
              <a:pathLst>
                <a:path w="742950" h="742314">
                  <a:moveTo>
                    <a:pt x="370458" y="0"/>
                  </a:moveTo>
                  <a:lnTo>
                    <a:pt x="322298" y="3849"/>
                  </a:lnTo>
                  <a:lnTo>
                    <a:pt x="273308" y="14191"/>
                  </a:lnTo>
                  <a:lnTo>
                    <a:pt x="225925" y="30234"/>
                  </a:lnTo>
                  <a:lnTo>
                    <a:pt x="182578" y="51434"/>
                  </a:lnTo>
                  <a:lnTo>
                    <a:pt x="143260" y="77786"/>
                  </a:lnTo>
                  <a:lnTo>
                    <a:pt x="107964" y="109281"/>
                  </a:lnTo>
                  <a:lnTo>
                    <a:pt x="76682" y="145912"/>
                  </a:lnTo>
                  <a:lnTo>
                    <a:pt x="49407" y="187673"/>
                  </a:lnTo>
                  <a:lnTo>
                    <a:pt x="27363" y="232418"/>
                  </a:lnTo>
                  <a:lnTo>
                    <a:pt x="11778" y="278007"/>
                  </a:lnTo>
                  <a:lnTo>
                    <a:pt x="2655" y="324436"/>
                  </a:lnTo>
                  <a:lnTo>
                    <a:pt x="0" y="371700"/>
                  </a:lnTo>
                  <a:lnTo>
                    <a:pt x="3814" y="419797"/>
                  </a:lnTo>
                  <a:lnTo>
                    <a:pt x="14101" y="468724"/>
                  </a:lnTo>
                  <a:lnTo>
                    <a:pt x="30197" y="516116"/>
                  </a:lnTo>
                  <a:lnTo>
                    <a:pt x="51430" y="559486"/>
                  </a:lnTo>
                  <a:lnTo>
                    <a:pt x="77792" y="598835"/>
                  </a:lnTo>
                  <a:lnTo>
                    <a:pt x="109276" y="634162"/>
                  </a:lnTo>
                  <a:lnTo>
                    <a:pt x="145875" y="665468"/>
                  </a:lnTo>
                  <a:lnTo>
                    <a:pt x="187583" y="692752"/>
                  </a:lnTo>
                  <a:lnTo>
                    <a:pt x="232321" y="714787"/>
                  </a:lnTo>
                  <a:lnTo>
                    <a:pt x="277894" y="730348"/>
                  </a:lnTo>
                  <a:lnTo>
                    <a:pt x="324315" y="739440"/>
                  </a:lnTo>
                  <a:lnTo>
                    <a:pt x="371592" y="742065"/>
                  </a:lnTo>
                  <a:lnTo>
                    <a:pt x="419737" y="738228"/>
                  </a:lnTo>
                  <a:lnTo>
                    <a:pt x="468761" y="727931"/>
                  </a:lnTo>
                  <a:lnTo>
                    <a:pt x="516216" y="711789"/>
                  </a:lnTo>
                  <a:lnTo>
                    <a:pt x="559646" y="690536"/>
                  </a:lnTo>
                  <a:lnTo>
                    <a:pt x="584890" y="673638"/>
                  </a:lnTo>
                  <a:lnTo>
                    <a:pt x="356090" y="673638"/>
                  </a:lnTo>
                  <a:lnTo>
                    <a:pt x="310313" y="667903"/>
                  </a:lnTo>
                  <a:lnTo>
                    <a:pt x="265530" y="654592"/>
                  </a:lnTo>
                  <a:lnTo>
                    <a:pt x="221746" y="633697"/>
                  </a:lnTo>
                  <a:lnTo>
                    <a:pt x="181405" y="606583"/>
                  </a:lnTo>
                  <a:lnTo>
                    <a:pt x="147093" y="574762"/>
                  </a:lnTo>
                  <a:lnTo>
                    <a:pt x="118803" y="538224"/>
                  </a:lnTo>
                  <a:lnTo>
                    <a:pt x="96530" y="496955"/>
                  </a:lnTo>
                  <a:lnTo>
                    <a:pt x="80268" y="450944"/>
                  </a:lnTo>
                  <a:lnTo>
                    <a:pt x="70804" y="403057"/>
                  </a:lnTo>
                  <a:lnTo>
                    <a:pt x="68930" y="356165"/>
                  </a:lnTo>
                  <a:lnTo>
                    <a:pt x="74645" y="310254"/>
                  </a:lnTo>
                  <a:lnTo>
                    <a:pt x="87949" y="265312"/>
                  </a:lnTo>
                  <a:lnTo>
                    <a:pt x="108843" y="221328"/>
                  </a:lnTo>
                  <a:lnTo>
                    <a:pt x="135940" y="180912"/>
                  </a:lnTo>
                  <a:lnTo>
                    <a:pt x="167700" y="146538"/>
                  </a:lnTo>
                  <a:lnTo>
                    <a:pt x="204124" y="118211"/>
                  </a:lnTo>
                  <a:lnTo>
                    <a:pt x="245211" y="95937"/>
                  </a:lnTo>
                  <a:lnTo>
                    <a:pt x="290961" y="79723"/>
                  </a:lnTo>
                  <a:lnTo>
                    <a:pt x="338737" y="70336"/>
                  </a:lnTo>
                  <a:lnTo>
                    <a:pt x="385585" y="68545"/>
                  </a:lnTo>
                  <a:lnTo>
                    <a:pt x="584081" y="68545"/>
                  </a:lnTo>
                  <a:lnTo>
                    <a:pt x="554740" y="49370"/>
                  </a:lnTo>
                  <a:lnTo>
                    <a:pt x="509931" y="27326"/>
                  </a:lnTo>
                  <a:lnTo>
                    <a:pt x="464279" y="11745"/>
                  </a:lnTo>
                  <a:lnTo>
                    <a:pt x="417787" y="2634"/>
                  </a:lnTo>
                  <a:lnTo>
                    <a:pt x="370458" y="0"/>
                  </a:lnTo>
                  <a:close/>
                </a:path>
                <a:path w="742950" h="742314">
                  <a:moveTo>
                    <a:pt x="584081" y="68545"/>
                  </a:moveTo>
                  <a:lnTo>
                    <a:pt x="385585" y="68545"/>
                  </a:lnTo>
                  <a:lnTo>
                    <a:pt x="431495" y="74355"/>
                  </a:lnTo>
                  <a:lnTo>
                    <a:pt x="476454" y="87773"/>
                  </a:lnTo>
                  <a:lnTo>
                    <a:pt x="520450" y="108806"/>
                  </a:lnTo>
                  <a:lnTo>
                    <a:pt x="560991" y="135992"/>
                  </a:lnTo>
                  <a:lnTo>
                    <a:pt x="595447" y="167860"/>
                  </a:lnTo>
                  <a:lnTo>
                    <a:pt x="623832" y="204397"/>
                  </a:lnTo>
                  <a:lnTo>
                    <a:pt x="646158" y="245592"/>
                  </a:lnTo>
                  <a:lnTo>
                    <a:pt x="662436" y="291432"/>
                  </a:lnTo>
                  <a:lnTo>
                    <a:pt x="671823" y="339255"/>
                  </a:lnTo>
                  <a:lnTo>
                    <a:pt x="673614" y="386102"/>
                  </a:lnTo>
                  <a:lnTo>
                    <a:pt x="667804" y="431975"/>
                  </a:lnTo>
                  <a:lnTo>
                    <a:pt x="654385" y="476872"/>
                  </a:lnTo>
                  <a:lnTo>
                    <a:pt x="633353" y="520794"/>
                  </a:lnTo>
                  <a:lnTo>
                    <a:pt x="606166" y="561197"/>
                  </a:lnTo>
                  <a:lnTo>
                    <a:pt x="574291" y="595547"/>
                  </a:lnTo>
                  <a:lnTo>
                    <a:pt x="537734" y="623856"/>
                  </a:lnTo>
                  <a:lnTo>
                    <a:pt x="496502" y="646135"/>
                  </a:lnTo>
                  <a:lnTo>
                    <a:pt x="450600" y="662399"/>
                  </a:lnTo>
                  <a:lnTo>
                    <a:pt x="402854" y="671801"/>
                  </a:lnTo>
                  <a:lnTo>
                    <a:pt x="356090" y="673638"/>
                  </a:lnTo>
                  <a:lnTo>
                    <a:pt x="584890" y="673638"/>
                  </a:lnTo>
                  <a:lnTo>
                    <a:pt x="634416" y="632652"/>
                  </a:lnTo>
                  <a:lnTo>
                    <a:pt x="665749" y="596001"/>
                  </a:lnTo>
                  <a:lnTo>
                    <a:pt x="693043" y="554195"/>
                  </a:lnTo>
                  <a:lnTo>
                    <a:pt x="715088" y="509449"/>
                  </a:lnTo>
                  <a:lnTo>
                    <a:pt x="730673" y="463860"/>
                  </a:lnTo>
                  <a:lnTo>
                    <a:pt x="739795" y="417431"/>
                  </a:lnTo>
                  <a:lnTo>
                    <a:pt x="742451" y="370167"/>
                  </a:lnTo>
                  <a:lnTo>
                    <a:pt x="738637" y="322070"/>
                  </a:lnTo>
                  <a:lnTo>
                    <a:pt x="728349" y="273144"/>
                  </a:lnTo>
                  <a:lnTo>
                    <a:pt x="712305" y="225867"/>
                  </a:lnTo>
                  <a:lnTo>
                    <a:pt x="691101" y="182588"/>
                  </a:lnTo>
                  <a:lnTo>
                    <a:pt x="664738" y="143302"/>
                  </a:lnTo>
                  <a:lnTo>
                    <a:pt x="633221" y="108006"/>
                  </a:lnTo>
                  <a:lnTo>
                    <a:pt x="596554" y="76696"/>
                  </a:lnTo>
                  <a:lnTo>
                    <a:pt x="584081" y="68545"/>
                  </a:lnTo>
                  <a:close/>
                </a:path>
                <a:path w="742950" h="742314">
                  <a:moveTo>
                    <a:pt x="377670" y="215994"/>
                  </a:moveTo>
                  <a:lnTo>
                    <a:pt x="293374" y="215994"/>
                  </a:lnTo>
                  <a:lnTo>
                    <a:pt x="401070" y="609567"/>
                  </a:lnTo>
                  <a:lnTo>
                    <a:pt x="479556" y="588104"/>
                  </a:lnTo>
                  <a:lnTo>
                    <a:pt x="377670" y="215994"/>
                  </a:lnTo>
                  <a:close/>
                </a:path>
                <a:path w="742950" h="742314">
                  <a:moveTo>
                    <a:pt x="353572" y="127983"/>
                  </a:moveTo>
                  <a:lnTo>
                    <a:pt x="208919" y="180434"/>
                  </a:lnTo>
                  <a:lnTo>
                    <a:pt x="223905" y="235044"/>
                  </a:lnTo>
                  <a:lnTo>
                    <a:pt x="293374" y="215994"/>
                  </a:lnTo>
                  <a:lnTo>
                    <a:pt x="377670" y="215994"/>
                  </a:lnTo>
                  <a:lnTo>
                    <a:pt x="353572" y="127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8816" y="4523219"/>
              <a:ext cx="1272540" cy="12039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1488" y="4543043"/>
              <a:ext cx="1191895" cy="1123315"/>
            </a:xfrm>
            <a:custGeom>
              <a:avLst/>
              <a:gdLst/>
              <a:ahLst/>
              <a:cxnLst/>
              <a:rect l="l" t="t" r="r" b="b"/>
              <a:pathLst>
                <a:path w="1191895" h="1123314">
                  <a:moveTo>
                    <a:pt x="1086485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2"/>
                  </a:lnTo>
                  <a:lnTo>
                    <a:pt x="0" y="1017904"/>
                  </a:lnTo>
                  <a:lnTo>
                    <a:pt x="8270" y="1058883"/>
                  </a:lnTo>
                  <a:lnTo>
                    <a:pt x="30829" y="1092349"/>
                  </a:lnTo>
                  <a:lnTo>
                    <a:pt x="64293" y="1114913"/>
                  </a:lnTo>
                  <a:lnTo>
                    <a:pt x="105282" y="1123187"/>
                  </a:lnTo>
                  <a:lnTo>
                    <a:pt x="1086485" y="1123187"/>
                  </a:lnTo>
                  <a:lnTo>
                    <a:pt x="1127474" y="1114913"/>
                  </a:lnTo>
                  <a:lnTo>
                    <a:pt x="1160938" y="1092349"/>
                  </a:lnTo>
                  <a:lnTo>
                    <a:pt x="1183497" y="1058883"/>
                  </a:lnTo>
                  <a:lnTo>
                    <a:pt x="1191768" y="1017904"/>
                  </a:lnTo>
                  <a:lnTo>
                    <a:pt x="1191768" y="105282"/>
                  </a:lnTo>
                  <a:lnTo>
                    <a:pt x="1183497" y="64293"/>
                  </a:lnTo>
                  <a:lnTo>
                    <a:pt x="1160938" y="30829"/>
                  </a:lnTo>
                  <a:lnTo>
                    <a:pt x="1127474" y="8270"/>
                  </a:lnTo>
                  <a:lnTo>
                    <a:pt x="10864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57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1761" y="3634562"/>
            <a:ext cx="278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總分加減分</a:t>
            </a:r>
            <a:r>
              <a:rPr sz="4000" b="0" spc="3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65975" y="3750055"/>
            <a:ext cx="4736465" cy="72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indent="-325120">
              <a:lnSpc>
                <a:spcPts val="2740"/>
              </a:lnSpc>
              <a:spcBef>
                <a:spcPts val="100"/>
              </a:spcBef>
              <a:buAutoNum type="arabicPeriod"/>
              <a:tabLst>
                <a:tab pos="337820" algn="l"/>
              </a:tabLst>
            </a:pPr>
            <a:r>
              <a:rPr sz="23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不統計金額申報情形</a:t>
            </a:r>
            <a:endParaRPr sz="2300">
              <a:latin typeface="Noto Sans CJK JP Medium"/>
              <a:cs typeface="Noto Sans CJK JP Medium"/>
            </a:endParaRPr>
          </a:p>
          <a:p>
            <a:pPr marL="337185" indent="-325120">
              <a:lnSpc>
                <a:spcPts val="2740"/>
              </a:lnSpc>
              <a:buAutoNum type="arabicPeriod"/>
              <a:tabLst>
                <a:tab pos="337820" algn="l"/>
              </a:tabLst>
            </a:pPr>
            <a:r>
              <a:rPr sz="23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未符合「資再法」之年</a:t>
            </a:r>
            <a:r>
              <a:rPr sz="23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度</a:t>
            </a:r>
            <a:r>
              <a:rPr sz="23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採購</a:t>
            </a:r>
            <a:r>
              <a:rPr sz="23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比</a:t>
            </a:r>
            <a:r>
              <a:rPr sz="23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率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1244" y="2359041"/>
            <a:ext cx="7126605" cy="1417320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原始分</a:t>
            </a:r>
            <a:r>
              <a:rPr sz="4000" b="0" spc="-1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數</a:t>
            </a:r>
            <a:r>
              <a:rPr sz="4000" b="0" spc="30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附表</a:t>
            </a:r>
            <a:r>
              <a:rPr sz="3200" b="0" spc="15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1</a:t>
            </a:r>
            <a:r>
              <a:rPr sz="3200" b="0" spc="204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指定採購項目一覽表</a:t>
            </a:r>
            <a:endParaRPr sz="3200">
              <a:latin typeface="Noto Sans CJK JP Medium"/>
              <a:cs typeface="Noto Sans CJK JP Medium"/>
            </a:endParaRPr>
          </a:p>
          <a:p>
            <a:pPr marL="178435" algn="ctr">
              <a:lnSpc>
                <a:spcPct val="100000"/>
              </a:lnSpc>
              <a:spcBef>
                <a:spcPts val="1245"/>
              </a:spcBef>
            </a:pPr>
            <a:r>
              <a:rPr sz="23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減分項目</a:t>
            </a:r>
            <a:endParaRPr sz="23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10077" y="4394453"/>
            <a:ext cx="585533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0" spc="17302" baseline="-4861" dirty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12000" spc="1072" baseline="-48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評分等第級</a:t>
            </a:r>
            <a:r>
              <a:rPr sz="4000" b="0" spc="-37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距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及獎勵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8611" y="5885484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申報期限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39211" y="3401567"/>
            <a:ext cx="1272540" cy="1202690"/>
            <a:chOff x="2839211" y="3401567"/>
            <a:chExt cx="1272540" cy="1202690"/>
          </a:xfrm>
        </p:grpSpPr>
        <p:sp>
          <p:nvSpPr>
            <p:cNvPr id="21" name="object 21"/>
            <p:cNvSpPr/>
            <p:nvPr/>
          </p:nvSpPr>
          <p:spPr>
            <a:xfrm>
              <a:off x="2839211" y="3401567"/>
              <a:ext cx="1272539" cy="12024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81883" y="3421379"/>
              <a:ext cx="1191895" cy="1122045"/>
            </a:xfrm>
            <a:custGeom>
              <a:avLst/>
              <a:gdLst/>
              <a:ahLst/>
              <a:cxnLst/>
              <a:rect l="l" t="t" r="r" b="b"/>
              <a:pathLst>
                <a:path w="1191895" h="1122045">
                  <a:moveTo>
                    <a:pt x="1086612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16507"/>
                  </a:lnTo>
                  <a:lnTo>
                    <a:pt x="8268" y="1057423"/>
                  </a:lnTo>
                  <a:lnTo>
                    <a:pt x="30813" y="1090850"/>
                  </a:lnTo>
                  <a:lnTo>
                    <a:pt x="64240" y="1113395"/>
                  </a:lnTo>
                  <a:lnTo>
                    <a:pt x="105155" y="1121663"/>
                  </a:lnTo>
                  <a:lnTo>
                    <a:pt x="1086612" y="1121663"/>
                  </a:lnTo>
                  <a:lnTo>
                    <a:pt x="1127527" y="1113395"/>
                  </a:lnTo>
                  <a:lnTo>
                    <a:pt x="1160954" y="1090850"/>
                  </a:lnTo>
                  <a:lnTo>
                    <a:pt x="1183499" y="1057423"/>
                  </a:lnTo>
                  <a:lnTo>
                    <a:pt x="1191768" y="1016507"/>
                  </a:lnTo>
                  <a:lnTo>
                    <a:pt x="1191768" y="105155"/>
                  </a:lnTo>
                  <a:lnTo>
                    <a:pt x="1183499" y="64240"/>
                  </a:lnTo>
                  <a:lnTo>
                    <a:pt x="1160954" y="30813"/>
                  </a:lnTo>
                  <a:lnTo>
                    <a:pt x="1127527" y="8268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774950" y="2262962"/>
            <a:ext cx="1160145" cy="2303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965"/>
              </a:lnSpc>
              <a:spcBef>
                <a:spcPts val="105"/>
              </a:spcBef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endParaRPr sz="8000">
              <a:latin typeface="Wingdings"/>
              <a:cs typeface="Wingdings"/>
            </a:endParaRPr>
          </a:p>
          <a:p>
            <a:pPr marL="240665">
              <a:lnSpc>
                <a:spcPts val="8965"/>
              </a:lnSpc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endParaRPr sz="8000">
              <a:latin typeface="Wingdings"/>
              <a:cs typeface="Wingding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24555" y="5647937"/>
            <a:ext cx="1187450" cy="1122045"/>
            <a:chOff x="2924555" y="5647937"/>
            <a:chExt cx="1187450" cy="1122045"/>
          </a:xfrm>
        </p:grpSpPr>
        <p:sp>
          <p:nvSpPr>
            <p:cNvPr id="25" name="object 25"/>
            <p:cNvSpPr/>
            <p:nvPr/>
          </p:nvSpPr>
          <p:spPr>
            <a:xfrm>
              <a:off x="2924555" y="5647937"/>
              <a:ext cx="1187183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67228" y="5667756"/>
              <a:ext cx="1106805" cy="1041400"/>
            </a:xfrm>
            <a:custGeom>
              <a:avLst/>
              <a:gdLst/>
              <a:ahLst/>
              <a:cxnLst/>
              <a:rect l="l" t="t" r="r" b="b"/>
              <a:pathLst>
                <a:path w="1106804" h="1041400">
                  <a:moveTo>
                    <a:pt x="1106424" y="97586"/>
                  </a:moveTo>
                  <a:lnTo>
                    <a:pt x="1098753" y="59601"/>
                  </a:lnTo>
                  <a:lnTo>
                    <a:pt x="1077849" y="28587"/>
                  </a:lnTo>
                  <a:lnTo>
                    <a:pt x="1046835" y="7670"/>
                  </a:lnTo>
                  <a:lnTo>
                    <a:pt x="1008888" y="0"/>
                  </a:lnTo>
                  <a:lnTo>
                    <a:pt x="97536" y="0"/>
                  </a:lnTo>
                  <a:lnTo>
                    <a:pt x="59575" y="7670"/>
                  </a:lnTo>
                  <a:lnTo>
                    <a:pt x="28575" y="28587"/>
                  </a:lnTo>
                  <a:lnTo>
                    <a:pt x="7658" y="59601"/>
                  </a:lnTo>
                  <a:lnTo>
                    <a:pt x="0" y="97586"/>
                  </a:lnTo>
                  <a:lnTo>
                    <a:pt x="0" y="943305"/>
                  </a:lnTo>
                  <a:lnTo>
                    <a:pt x="7658" y="981303"/>
                  </a:lnTo>
                  <a:lnTo>
                    <a:pt x="28575" y="1012317"/>
                  </a:lnTo>
                  <a:lnTo>
                    <a:pt x="59575" y="1033233"/>
                  </a:lnTo>
                  <a:lnTo>
                    <a:pt x="97536" y="1040892"/>
                  </a:lnTo>
                  <a:lnTo>
                    <a:pt x="1008888" y="1040892"/>
                  </a:lnTo>
                  <a:lnTo>
                    <a:pt x="1046835" y="1033233"/>
                  </a:lnTo>
                  <a:lnTo>
                    <a:pt x="1077849" y="1012317"/>
                  </a:lnTo>
                  <a:lnTo>
                    <a:pt x="1098753" y="981303"/>
                  </a:lnTo>
                  <a:lnTo>
                    <a:pt x="1106424" y="943305"/>
                  </a:lnTo>
                  <a:lnTo>
                    <a:pt x="1106424" y="975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63823" y="5858256"/>
              <a:ext cx="670560" cy="681355"/>
            </a:xfrm>
            <a:custGeom>
              <a:avLst/>
              <a:gdLst/>
              <a:ahLst/>
              <a:cxnLst/>
              <a:rect l="l" t="t" r="r" b="b"/>
              <a:pathLst>
                <a:path w="670560" h="681354">
                  <a:moveTo>
                    <a:pt x="0" y="340614"/>
                  </a:moveTo>
                  <a:lnTo>
                    <a:pt x="3060" y="294395"/>
                  </a:lnTo>
                  <a:lnTo>
                    <a:pt x="11976" y="250066"/>
                  </a:lnTo>
                  <a:lnTo>
                    <a:pt x="26348" y="208033"/>
                  </a:lnTo>
                  <a:lnTo>
                    <a:pt x="45776" y="168701"/>
                  </a:lnTo>
                  <a:lnTo>
                    <a:pt x="69861" y="132476"/>
                  </a:lnTo>
                  <a:lnTo>
                    <a:pt x="98202" y="99764"/>
                  </a:lnTo>
                  <a:lnTo>
                    <a:pt x="130402" y="70972"/>
                  </a:lnTo>
                  <a:lnTo>
                    <a:pt x="166059" y="46504"/>
                  </a:lnTo>
                  <a:lnTo>
                    <a:pt x="204775" y="26767"/>
                  </a:lnTo>
                  <a:lnTo>
                    <a:pt x="246150" y="12167"/>
                  </a:lnTo>
                  <a:lnTo>
                    <a:pt x="289785" y="3109"/>
                  </a:lnTo>
                  <a:lnTo>
                    <a:pt x="335280" y="0"/>
                  </a:lnTo>
                  <a:lnTo>
                    <a:pt x="380774" y="3109"/>
                  </a:lnTo>
                  <a:lnTo>
                    <a:pt x="424409" y="12167"/>
                  </a:lnTo>
                  <a:lnTo>
                    <a:pt x="465784" y="26767"/>
                  </a:lnTo>
                  <a:lnTo>
                    <a:pt x="504500" y="46504"/>
                  </a:lnTo>
                  <a:lnTo>
                    <a:pt x="540157" y="70972"/>
                  </a:lnTo>
                  <a:lnTo>
                    <a:pt x="572357" y="99764"/>
                  </a:lnTo>
                  <a:lnTo>
                    <a:pt x="600698" y="132476"/>
                  </a:lnTo>
                  <a:lnTo>
                    <a:pt x="624783" y="168701"/>
                  </a:lnTo>
                  <a:lnTo>
                    <a:pt x="644211" y="208033"/>
                  </a:lnTo>
                  <a:lnTo>
                    <a:pt x="658583" y="250066"/>
                  </a:lnTo>
                  <a:lnTo>
                    <a:pt x="667499" y="294395"/>
                  </a:lnTo>
                  <a:lnTo>
                    <a:pt x="670560" y="340614"/>
                  </a:lnTo>
                  <a:lnTo>
                    <a:pt x="667499" y="386832"/>
                  </a:lnTo>
                  <a:lnTo>
                    <a:pt x="658583" y="431161"/>
                  </a:lnTo>
                  <a:lnTo>
                    <a:pt x="644211" y="473194"/>
                  </a:lnTo>
                  <a:lnTo>
                    <a:pt x="624783" y="512526"/>
                  </a:lnTo>
                  <a:lnTo>
                    <a:pt x="600698" y="548751"/>
                  </a:lnTo>
                  <a:lnTo>
                    <a:pt x="572357" y="581463"/>
                  </a:lnTo>
                  <a:lnTo>
                    <a:pt x="540157" y="610255"/>
                  </a:lnTo>
                  <a:lnTo>
                    <a:pt x="504500" y="634723"/>
                  </a:lnTo>
                  <a:lnTo>
                    <a:pt x="465784" y="654460"/>
                  </a:lnTo>
                  <a:lnTo>
                    <a:pt x="424409" y="669060"/>
                  </a:lnTo>
                  <a:lnTo>
                    <a:pt x="380774" y="678118"/>
                  </a:lnTo>
                  <a:lnTo>
                    <a:pt x="335280" y="681228"/>
                  </a:lnTo>
                  <a:lnTo>
                    <a:pt x="289785" y="678118"/>
                  </a:lnTo>
                  <a:lnTo>
                    <a:pt x="246150" y="669060"/>
                  </a:lnTo>
                  <a:lnTo>
                    <a:pt x="204775" y="654460"/>
                  </a:lnTo>
                  <a:lnTo>
                    <a:pt x="166059" y="634723"/>
                  </a:lnTo>
                  <a:lnTo>
                    <a:pt x="130402" y="610255"/>
                  </a:lnTo>
                  <a:lnTo>
                    <a:pt x="98202" y="581463"/>
                  </a:lnTo>
                  <a:lnTo>
                    <a:pt x="69861" y="548751"/>
                  </a:lnTo>
                  <a:lnTo>
                    <a:pt x="45776" y="512526"/>
                  </a:lnTo>
                  <a:lnTo>
                    <a:pt x="26348" y="473194"/>
                  </a:lnTo>
                  <a:lnTo>
                    <a:pt x="11976" y="431161"/>
                  </a:lnTo>
                  <a:lnTo>
                    <a:pt x="3060" y="386832"/>
                  </a:lnTo>
                  <a:lnTo>
                    <a:pt x="0" y="34061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37052" y="5751372"/>
            <a:ext cx="34798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44294" y="290525"/>
            <a:ext cx="9461500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114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110</a:t>
            </a:r>
            <a:r>
              <a:rPr sz="4400" b="0" spc="5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年機關綠色採購績效評核</a:t>
            </a:r>
            <a:r>
              <a:rPr sz="4400" b="0" spc="-2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方法</a:t>
            </a:r>
            <a:r>
              <a:rPr sz="2600" b="0" spc="5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(51/52)</a:t>
            </a:r>
            <a:endParaRPr sz="2600">
              <a:latin typeface="Noto Sans CJK JP Medium"/>
              <a:cs typeface="Noto Sans CJK JP Medium"/>
            </a:endParaRPr>
          </a:p>
          <a:p>
            <a:pPr marL="2137410">
              <a:lnSpc>
                <a:spcPct val="100000"/>
              </a:lnSpc>
              <a:spcBef>
                <a:spcPts val="4850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計分架構說明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31" name="object 31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822" y="1057402"/>
            <a:ext cx="11826875" cy="5657850"/>
            <a:chOff x="226822" y="1057402"/>
            <a:chExt cx="11826875" cy="5657850"/>
          </a:xfrm>
        </p:grpSpPr>
        <p:sp>
          <p:nvSpPr>
            <p:cNvPr id="3" name="object 3"/>
            <p:cNvSpPr/>
            <p:nvPr/>
          </p:nvSpPr>
          <p:spPr>
            <a:xfrm>
              <a:off x="233172" y="1063752"/>
              <a:ext cx="11814175" cy="5645150"/>
            </a:xfrm>
            <a:custGeom>
              <a:avLst/>
              <a:gdLst/>
              <a:ahLst/>
              <a:cxnLst/>
              <a:rect l="l" t="t" r="r" b="b"/>
              <a:pathLst>
                <a:path w="11814175" h="5645150">
                  <a:moveTo>
                    <a:pt x="11814048" y="0"/>
                  </a:moveTo>
                  <a:lnTo>
                    <a:pt x="0" y="0"/>
                  </a:lnTo>
                  <a:lnTo>
                    <a:pt x="0" y="5644896"/>
                  </a:lnTo>
                  <a:lnTo>
                    <a:pt x="11814048" y="5644896"/>
                  </a:lnTo>
                  <a:lnTo>
                    <a:pt x="11814048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3172" y="1063752"/>
              <a:ext cx="11814175" cy="5645150"/>
            </a:xfrm>
            <a:custGeom>
              <a:avLst/>
              <a:gdLst/>
              <a:ahLst/>
              <a:cxnLst/>
              <a:rect l="l" t="t" r="r" b="b"/>
              <a:pathLst>
                <a:path w="11814175" h="5645150">
                  <a:moveTo>
                    <a:pt x="0" y="5644896"/>
                  </a:moveTo>
                  <a:lnTo>
                    <a:pt x="11814048" y="5644896"/>
                  </a:lnTo>
                  <a:lnTo>
                    <a:pt x="11814048" y="0"/>
                  </a:lnTo>
                  <a:lnTo>
                    <a:pt x="0" y="0"/>
                  </a:lnTo>
                  <a:lnTo>
                    <a:pt x="0" y="564489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5815" y="1286637"/>
              <a:ext cx="10166045" cy="7292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8683" y="2181225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請於</a:t>
            </a:r>
            <a:endParaRPr sz="3600">
              <a:latin typeface="Noto Sans CJK JP Medium"/>
              <a:cs typeface="Noto Sans CJK JP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4920" y="2865119"/>
            <a:ext cx="8658225" cy="1323340"/>
          </a:xfrm>
          <a:custGeom>
            <a:avLst/>
            <a:gdLst/>
            <a:ahLst/>
            <a:cxnLst/>
            <a:rect l="l" t="t" r="r" b="b"/>
            <a:pathLst>
              <a:path w="8658225" h="1323339">
                <a:moveTo>
                  <a:pt x="2104644" y="220472"/>
                </a:moveTo>
                <a:lnTo>
                  <a:pt x="2100160" y="176034"/>
                </a:lnTo>
                <a:lnTo>
                  <a:pt x="2087321" y="134645"/>
                </a:lnTo>
                <a:lnTo>
                  <a:pt x="2066988" y="97193"/>
                </a:lnTo>
                <a:lnTo>
                  <a:pt x="2040077" y="64566"/>
                </a:lnTo>
                <a:lnTo>
                  <a:pt x="2007450" y="37655"/>
                </a:lnTo>
                <a:lnTo>
                  <a:pt x="1969998" y="17322"/>
                </a:lnTo>
                <a:lnTo>
                  <a:pt x="1928609" y="4483"/>
                </a:lnTo>
                <a:lnTo>
                  <a:pt x="1884172" y="0"/>
                </a:lnTo>
                <a:lnTo>
                  <a:pt x="220472" y="0"/>
                </a:lnTo>
                <a:lnTo>
                  <a:pt x="176022" y="4483"/>
                </a:lnTo>
                <a:lnTo>
                  <a:pt x="134632" y="17322"/>
                </a:lnTo>
                <a:lnTo>
                  <a:pt x="97180" y="37655"/>
                </a:lnTo>
                <a:lnTo>
                  <a:pt x="64554" y="64566"/>
                </a:lnTo>
                <a:lnTo>
                  <a:pt x="37642" y="97193"/>
                </a:lnTo>
                <a:lnTo>
                  <a:pt x="17310" y="134645"/>
                </a:lnTo>
                <a:lnTo>
                  <a:pt x="4470" y="176034"/>
                </a:lnTo>
                <a:lnTo>
                  <a:pt x="0" y="220472"/>
                </a:lnTo>
                <a:lnTo>
                  <a:pt x="0" y="1102360"/>
                </a:lnTo>
                <a:lnTo>
                  <a:pt x="4470" y="1146810"/>
                </a:lnTo>
                <a:lnTo>
                  <a:pt x="17310" y="1188199"/>
                </a:lnTo>
                <a:lnTo>
                  <a:pt x="37642" y="1225651"/>
                </a:lnTo>
                <a:lnTo>
                  <a:pt x="64554" y="1258277"/>
                </a:lnTo>
                <a:lnTo>
                  <a:pt x="97180" y="1285189"/>
                </a:lnTo>
                <a:lnTo>
                  <a:pt x="134632" y="1305521"/>
                </a:lnTo>
                <a:lnTo>
                  <a:pt x="176022" y="1318361"/>
                </a:lnTo>
                <a:lnTo>
                  <a:pt x="220472" y="1322832"/>
                </a:lnTo>
                <a:lnTo>
                  <a:pt x="1884172" y="1322832"/>
                </a:lnTo>
                <a:lnTo>
                  <a:pt x="1928609" y="1318361"/>
                </a:lnTo>
                <a:lnTo>
                  <a:pt x="1969998" y="1305521"/>
                </a:lnTo>
                <a:lnTo>
                  <a:pt x="2007450" y="1285189"/>
                </a:lnTo>
                <a:lnTo>
                  <a:pt x="2040077" y="1258277"/>
                </a:lnTo>
                <a:lnTo>
                  <a:pt x="2066988" y="1225651"/>
                </a:lnTo>
                <a:lnTo>
                  <a:pt x="2087321" y="1188199"/>
                </a:lnTo>
                <a:lnTo>
                  <a:pt x="2100160" y="1146810"/>
                </a:lnTo>
                <a:lnTo>
                  <a:pt x="2104644" y="1102360"/>
                </a:lnTo>
                <a:lnTo>
                  <a:pt x="2104644" y="220472"/>
                </a:lnTo>
                <a:close/>
              </a:path>
              <a:path w="8658225" h="1323339">
                <a:moveTo>
                  <a:pt x="5338572" y="220472"/>
                </a:moveTo>
                <a:lnTo>
                  <a:pt x="5334089" y="176034"/>
                </a:lnTo>
                <a:lnTo>
                  <a:pt x="5321249" y="134645"/>
                </a:lnTo>
                <a:lnTo>
                  <a:pt x="5300916" y="97193"/>
                </a:lnTo>
                <a:lnTo>
                  <a:pt x="5274005" y="64566"/>
                </a:lnTo>
                <a:lnTo>
                  <a:pt x="5241379" y="37655"/>
                </a:lnTo>
                <a:lnTo>
                  <a:pt x="5203926" y="17322"/>
                </a:lnTo>
                <a:lnTo>
                  <a:pt x="5162537" y="4483"/>
                </a:lnTo>
                <a:lnTo>
                  <a:pt x="5118100" y="0"/>
                </a:lnTo>
                <a:lnTo>
                  <a:pt x="3454400" y="0"/>
                </a:lnTo>
                <a:lnTo>
                  <a:pt x="3409950" y="4483"/>
                </a:lnTo>
                <a:lnTo>
                  <a:pt x="3368560" y="17322"/>
                </a:lnTo>
                <a:lnTo>
                  <a:pt x="3331108" y="37655"/>
                </a:lnTo>
                <a:lnTo>
                  <a:pt x="3298482" y="64566"/>
                </a:lnTo>
                <a:lnTo>
                  <a:pt x="3271570" y="97193"/>
                </a:lnTo>
                <a:lnTo>
                  <a:pt x="3251238" y="134645"/>
                </a:lnTo>
                <a:lnTo>
                  <a:pt x="3238398" y="176034"/>
                </a:lnTo>
                <a:lnTo>
                  <a:pt x="3233928" y="220472"/>
                </a:lnTo>
                <a:lnTo>
                  <a:pt x="3233928" y="1102360"/>
                </a:lnTo>
                <a:lnTo>
                  <a:pt x="3238398" y="1146810"/>
                </a:lnTo>
                <a:lnTo>
                  <a:pt x="3251238" y="1188199"/>
                </a:lnTo>
                <a:lnTo>
                  <a:pt x="3271570" y="1225651"/>
                </a:lnTo>
                <a:lnTo>
                  <a:pt x="3298482" y="1258277"/>
                </a:lnTo>
                <a:lnTo>
                  <a:pt x="3331108" y="1285189"/>
                </a:lnTo>
                <a:lnTo>
                  <a:pt x="3368560" y="1305521"/>
                </a:lnTo>
                <a:lnTo>
                  <a:pt x="3409950" y="1318361"/>
                </a:lnTo>
                <a:lnTo>
                  <a:pt x="3454400" y="1322832"/>
                </a:lnTo>
                <a:lnTo>
                  <a:pt x="5118100" y="1322832"/>
                </a:lnTo>
                <a:lnTo>
                  <a:pt x="5162537" y="1318361"/>
                </a:lnTo>
                <a:lnTo>
                  <a:pt x="5203926" y="1305521"/>
                </a:lnTo>
                <a:lnTo>
                  <a:pt x="5241379" y="1285189"/>
                </a:lnTo>
                <a:lnTo>
                  <a:pt x="5274005" y="1258277"/>
                </a:lnTo>
                <a:lnTo>
                  <a:pt x="5300916" y="1225651"/>
                </a:lnTo>
                <a:lnTo>
                  <a:pt x="5321249" y="1188199"/>
                </a:lnTo>
                <a:lnTo>
                  <a:pt x="5334089" y="1146810"/>
                </a:lnTo>
                <a:lnTo>
                  <a:pt x="5338572" y="1102360"/>
                </a:lnTo>
                <a:lnTo>
                  <a:pt x="5338572" y="220472"/>
                </a:lnTo>
                <a:close/>
              </a:path>
              <a:path w="8658225" h="1323339">
                <a:moveTo>
                  <a:pt x="8657844" y="220472"/>
                </a:moveTo>
                <a:lnTo>
                  <a:pt x="8653361" y="176034"/>
                </a:lnTo>
                <a:lnTo>
                  <a:pt x="8640521" y="134645"/>
                </a:lnTo>
                <a:lnTo>
                  <a:pt x="8620188" y="97193"/>
                </a:lnTo>
                <a:lnTo>
                  <a:pt x="8593277" y="64566"/>
                </a:lnTo>
                <a:lnTo>
                  <a:pt x="8560651" y="37655"/>
                </a:lnTo>
                <a:lnTo>
                  <a:pt x="8523199" y="17322"/>
                </a:lnTo>
                <a:lnTo>
                  <a:pt x="8481809" y="4483"/>
                </a:lnTo>
                <a:lnTo>
                  <a:pt x="8437372" y="0"/>
                </a:lnTo>
                <a:lnTo>
                  <a:pt x="6773672" y="0"/>
                </a:lnTo>
                <a:lnTo>
                  <a:pt x="6729222" y="4483"/>
                </a:lnTo>
                <a:lnTo>
                  <a:pt x="6687833" y="17322"/>
                </a:lnTo>
                <a:lnTo>
                  <a:pt x="6650380" y="37655"/>
                </a:lnTo>
                <a:lnTo>
                  <a:pt x="6617754" y="64566"/>
                </a:lnTo>
                <a:lnTo>
                  <a:pt x="6590843" y="97193"/>
                </a:lnTo>
                <a:lnTo>
                  <a:pt x="6570510" y="134645"/>
                </a:lnTo>
                <a:lnTo>
                  <a:pt x="6557670" y="176034"/>
                </a:lnTo>
                <a:lnTo>
                  <a:pt x="6553200" y="220472"/>
                </a:lnTo>
                <a:lnTo>
                  <a:pt x="6553200" y="1102360"/>
                </a:lnTo>
                <a:lnTo>
                  <a:pt x="6557670" y="1146810"/>
                </a:lnTo>
                <a:lnTo>
                  <a:pt x="6570510" y="1188199"/>
                </a:lnTo>
                <a:lnTo>
                  <a:pt x="6590843" y="1225651"/>
                </a:lnTo>
                <a:lnTo>
                  <a:pt x="6617754" y="1258277"/>
                </a:lnTo>
                <a:lnTo>
                  <a:pt x="6650380" y="1285189"/>
                </a:lnTo>
                <a:lnTo>
                  <a:pt x="6687833" y="1305521"/>
                </a:lnTo>
                <a:lnTo>
                  <a:pt x="6729222" y="1318361"/>
                </a:lnTo>
                <a:lnTo>
                  <a:pt x="6773672" y="1322832"/>
                </a:lnTo>
                <a:lnTo>
                  <a:pt x="8437372" y="1322832"/>
                </a:lnTo>
                <a:lnTo>
                  <a:pt x="8481809" y="1318361"/>
                </a:lnTo>
                <a:lnTo>
                  <a:pt x="8523199" y="1305521"/>
                </a:lnTo>
                <a:lnTo>
                  <a:pt x="8560651" y="1285189"/>
                </a:lnTo>
                <a:lnTo>
                  <a:pt x="8593277" y="1258277"/>
                </a:lnTo>
                <a:lnTo>
                  <a:pt x="8620188" y="1225651"/>
                </a:lnTo>
                <a:lnTo>
                  <a:pt x="8640521" y="1188199"/>
                </a:lnTo>
                <a:lnTo>
                  <a:pt x="8653361" y="1146810"/>
                </a:lnTo>
                <a:lnTo>
                  <a:pt x="8657844" y="1102360"/>
                </a:lnTo>
                <a:lnTo>
                  <a:pt x="8657844" y="22047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41953" y="3453460"/>
            <a:ext cx="4832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年</a:t>
            </a:r>
            <a:endParaRPr sz="3600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7471" y="3453460"/>
            <a:ext cx="3799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29304" algn="l"/>
              </a:tabLst>
            </a:pP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月	日</a:t>
            </a:r>
            <a:endParaRPr sz="3600">
              <a:latin typeface="Noto Sans CJK JP Medium"/>
              <a:cs typeface="Noto Sans CJK JP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4788" y="3003880"/>
            <a:ext cx="10255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260" dirty="0">
                <a:latin typeface="Arial"/>
                <a:cs typeface="Arial"/>
              </a:rPr>
              <a:t>01</a:t>
            </a:r>
            <a:endParaRPr sz="6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4380" y="2990799"/>
            <a:ext cx="78708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57365" algn="l"/>
              </a:tabLst>
            </a:pPr>
            <a:r>
              <a:rPr sz="6600" b="1" spc="260" dirty="0">
                <a:latin typeface="Arial"/>
                <a:cs typeface="Arial"/>
              </a:rPr>
              <a:t>11</a:t>
            </a:r>
            <a:r>
              <a:rPr sz="6600" b="1" spc="250" dirty="0">
                <a:latin typeface="Arial"/>
                <a:cs typeface="Arial"/>
              </a:rPr>
              <a:t>1</a:t>
            </a:r>
            <a:r>
              <a:rPr sz="6600" b="1" dirty="0">
                <a:latin typeface="Arial"/>
                <a:cs typeface="Arial"/>
              </a:rPr>
              <a:t>	</a:t>
            </a:r>
            <a:r>
              <a:rPr sz="6600" b="1" spc="260" dirty="0">
                <a:latin typeface="Arial"/>
                <a:cs typeface="Arial"/>
              </a:rPr>
              <a:t>17</a:t>
            </a:r>
            <a:endParaRPr sz="6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1247" y="6039611"/>
            <a:ext cx="585216" cy="585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9383" y="4500753"/>
            <a:ext cx="10725150" cy="210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前完成</a:t>
            </a:r>
            <a:r>
              <a:rPr sz="3600" b="0" spc="16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110</a:t>
            </a: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年</a:t>
            </a:r>
            <a:r>
              <a:rPr sz="3600" b="0" spc="16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</a:t>
            </a: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月</a:t>
            </a:r>
            <a:r>
              <a:rPr sz="3600" b="0" spc="16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</a:t>
            </a: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日至</a:t>
            </a:r>
            <a:r>
              <a:rPr sz="3600" b="0" spc="16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11</a:t>
            </a:r>
            <a:r>
              <a:rPr sz="3600" b="0" spc="16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0</a:t>
            </a: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年</a:t>
            </a:r>
            <a:r>
              <a:rPr sz="3600" b="0" spc="16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12</a:t>
            </a: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月</a:t>
            </a:r>
            <a:r>
              <a:rPr sz="3600" b="0" spc="16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3</a:t>
            </a:r>
            <a:r>
              <a:rPr sz="3600" b="0" spc="16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</a:t>
            </a: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日所辦理之綠色 採購成果，及相關不統計申報需求</a:t>
            </a:r>
            <a:endParaRPr sz="3600">
              <a:latin typeface="Noto Sans CJK JP Medium"/>
              <a:cs typeface="Noto Sans CJK JP Medium"/>
            </a:endParaRPr>
          </a:p>
          <a:p>
            <a:pPr marL="858519">
              <a:lnSpc>
                <a:spcPct val="100000"/>
              </a:lnSpc>
              <a:spcBef>
                <a:spcPts val="3379"/>
              </a:spcBef>
            </a:pP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各機關申報頻</a:t>
            </a:r>
            <a:r>
              <a:rPr sz="3600" b="0" spc="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率</a:t>
            </a:r>
            <a:r>
              <a:rPr sz="36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、週期可自行決定</a:t>
            </a:r>
            <a:endParaRPr sz="36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46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(52/52)</a:t>
            </a:r>
            <a:endParaRPr sz="2600"/>
          </a:p>
        </p:txBody>
      </p:sp>
      <p:grpSp>
        <p:nvGrpSpPr>
          <p:cNvPr id="15" name="object 15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16" name="object 16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626" y="1319530"/>
            <a:ext cx="4845304" cy="4845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41140" y="3251073"/>
            <a:ext cx="32283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機關綠色採購 實務及注意事項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37357" y="1653539"/>
            <a:ext cx="3597910" cy="4504690"/>
            <a:chOff x="3237357" y="1653539"/>
            <a:chExt cx="3597910" cy="4504690"/>
          </a:xfrm>
        </p:grpSpPr>
        <p:sp>
          <p:nvSpPr>
            <p:cNvPr id="5" name="object 5"/>
            <p:cNvSpPr/>
            <p:nvPr/>
          </p:nvSpPr>
          <p:spPr>
            <a:xfrm>
              <a:off x="3237357" y="3464179"/>
              <a:ext cx="3548888" cy="2693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30852" y="1653539"/>
              <a:ext cx="2304288" cy="26502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66182" y="1976069"/>
            <a:ext cx="7778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445" dirty="0">
                <a:solidFill>
                  <a:srgbClr val="FFFFFF"/>
                </a:solidFill>
              </a:rPr>
              <a:t>3</a:t>
            </a:r>
            <a:endParaRPr sz="9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626" y="1319530"/>
            <a:ext cx="4845304" cy="4845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46067" y="3251073"/>
            <a:ext cx="361505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100"/>
              </a:spcBef>
            </a:pPr>
            <a:r>
              <a:rPr sz="3600" b="0" spc="16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11</a:t>
            </a:r>
            <a:r>
              <a:rPr sz="3600" b="0" spc="1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0</a:t>
            </a:r>
            <a:r>
              <a:rPr sz="36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年機關綠色採 購績效評核方法</a:t>
            </a:r>
            <a:endParaRPr sz="3600">
              <a:latin typeface="Noto Sans CJK JP Medium"/>
              <a:cs typeface="Noto Sans CJK JP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37357" y="1653539"/>
            <a:ext cx="3597910" cy="4504690"/>
            <a:chOff x="3237357" y="1653539"/>
            <a:chExt cx="3597910" cy="4504690"/>
          </a:xfrm>
        </p:grpSpPr>
        <p:sp>
          <p:nvSpPr>
            <p:cNvPr id="5" name="object 5"/>
            <p:cNvSpPr/>
            <p:nvPr/>
          </p:nvSpPr>
          <p:spPr>
            <a:xfrm>
              <a:off x="3237357" y="3464179"/>
              <a:ext cx="3548888" cy="2693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30852" y="1653539"/>
              <a:ext cx="2304288" cy="26502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66182" y="1976069"/>
            <a:ext cx="7778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445" dirty="0">
                <a:solidFill>
                  <a:srgbClr val="FFFFFF"/>
                </a:solidFill>
              </a:rPr>
              <a:t>2</a:t>
            </a:r>
            <a:endParaRPr sz="9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4305" y="6435648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60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8067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機關綠色採購實務及注意事</a:t>
            </a:r>
            <a:r>
              <a:rPr spc="-5" dirty="0"/>
              <a:t>項</a:t>
            </a:r>
            <a:r>
              <a:rPr sz="2600" spc="45" dirty="0"/>
              <a:t>(1/4)</a:t>
            </a:r>
            <a:endParaRPr sz="2600"/>
          </a:p>
        </p:txBody>
      </p:sp>
      <p:grpSp>
        <p:nvGrpSpPr>
          <p:cNvPr id="4" name="object 4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5" name="object 5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03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5516" y="1704911"/>
          <a:ext cx="11461750" cy="4662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9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7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67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共同供應契約下訂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F7B7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自行採購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78D2B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自行招標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92CD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739140" marR="676910" indent="-56515">
                        <a:lnSpc>
                          <a:spcPct val="100000"/>
                        </a:lnSpc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採購前/ 招標前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FD2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1510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應採購環保標章產品</a:t>
                      </a:r>
                      <a:r>
                        <a:rPr sz="2000" b="0" u="heavy" spc="-10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,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並確認</a:t>
                      </a:r>
                      <a:r>
                        <a:rPr sz="2000" b="0" u="heavy" spc="-1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為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有效</a:t>
                      </a:r>
                      <a:r>
                        <a:rPr sz="2000" b="0" u="heavy" spc="-1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環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保標</a:t>
                      </a:r>
                      <a:r>
                        <a:rPr sz="2000" b="0" u="heavy" spc="-1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章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產品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  <a:p>
                      <a:pPr marL="377825" marR="27305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如欲採購非環保標章產</a:t>
                      </a:r>
                      <a:r>
                        <a:rPr sz="2000" b="0" u="heavy" spc="-1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品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，採</a:t>
                      </a:r>
                      <a:r>
                        <a:rPr sz="2000" b="0" u="heavy" spc="-1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購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前簽</a:t>
                      </a:r>
                      <a:r>
                        <a:rPr sz="2000" b="0" u="heavy" spc="-1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准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核不</a:t>
                      </a:r>
                      <a:r>
                        <a:rPr sz="2000" b="0" u="heavy" spc="-1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統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計</a:t>
                      </a:r>
                      <a:r>
                        <a:rPr sz="2000" b="0" u="heavy" spc="-200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專 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簽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177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FD2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8255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155" dirty="0">
                          <a:latin typeface="UKIJ CJK"/>
                          <a:cs typeface="UKIJ CJK"/>
                        </a:rPr>
                        <a:t>建議於招</a:t>
                      </a:r>
                      <a:r>
                        <a:rPr sz="2000" spc="145" dirty="0">
                          <a:latin typeface="UKIJ CJK"/>
                          <a:cs typeface="UKIJ CJK"/>
                        </a:rPr>
                        <a:t>標</a:t>
                      </a:r>
                      <a:r>
                        <a:rPr sz="2000" spc="155" dirty="0">
                          <a:latin typeface="UKIJ CJK"/>
                          <a:cs typeface="UKIJ CJK"/>
                        </a:rPr>
                        <a:t>文件中納</a:t>
                      </a:r>
                      <a:r>
                        <a:rPr sz="2000" spc="145" dirty="0">
                          <a:latin typeface="UKIJ CJK"/>
                          <a:cs typeface="UKIJ CJK"/>
                        </a:rPr>
                        <a:t>入 </a:t>
                      </a:r>
                      <a:r>
                        <a:rPr sz="2000" spc="10" dirty="0">
                          <a:latin typeface="UKIJ CJK"/>
                          <a:cs typeface="UKIJ CJK"/>
                        </a:rPr>
                        <a:t>府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採購</a:t>
                      </a:r>
                      <a:r>
                        <a:rPr sz="2000" spc="10" dirty="0">
                          <a:latin typeface="UKIJ CJK"/>
                          <a:cs typeface="UKIJ CJK"/>
                        </a:rPr>
                        <a:t>法</a:t>
                      </a:r>
                      <a:r>
                        <a:rPr sz="2000" spc="15" dirty="0">
                          <a:latin typeface="UKIJ CJK"/>
                          <a:cs typeface="UKIJ CJK"/>
                        </a:rPr>
                        <a:t>第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9</a:t>
                      </a:r>
                      <a:r>
                        <a:rPr sz="2000" spc="10" dirty="0">
                          <a:latin typeface="UKIJ CJK"/>
                          <a:cs typeface="UKIJ CJK"/>
                        </a:rPr>
                        <a:t>6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條</a:t>
                      </a:r>
                      <a:r>
                        <a:rPr sz="2000" spc="15" dirty="0">
                          <a:latin typeface="UKIJ CJK"/>
                          <a:cs typeface="UKIJ CJK"/>
                        </a:rPr>
                        <a:t>/</a:t>
                      </a:r>
                      <a:r>
                        <a:rPr sz="2000" spc="10" dirty="0">
                          <a:latin typeface="UKIJ CJK"/>
                          <a:cs typeface="UKIJ CJK"/>
                        </a:rPr>
                        <a:t>第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2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6條優 </a:t>
                      </a:r>
                      <a:r>
                        <a:rPr sz="2000" spc="150" dirty="0">
                          <a:latin typeface="UKIJ CJK"/>
                          <a:cs typeface="UKIJ CJK"/>
                        </a:rPr>
                        <a:t>先採購</a:t>
                      </a:r>
                      <a:r>
                        <a:rPr sz="2000" spc="340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150" dirty="0">
                          <a:latin typeface="UKIJ CJK"/>
                          <a:cs typeface="UKIJ CJK"/>
                        </a:rPr>
                        <a:t>標章產品</a:t>
                      </a:r>
                      <a:r>
                        <a:rPr sz="2000" spc="140" dirty="0">
                          <a:latin typeface="UKIJ CJK"/>
                          <a:cs typeface="UKIJ CJK"/>
                        </a:rPr>
                        <a:t>之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文 字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D4E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89"/>
                        </a:spcBef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採購後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/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決標後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000" b="0" spc="-5" dirty="0">
                          <a:latin typeface="Noto Sans CJK JP Medium"/>
                          <a:cs typeface="Noto Sans CJK JP Medium"/>
                        </a:rPr>
                        <a:t>採購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  <a:p>
                      <a:pPr marL="93345" marR="86360" algn="ctr">
                        <a:lnSpc>
                          <a:spcPct val="100000"/>
                        </a:lnSpc>
                      </a:pP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環保標章 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產品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177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183515">
                        <a:lnSpc>
                          <a:spcPct val="100000"/>
                        </a:lnSpc>
                        <a:spcBef>
                          <a:spcPts val="309"/>
                        </a:spcBef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系統自動帶入申報資料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274320" marR="70485" indent="-182880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2000" b="0" u="heavy" spc="9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系統如顯示為「非環保產 品」，請至系統手動調整 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輸入標章證號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274955" indent="-1835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請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自行申報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採購情形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3535">
                        <a:lnSpc>
                          <a:spcPct val="100000"/>
                        </a:lnSpc>
                        <a:spcBef>
                          <a:spcPts val="309"/>
                        </a:spcBef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2000" spc="95" dirty="0">
                          <a:latin typeface="UKIJ CJK"/>
                          <a:cs typeface="UKIJ CJK"/>
                        </a:rPr>
                        <a:t>屬財物案</a:t>
                      </a:r>
                      <a:r>
                        <a:rPr sz="2000" spc="85" dirty="0">
                          <a:latin typeface="UKIJ CJK"/>
                          <a:cs typeface="UKIJ CJK"/>
                        </a:rPr>
                        <a:t>：</a:t>
                      </a:r>
                      <a:r>
                        <a:rPr sz="2000" spc="95" dirty="0">
                          <a:latin typeface="UKIJ CJK"/>
                          <a:cs typeface="UKIJ CJK"/>
                        </a:rPr>
                        <a:t>機關自</a:t>
                      </a:r>
                      <a:r>
                        <a:rPr sz="2000" spc="270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5" dirty="0">
                          <a:latin typeface="UKIJ CJK"/>
                          <a:cs typeface="UKIJ CJK"/>
                        </a:rPr>
                        <a:t>申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報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434975" marR="82550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2000" spc="90" dirty="0">
                          <a:latin typeface="UKIJ CJK"/>
                          <a:cs typeface="UKIJ CJK"/>
                        </a:rPr>
                        <a:t>屬勞務及</a:t>
                      </a:r>
                      <a:r>
                        <a:rPr sz="2000" spc="80" dirty="0">
                          <a:latin typeface="UKIJ CJK"/>
                          <a:cs typeface="UKIJ CJK"/>
                        </a:rPr>
                        <a:t>工</a:t>
                      </a:r>
                      <a:r>
                        <a:rPr sz="2000" spc="90" dirty="0">
                          <a:latin typeface="UKIJ CJK"/>
                          <a:cs typeface="UKIJ CJK"/>
                        </a:rPr>
                        <a:t>程案：請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承 </a:t>
                      </a:r>
                      <a:r>
                        <a:rPr sz="2000" spc="240" dirty="0">
                          <a:latin typeface="UKIJ CJK"/>
                          <a:cs typeface="UKIJ CJK"/>
                        </a:rPr>
                        <a:t>攬廠商自</a:t>
                      </a:r>
                      <a:r>
                        <a:rPr sz="2000" spc="55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240" dirty="0">
                          <a:latin typeface="UKIJ CJK"/>
                          <a:cs typeface="UKIJ CJK"/>
                        </a:rPr>
                        <a:t>申報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D4E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4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69545" marR="162560" indent="198120">
                        <a:lnSpc>
                          <a:spcPct val="100000"/>
                        </a:lnSpc>
                      </a:pPr>
                      <a:r>
                        <a:rPr sz="2000" b="0" spc="-160" dirty="0">
                          <a:latin typeface="Noto Sans CJK JP Medium"/>
                          <a:cs typeface="Noto Sans CJK JP Medium"/>
                        </a:rPr>
                        <a:t>採購 </a:t>
                      </a:r>
                      <a:r>
                        <a:rPr sz="2000" b="0" u="heavy" spc="-30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非環保標</a:t>
                      </a:r>
                      <a:r>
                        <a:rPr sz="2000" b="0" u="heavy" spc="-2039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章 </a:t>
                      </a:r>
                      <a:r>
                        <a:rPr sz="2000" b="0" spc="-160" dirty="0">
                          <a:latin typeface="Noto Sans CJK JP Medium"/>
                          <a:cs typeface="Noto Sans CJK JP Medium"/>
                        </a:rPr>
                        <a:t>產品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183515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2000" spc="95" dirty="0">
                          <a:latin typeface="UKIJ CJK"/>
                          <a:cs typeface="UKIJ CJK"/>
                        </a:rPr>
                        <a:t>請於採購完成後上</a:t>
                      </a:r>
                      <a:r>
                        <a:rPr sz="2000" spc="100" dirty="0">
                          <a:latin typeface="UKIJ CJK"/>
                          <a:cs typeface="UKIJ CJK"/>
                        </a:rPr>
                        <a:t>傳</a:t>
                      </a:r>
                      <a:r>
                        <a:rPr sz="2000" spc="95" dirty="0">
                          <a:latin typeface="UKIJ CJK"/>
                          <a:cs typeface="UKIJ CJK"/>
                        </a:rPr>
                        <a:t>「</a:t>
                      </a:r>
                      <a:r>
                        <a:rPr sz="2000" spc="5" dirty="0">
                          <a:latin typeface="UKIJ CJK"/>
                          <a:cs typeface="UKIJ CJK"/>
                        </a:rPr>
                        <a:t>不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統計專簽」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274320" indent="-1835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2000" spc="95" dirty="0">
                          <a:latin typeface="UKIJ CJK"/>
                          <a:cs typeface="UKIJ CJK"/>
                        </a:rPr>
                        <a:t>系統不統計申報原因，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為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274320" marR="73025">
                        <a:lnSpc>
                          <a:spcPct val="100000"/>
                        </a:lnSpc>
                      </a:pPr>
                      <a:r>
                        <a:rPr sz="2000" b="0" u="heavy" spc="9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「採購產品規格無環保標 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章產品」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274955" indent="-183515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2000" spc="45" dirty="0">
                          <a:latin typeface="UKIJ CJK"/>
                          <a:cs typeface="UKIJ CJK"/>
                        </a:rPr>
                        <a:t>請</a:t>
                      </a:r>
                      <a:r>
                        <a:rPr sz="2000" spc="60" dirty="0">
                          <a:latin typeface="UKIJ CJK"/>
                          <a:cs typeface="UKIJ CJK"/>
                        </a:rPr>
                        <a:t>於</a:t>
                      </a:r>
                      <a:r>
                        <a:rPr sz="2000" spc="45" dirty="0">
                          <a:latin typeface="UKIJ CJK"/>
                          <a:cs typeface="UKIJ CJK"/>
                        </a:rPr>
                        <a:t>採購完</a:t>
                      </a:r>
                      <a:r>
                        <a:rPr sz="2000" spc="60" dirty="0">
                          <a:latin typeface="UKIJ CJK"/>
                          <a:cs typeface="UKIJ CJK"/>
                        </a:rPr>
                        <a:t>成</a:t>
                      </a:r>
                      <a:r>
                        <a:rPr sz="2000" spc="45" dirty="0">
                          <a:latin typeface="UKIJ CJK"/>
                          <a:cs typeface="UKIJ CJK"/>
                        </a:rPr>
                        <a:t>後上</a:t>
                      </a:r>
                      <a:r>
                        <a:rPr sz="2000" spc="5" dirty="0">
                          <a:latin typeface="UKIJ CJK"/>
                          <a:cs typeface="UKIJ CJK"/>
                        </a:rPr>
                        <a:t>傳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「不統計專簽」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274955" marR="82550" indent="-182880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2000" spc="45" dirty="0">
                          <a:latin typeface="UKIJ CJK"/>
                          <a:cs typeface="UKIJ CJK"/>
                        </a:rPr>
                        <a:t>系統不統</a:t>
                      </a:r>
                      <a:r>
                        <a:rPr sz="2000" spc="30" dirty="0">
                          <a:latin typeface="UKIJ CJK"/>
                          <a:cs typeface="UKIJ CJK"/>
                        </a:rPr>
                        <a:t>計</a:t>
                      </a:r>
                      <a:r>
                        <a:rPr sz="2000" spc="45" dirty="0">
                          <a:latin typeface="UKIJ CJK"/>
                          <a:cs typeface="UKIJ CJK"/>
                        </a:rPr>
                        <a:t>申報原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因 </a:t>
                      </a:r>
                      <a:r>
                        <a:rPr sz="2000" spc="45" dirty="0">
                          <a:latin typeface="UKIJ CJK"/>
                          <a:cs typeface="UKIJ CJK"/>
                        </a:rPr>
                        <a:t>為</a:t>
                      </a:r>
                      <a:r>
                        <a:rPr sz="2000" b="0" u="heavy" spc="6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「</a:t>
                      </a:r>
                      <a:r>
                        <a:rPr sz="2000" b="0" u="heavy" spc="4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採購產</a:t>
                      </a:r>
                      <a:r>
                        <a:rPr sz="2000" b="0" u="heavy" spc="6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品</a:t>
                      </a:r>
                      <a:r>
                        <a:rPr sz="2000" b="0" u="heavy" spc="4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規格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無</a:t>
                      </a:r>
                      <a:r>
                        <a:rPr sz="2000" b="0" u="heavy" spc="-20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環 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保標章產品」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74955" indent="-183515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2000" spc="10" dirty="0">
                          <a:latin typeface="UKIJ CJK"/>
                          <a:cs typeface="UKIJ CJK"/>
                        </a:rPr>
                        <a:t>非</a:t>
                      </a:r>
                      <a:r>
                        <a:rPr sz="2000" spc="220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10" dirty="0">
                          <a:latin typeface="UKIJ CJK"/>
                          <a:cs typeface="UKIJ CJK"/>
                        </a:rPr>
                        <a:t>標章</a:t>
                      </a:r>
                      <a:r>
                        <a:rPr sz="2000" spc="5" dirty="0">
                          <a:latin typeface="UKIJ CJK"/>
                          <a:cs typeface="UKIJ CJK"/>
                        </a:rPr>
                        <a:t>廠</a:t>
                      </a:r>
                      <a:r>
                        <a:rPr sz="2000" spc="10" dirty="0">
                          <a:latin typeface="UKIJ CJK"/>
                          <a:cs typeface="UKIJ CJK"/>
                        </a:rPr>
                        <a:t>商得</a:t>
                      </a:r>
                      <a:r>
                        <a:rPr sz="2000" spc="25" dirty="0">
                          <a:latin typeface="UKIJ CJK"/>
                          <a:cs typeface="UKIJ CJK"/>
                        </a:rPr>
                        <a:t>標</a:t>
                      </a:r>
                      <a:r>
                        <a:rPr sz="2000" spc="10" dirty="0">
                          <a:latin typeface="UKIJ CJK"/>
                          <a:cs typeface="UKIJ CJK"/>
                        </a:rPr>
                        <a:t>，</a:t>
                      </a:r>
                      <a:r>
                        <a:rPr sz="2000" spc="5" dirty="0">
                          <a:latin typeface="UKIJ CJK"/>
                          <a:cs typeface="UKIJ CJK"/>
                        </a:rPr>
                        <a:t>請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上傳招標文件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274955" indent="-1835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2000" spc="10" dirty="0">
                          <a:latin typeface="UKIJ CJK"/>
                          <a:cs typeface="UKIJ CJK"/>
                        </a:rPr>
                        <a:t>系統不統計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申</a:t>
                      </a:r>
                      <a:r>
                        <a:rPr sz="2000" spc="10" dirty="0">
                          <a:latin typeface="UKIJ CJK"/>
                          <a:cs typeface="UKIJ CJK"/>
                        </a:rPr>
                        <a:t>報原</a:t>
                      </a:r>
                      <a:r>
                        <a:rPr sz="2000" spc="25" dirty="0">
                          <a:latin typeface="UKIJ CJK"/>
                          <a:cs typeface="UKIJ CJK"/>
                        </a:rPr>
                        <a:t>因</a:t>
                      </a:r>
                      <a:r>
                        <a:rPr sz="2000" spc="10" dirty="0">
                          <a:latin typeface="UKIJ CJK"/>
                          <a:cs typeface="UKIJ CJK"/>
                        </a:rPr>
                        <a:t>，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為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274955" marR="82550">
                        <a:lnSpc>
                          <a:spcPct val="100000"/>
                        </a:lnSpc>
                      </a:pPr>
                      <a:r>
                        <a:rPr sz="2000" b="0" u="heavy" spc="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「無環保標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章</a:t>
                      </a:r>
                      <a:r>
                        <a:rPr sz="2000" b="0" u="heavy" spc="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廠商投標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或</a:t>
                      </a:r>
                      <a:r>
                        <a:rPr sz="2000" b="0" u="heavy" spc="-2039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環 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保標章廠商未得標」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D4E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13105" y="6517030"/>
            <a:ext cx="3512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solidFill>
                  <a:srgbClr val="6FAC46"/>
                </a:solidFill>
                <a:latin typeface="Noto Sans CJK JP Medium"/>
                <a:cs typeface="Noto Sans CJK JP Medium"/>
              </a:rPr>
              <a:t>本節系統指本署綠色生活資訊網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9495" y="1077467"/>
            <a:ext cx="2790190" cy="734060"/>
            <a:chOff x="539495" y="1077467"/>
            <a:chExt cx="2790190" cy="734060"/>
          </a:xfrm>
        </p:grpSpPr>
        <p:sp>
          <p:nvSpPr>
            <p:cNvPr id="11" name="object 11"/>
            <p:cNvSpPr/>
            <p:nvPr/>
          </p:nvSpPr>
          <p:spPr>
            <a:xfrm>
              <a:off x="726947" y="1502663"/>
              <a:ext cx="146304" cy="64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0748" y="1115567"/>
              <a:ext cx="295910" cy="368935"/>
            </a:xfrm>
            <a:custGeom>
              <a:avLst/>
              <a:gdLst/>
              <a:ahLst/>
              <a:cxnLst/>
              <a:rect l="l" t="t" r="r" b="b"/>
              <a:pathLst>
                <a:path w="295909" h="368934">
                  <a:moveTo>
                    <a:pt x="166103" y="80899"/>
                  </a:moveTo>
                  <a:lnTo>
                    <a:pt x="160185" y="0"/>
                  </a:lnTo>
                  <a:lnTo>
                    <a:pt x="132575" y="0"/>
                  </a:lnTo>
                  <a:lnTo>
                    <a:pt x="136525" y="82296"/>
                  </a:lnTo>
                  <a:lnTo>
                    <a:pt x="166103" y="80899"/>
                  </a:lnTo>
                  <a:close/>
                </a:path>
                <a:path w="295909" h="368934">
                  <a:moveTo>
                    <a:pt x="295656" y="203073"/>
                  </a:moveTo>
                  <a:lnTo>
                    <a:pt x="293687" y="193040"/>
                  </a:lnTo>
                  <a:lnTo>
                    <a:pt x="289737" y="183007"/>
                  </a:lnTo>
                  <a:lnTo>
                    <a:pt x="285800" y="172847"/>
                  </a:lnTo>
                  <a:lnTo>
                    <a:pt x="279882" y="164211"/>
                  </a:lnTo>
                  <a:lnTo>
                    <a:pt x="266090" y="149098"/>
                  </a:lnTo>
                  <a:lnTo>
                    <a:pt x="266090" y="204597"/>
                  </a:lnTo>
                  <a:lnTo>
                    <a:pt x="266090" y="210312"/>
                  </a:lnTo>
                  <a:lnTo>
                    <a:pt x="262153" y="214630"/>
                  </a:lnTo>
                  <a:lnTo>
                    <a:pt x="256235" y="217551"/>
                  </a:lnTo>
                  <a:lnTo>
                    <a:pt x="248348" y="218948"/>
                  </a:lnTo>
                  <a:lnTo>
                    <a:pt x="240461" y="217551"/>
                  </a:lnTo>
                  <a:lnTo>
                    <a:pt x="234556" y="214630"/>
                  </a:lnTo>
                  <a:lnTo>
                    <a:pt x="230606" y="210312"/>
                  </a:lnTo>
                  <a:lnTo>
                    <a:pt x="228638" y="204597"/>
                  </a:lnTo>
                  <a:lnTo>
                    <a:pt x="228638" y="195961"/>
                  </a:lnTo>
                  <a:lnTo>
                    <a:pt x="224701" y="185801"/>
                  </a:lnTo>
                  <a:lnTo>
                    <a:pt x="191185" y="159893"/>
                  </a:lnTo>
                  <a:lnTo>
                    <a:pt x="165569" y="155575"/>
                  </a:lnTo>
                  <a:lnTo>
                    <a:pt x="157683" y="154178"/>
                  </a:lnTo>
                  <a:lnTo>
                    <a:pt x="151765" y="151257"/>
                  </a:lnTo>
                  <a:lnTo>
                    <a:pt x="147828" y="146939"/>
                  </a:lnTo>
                  <a:lnTo>
                    <a:pt x="147828" y="141224"/>
                  </a:lnTo>
                  <a:lnTo>
                    <a:pt x="149796" y="135382"/>
                  </a:lnTo>
                  <a:lnTo>
                    <a:pt x="153746" y="132588"/>
                  </a:lnTo>
                  <a:lnTo>
                    <a:pt x="159651" y="129667"/>
                  </a:lnTo>
                  <a:lnTo>
                    <a:pt x="167538" y="128270"/>
                  </a:lnTo>
                  <a:lnTo>
                    <a:pt x="187248" y="131064"/>
                  </a:lnTo>
                  <a:lnTo>
                    <a:pt x="238493" y="152654"/>
                  </a:lnTo>
                  <a:lnTo>
                    <a:pt x="264121" y="190119"/>
                  </a:lnTo>
                  <a:lnTo>
                    <a:pt x="266090" y="204597"/>
                  </a:lnTo>
                  <a:lnTo>
                    <a:pt x="266090" y="149098"/>
                  </a:lnTo>
                  <a:lnTo>
                    <a:pt x="264121" y="146939"/>
                  </a:lnTo>
                  <a:lnTo>
                    <a:pt x="256235" y="139700"/>
                  </a:lnTo>
                  <a:lnTo>
                    <a:pt x="246380" y="132588"/>
                  </a:lnTo>
                  <a:lnTo>
                    <a:pt x="237629" y="128270"/>
                  </a:lnTo>
                  <a:lnTo>
                    <a:pt x="234556" y="126746"/>
                  </a:lnTo>
                  <a:lnTo>
                    <a:pt x="222732" y="121031"/>
                  </a:lnTo>
                  <a:lnTo>
                    <a:pt x="210896" y="115189"/>
                  </a:lnTo>
                  <a:lnTo>
                    <a:pt x="199072" y="112395"/>
                  </a:lnTo>
                  <a:lnTo>
                    <a:pt x="171475" y="106553"/>
                  </a:lnTo>
                  <a:lnTo>
                    <a:pt x="155714" y="105156"/>
                  </a:lnTo>
                  <a:lnTo>
                    <a:pt x="139941" y="105156"/>
                  </a:lnTo>
                  <a:lnTo>
                    <a:pt x="126149" y="106553"/>
                  </a:lnTo>
                  <a:lnTo>
                    <a:pt x="98552" y="112395"/>
                  </a:lnTo>
                  <a:lnTo>
                    <a:pt x="86728" y="115189"/>
                  </a:lnTo>
                  <a:lnTo>
                    <a:pt x="72923" y="121031"/>
                  </a:lnTo>
                  <a:lnTo>
                    <a:pt x="61099" y="125349"/>
                  </a:lnTo>
                  <a:lnTo>
                    <a:pt x="51244" y="132588"/>
                  </a:lnTo>
                  <a:lnTo>
                    <a:pt x="41389" y="139700"/>
                  </a:lnTo>
                  <a:lnTo>
                    <a:pt x="31534" y="146939"/>
                  </a:lnTo>
                  <a:lnTo>
                    <a:pt x="23647" y="154178"/>
                  </a:lnTo>
                  <a:lnTo>
                    <a:pt x="17741" y="164211"/>
                  </a:lnTo>
                  <a:lnTo>
                    <a:pt x="11823" y="172847"/>
                  </a:lnTo>
                  <a:lnTo>
                    <a:pt x="5918" y="183007"/>
                  </a:lnTo>
                  <a:lnTo>
                    <a:pt x="1968" y="203073"/>
                  </a:lnTo>
                  <a:lnTo>
                    <a:pt x="0" y="213233"/>
                  </a:lnTo>
                  <a:lnTo>
                    <a:pt x="3937" y="236220"/>
                  </a:lnTo>
                  <a:lnTo>
                    <a:pt x="15773" y="259334"/>
                  </a:lnTo>
                  <a:lnTo>
                    <a:pt x="25628" y="269367"/>
                  </a:lnTo>
                  <a:lnTo>
                    <a:pt x="33502" y="279527"/>
                  </a:lnTo>
                  <a:lnTo>
                    <a:pt x="55194" y="296799"/>
                  </a:lnTo>
                  <a:lnTo>
                    <a:pt x="65049" y="304038"/>
                  </a:lnTo>
                  <a:lnTo>
                    <a:pt x="70954" y="314071"/>
                  </a:lnTo>
                  <a:lnTo>
                    <a:pt x="74904" y="324104"/>
                  </a:lnTo>
                  <a:lnTo>
                    <a:pt x="76200" y="332638"/>
                  </a:lnTo>
                  <a:lnTo>
                    <a:pt x="76200" y="368808"/>
                  </a:lnTo>
                  <a:lnTo>
                    <a:pt x="100520" y="368808"/>
                  </a:lnTo>
                  <a:lnTo>
                    <a:pt x="195135" y="368808"/>
                  </a:lnTo>
                  <a:lnTo>
                    <a:pt x="222504" y="368808"/>
                  </a:lnTo>
                  <a:lnTo>
                    <a:pt x="222504" y="319659"/>
                  </a:lnTo>
                  <a:lnTo>
                    <a:pt x="224701" y="314071"/>
                  </a:lnTo>
                  <a:lnTo>
                    <a:pt x="232587" y="304038"/>
                  </a:lnTo>
                  <a:lnTo>
                    <a:pt x="240461" y="296799"/>
                  </a:lnTo>
                  <a:lnTo>
                    <a:pt x="262153" y="279527"/>
                  </a:lnTo>
                  <a:lnTo>
                    <a:pt x="272008" y="269367"/>
                  </a:lnTo>
                  <a:lnTo>
                    <a:pt x="279882" y="259334"/>
                  </a:lnTo>
                  <a:lnTo>
                    <a:pt x="291719" y="236220"/>
                  </a:lnTo>
                  <a:lnTo>
                    <a:pt x="294665" y="218948"/>
                  </a:lnTo>
                  <a:lnTo>
                    <a:pt x="295656" y="213233"/>
                  </a:lnTo>
                  <a:lnTo>
                    <a:pt x="295656" y="20307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495" y="1138427"/>
              <a:ext cx="181356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6300" y="1138427"/>
              <a:ext cx="181356" cy="1325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8304" y="1077467"/>
              <a:ext cx="2420874" cy="7338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4248" y="1161414"/>
            <a:ext cx="23983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8125" algn="l"/>
                <a:tab pos="400685" algn="l"/>
              </a:tabLst>
            </a:pPr>
            <a:r>
              <a:rPr sz="2600" u="heavy" dirty="0">
                <a:solidFill>
                  <a:srgbClr val="185268"/>
                </a:solidFill>
                <a:uFill>
                  <a:solidFill>
                    <a:srgbClr val="EC7C3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dirty="0">
                <a:solidFill>
                  <a:srgbClr val="185268"/>
                </a:solidFill>
                <a:latin typeface="Times New Roman"/>
                <a:cs typeface="Times New Roman"/>
              </a:rPr>
              <a:t>	</a:t>
            </a:r>
            <a:r>
              <a:rPr sz="2600" b="0" u="heavy" dirty="0">
                <a:solidFill>
                  <a:srgbClr val="185268"/>
                </a:solidFill>
                <a:uFill>
                  <a:solidFill>
                    <a:srgbClr val="185268"/>
                  </a:solidFill>
                </a:uFill>
                <a:latin typeface="Noto Sans CJK JP Medium"/>
                <a:cs typeface="Noto Sans CJK JP Medium"/>
              </a:rPr>
              <a:t>指定採購項目</a:t>
            </a:r>
            <a:endParaRPr sz="26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06424" y="1552901"/>
            <a:ext cx="2024633" cy="602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4305" y="6376822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61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8067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機關綠色採購實務及注意事</a:t>
            </a:r>
            <a:r>
              <a:rPr spc="-5" dirty="0"/>
              <a:t>項</a:t>
            </a:r>
            <a:r>
              <a:rPr sz="2600" spc="45" dirty="0"/>
              <a:t>(2/4)</a:t>
            </a:r>
            <a:endParaRPr sz="2600"/>
          </a:p>
        </p:txBody>
      </p:sp>
      <p:grpSp>
        <p:nvGrpSpPr>
          <p:cNvPr id="4" name="object 4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5" name="object 5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03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9198" y="1730120"/>
            <a:ext cx="4820920" cy="396240"/>
            <a:chOff x="599198" y="1730120"/>
            <a:chExt cx="4820920" cy="396240"/>
          </a:xfrm>
        </p:grpSpPr>
        <p:sp>
          <p:nvSpPr>
            <p:cNvPr id="9" name="object 9"/>
            <p:cNvSpPr/>
            <p:nvPr/>
          </p:nvSpPr>
          <p:spPr>
            <a:xfrm>
              <a:off x="599198" y="1730120"/>
              <a:ext cx="1420495" cy="396240"/>
            </a:xfrm>
            <a:custGeom>
              <a:avLst/>
              <a:gdLst/>
              <a:ahLst/>
              <a:cxnLst/>
              <a:rect l="l" t="t" r="r" b="b"/>
              <a:pathLst>
                <a:path w="1420495" h="396239">
                  <a:moveTo>
                    <a:pt x="1420113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420113" y="396239"/>
                  </a:lnTo>
                  <a:lnTo>
                    <a:pt x="142011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19300" y="1730120"/>
              <a:ext cx="3400425" cy="396240"/>
            </a:xfrm>
            <a:custGeom>
              <a:avLst/>
              <a:gdLst/>
              <a:ahLst/>
              <a:cxnLst/>
              <a:rect l="l" t="t" r="r" b="b"/>
              <a:pathLst>
                <a:path w="3400425" h="396239">
                  <a:moveTo>
                    <a:pt x="3400425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3400425" y="396239"/>
                  </a:lnTo>
                  <a:lnTo>
                    <a:pt x="3400425" y="0"/>
                  </a:lnTo>
                  <a:close/>
                </a:path>
              </a:pathLst>
            </a:custGeom>
            <a:solidFill>
              <a:srgbClr val="FFA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84911" y="1715833"/>
          <a:ext cx="11076305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7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項次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共同供應契約下訂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自行採購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78D2B8"/>
                    </a:solidFill>
                  </a:tcPr>
                </a:tc>
                <a:tc>
                  <a:txBody>
                    <a:bodyPr/>
                    <a:lstStyle/>
                    <a:p>
                      <a:pPr marL="1005840" marR="1219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自行招標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92CD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763">
                <a:tc>
                  <a:txBody>
                    <a:bodyPr/>
                    <a:lstStyle/>
                    <a:p>
                      <a:pPr marL="327660" marR="264160" indent="-56515">
                        <a:lnSpc>
                          <a:spcPct val="75000"/>
                        </a:lnSpc>
                        <a:spcBef>
                          <a:spcPts val="1689"/>
                        </a:spcBef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採購前 </a:t>
                      </a:r>
                      <a:r>
                        <a:rPr sz="2000" b="0" spc="100" dirty="0">
                          <a:latin typeface="Noto Sans CJK JP Medium"/>
                          <a:cs typeface="Noto Sans CJK JP Medium"/>
                        </a:rPr>
                        <a:t>/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招標 前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14629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FD28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建議仍</a:t>
                      </a:r>
                      <a:r>
                        <a:rPr sz="2000" b="0" u="heavy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可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優</a:t>
                      </a:r>
                      <a:r>
                        <a:rPr sz="2000" b="0" u="heavy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先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選購</a:t>
                      </a:r>
                      <a:r>
                        <a:rPr sz="2000" b="0" u="heavy" spc="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有</a:t>
                      </a:r>
                      <a:r>
                        <a:rPr sz="2000" b="0" u="heavy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效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的</a:t>
                      </a:r>
                      <a:r>
                        <a:rPr sz="2000" b="0" u="heavy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綠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色產</a:t>
                      </a:r>
                      <a:r>
                        <a:rPr sz="2000" b="0" u="heavy" spc="-2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品</a:t>
                      </a:r>
                      <a:r>
                        <a:rPr sz="2000" spc="45" dirty="0">
                          <a:latin typeface="UKIJ CJK"/>
                          <a:cs typeface="UKIJ CJK"/>
                        </a:rPr>
                        <a:t>(</a:t>
                      </a:r>
                      <a:r>
                        <a:rPr sz="2000" spc="75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標章、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節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能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標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章、省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水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標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章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、綠建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材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標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章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、 減碳標籤</a:t>
                      </a:r>
                      <a:r>
                        <a:rPr sz="2000" spc="-90" dirty="0">
                          <a:latin typeface="UKIJ CJK"/>
                          <a:cs typeface="UKIJ CJK"/>
                        </a:rPr>
                        <a:t>..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等</a:t>
                      </a:r>
                      <a:r>
                        <a:rPr sz="2000" spc="25" dirty="0">
                          <a:latin typeface="UKIJ CJK"/>
                          <a:cs typeface="UKIJ CJK"/>
                        </a:rPr>
                        <a:t>)，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以爭取加分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13716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FD2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9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327660" marR="264160" indent="-56515">
                        <a:lnSpc>
                          <a:spcPct val="75000"/>
                        </a:lnSpc>
                        <a:spcBef>
                          <a:spcPts val="2105"/>
                        </a:spcBef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採購後 </a:t>
                      </a:r>
                      <a:r>
                        <a:rPr sz="2000" b="0" spc="100" dirty="0">
                          <a:latin typeface="Noto Sans CJK JP Medium"/>
                          <a:cs typeface="Noto Sans CJK JP Medium"/>
                        </a:rPr>
                        <a:t>/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決標 後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6675" algn="just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2000" b="0" u="heavy" spc="114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如採購綠</a:t>
                      </a:r>
                      <a:r>
                        <a:rPr sz="2000" b="0" u="heavy" spc="10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色</a:t>
                      </a:r>
                      <a:r>
                        <a:rPr sz="2000" b="0" u="heavy" spc="114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產品</a:t>
                      </a:r>
                      <a:r>
                        <a:rPr sz="2000" b="0" u="heavy" spc="13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時</a:t>
                      </a:r>
                      <a:r>
                        <a:rPr sz="2000" b="0" u="heavy" spc="1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﹑</a:t>
                      </a:r>
                      <a:r>
                        <a:rPr sz="2000" b="0" u="heavy" spc="10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系</a:t>
                      </a:r>
                      <a:r>
                        <a:rPr sz="2000" b="0" u="heavy" spc="114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統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會 </a:t>
                      </a:r>
                      <a:r>
                        <a:rPr sz="2000" b="0" u="heavy" spc="1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自動代入</a:t>
                      </a:r>
                      <a:r>
                        <a:rPr sz="2000" b="0" u="heavy" spc="1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，</a:t>
                      </a:r>
                      <a:r>
                        <a:rPr sz="2000" b="0" u="heavy" spc="1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如未代入</a:t>
                      </a:r>
                      <a:r>
                        <a:rPr sz="2000" b="0" u="heavy" spc="10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，</a:t>
                      </a:r>
                      <a:r>
                        <a:rPr sz="2000" b="0" u="heavy" spc="1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請自 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行申報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8765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marL="92075" marR="84455">
                        <a:lnSpc>
                          <a:spcPct val="100000"/>
                        </a:lnSpc>
                      </a:pPr>
                      <a:r>
                        <a:rPr sz="2000" spc="55" dirty="0">
                          <a:latin typeface="UKIJ CJK"/>
                          <a:cs typeface="UKIJ CJK"/>
                        </a:rPr>
                        <a:t>若有採購</a:t>
                      </a:r>
                      <a:r>
                        <a:rPr sz="2000" spc="45" dirty="0">
                          <a:latin typeface="UKIJ CJK"/>
                          <a:cs typeface="UKIJ CJK"/>
                        </a:rPr>
                        <a:t>到</a:t>
                      </a:r>
                      <a:r>
                        <a:rPr sz="2000" spc="55" dirty="0">
                          <a:latin typeface="UKIJ CJK"/>
                          <a:cs typeface="UKIJ CJK"/>
                        </a:rPr>
                        <a:t>綠色產</a:t>
                      </a:r>
                      <a:r>
                        <a:rPr sz="2000" spc="75" dirty="0">
                          <a:latin typeface="UKIJ CJK"/>
                          <a:cs typeface="UKIJ CJK"/>
                        </a:rPr>
                        <a:t>品</a:t>
                      </a:r>
                      <a:r>
                        <a:rPr sz="2000" spc="45" dirty="0">
                          <a:latin typeface="UKIJ CJK"/>
                          <a:cs typeface="UKIJ CJK"/>
                        </a:rPr>
                        <a:t>，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請 </a:t>
                      </a:r>
                      <a:r>
                        <a:rPr sz="2000" spc="455" dirty="0">
                          <a:latin typeface="UKIJ CJK"/>
                          <a:cs typeface="UKIJ CJK"/>
                        </a:rPr>
                        <a:t>自</a:t>
                      </a:r>
                      <a:r>
                        <a:rPr sz="2000" spc="114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455" dirty="0">
                          <a:latin typeface="UKIJ CJK"/>
                          <a:cs typeface="UKIJ CJK"/>
                        </a:rPr>
                        <a:t>申報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190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435609" marR="212090" indent="-34353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435609" algn="l"/>
                          <a:tab pos="436245" algn="l"/>
                        </a:tabLst>
                      </a:pPr>
                      <a:r>
                        <a:rPr sz="2000" spc="200" dirty="0">
                          <a:latin typeface="UKIJ CJK"/>
                          <a:cs typeface="UKIJ CJK"/>
                        </a:rPr>
                        <a:t>屬</a:t>
                      </a:r>
                      <a:r>
                        <a:rPr sz="2000" spc="210" dirty="0">
                          <a:latin typeface="UKIJ CJK"/>
                          <a:cs typeface="UKIJ CJK"/>
                        </a:rPr>
                        <a:t>財</a:t>
                      </a:r>
                      <a:r>
                        <a:rPr sz="2000" spc="200" dirty="0">
                          <a:latin typeface="UKIJ CJK"/>
                          <a:cs typeface="UKIJ CJK"/>
                        </a:rPr>
                        <a:t>物案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：</a:t>
                      </a:r>
                      <a:r>
                        <a:rPr sz="2000" spc="-335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200" dirty="0">
                          <a:latin typeface="UKIJ CJK"/>
                          <a:cs typeface="UKIJ CJK"/>
                        </a:rPr>
                        <a:t>機</a:t>
                      </a:r>
                      <a:r>
                        <a:rPr sz="2000" spc="210" dirty="0">
                          <a:latin typeface="UKIJ CJK"/>
                          <a:cs typeface="UKIJ CJK"/>
                        </a:rPr>
                        <a:t>關</a:t>
                      </a:r>
                      <a:r>
                        <a:rPr sz="2000" spc="200" dirty="0">
                          <a:latin typeface="UKIJ CJK"/>
                          <a:cs typeface="UKIJ CJK"/>
                        </a:rPr>
                        <a:t>自 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申報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435609" marR="121920" indent="-34417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5609" algn="l"/>
                          <a:tab pos="436245" algn="l"/>
                        </a:tabLst>
                      </a:pPr>
                      <a:r>
                        <a:rPr sz="2000" spc="200" dirty="0">
                          <a:latin typeface="UKIJ CJK"/>
                          <a:cs typeface="UKIJ CJK"/>
                        </a:rPr>
                        <a:t>屬</a:t>
                      </a:r>
                      <a:r>
                        <a:rPr sz="2000" spc="210" dirty="0">
                          <a:latin typeface="UKIJ CJK"/>
                          <a:cs typeface="UKIJ CJK"/>
                        </a:rPr>
                        <a:t>勞</a:t>
                      </a:r>
                      <a:r>
                        <a:rPr sz="2000" spc="200" dirty="0">
                          <a:latin typeface="UKIJ CJK"/>
                          <a:cs typeface="UKIJ CJK"/>
                        </a:rPr>
                        <a:t>務及工程</a:t>
                      </a:r>
                      <a:r>
                        <a:rPr sz="2000" spc="210" dirty="0">
                          <a:latin typeface="UKIJ CJK"/>
                          <a:cs typeface="UKIJ CJK"/>
                        </a:rPr>
                        <a:t>案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：</a:t>
                      </a:r>
                      <a:r>
                        <a:rPr sz="2000" spc="-340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請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435609" marR="12192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得標廠商申報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135255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D4E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69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1915" algn="just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b="0" spc="114" dirty="0">
                          <a:latin typeface="Noto Sans CJK JP Medium"/>
                          <a:cs typeface="Noto Sans CJK JP Medium"/>
                        </a:rPr>
                        <a:t>如系統將</a:t>
                      </a:r>
                      <a:r>
                        <a:rPr sz="2000" b="0" spc="105" dirty="0">
                          <a:latin typeface="Noto Sans CJK JP Medium"/>
                          <a:cs typeface="Noto Sans CJK JP Medium"/>
                        </a:rPr>
                        <a:t>採</a:t>
                      </a:r>
                      <a:r>
                        <a:rPr sz="2000" b="0" spc="114" dirty="0">
                          <a:latin typeface="Noto Sans CJK JP Medium"/>
                          <a:cs typeface="Noto Sans CJK JP Medium"/>
                        </a:rPr>
                        <a:t>購資料自</a:t>
                      </a:r>
                      <a:r>
                        <a:rPr sz="2000" b="0" spc="105" dirty="0">
                          <a:latin typeface="Noto Sans CJK JP Medium"/>
                          <a:cs typeface="Noto Sans CJK JP Medium"/>
                        </a:rPr>
                        <a:t>動</a:t>
                      </a:r>
                      <a:r>
                        <a:rPr sz="2000" b="0" spc="114" dirty="0">
                          <a:latin typeface="Noto Sans CJK JP Medium"/>
                          <a:cs typeface="Noto Sans CJK JP Medium"/>
                        </a:rPr>
                        <a:t>分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類 </a:t>
                      </a:r>
                      <a:r>
                        <a:rPr sz="2000" b="0" spc="114" dirty="0">
                          <a:latin typeface="Noto Sans CJK JP Medium"/>
                          <a:cs typeface="Noto Sans CJK JP Medium"/>
                        </a:rPr>
                        <a:t>為指定採</a:t>
                      </a:r>
                      <a:r>
                        <a:rPr sz="2000" b="0" spc="105" dirty="0">
                          <a:latin typeface="Noto Sans CJK JP Medium"/>
                          <a:cs typeface="Noto Sans CJK JP Medium"/>
                        </a:rPr>
                        <a:t>購</a:t>
                      </a:r>
                      <a:r>
                        <a:rPr sz="2000" b="0" spc="114" dirty="0">
                          <a:latin typeface="Noto Sans CJK JP Medium"/>
                          <a:cs typeface="Noto Sans CJK JP Medium"/>
                        </a:rPr>
                        <a:t>項目</a:t>
                      </a:r>
                      <a:r>
                        <a:rPr sz="2000" b="0" spc="135" dirty="0">
                          <a:latin typeface="Noto Sans CJK JP Medium"/>
                          <a:cs typeface="Noto Sans CJK JP Medium"/>
                        </a:rPr>
                        <a:t>時</a:t>
                      </a:r>
                      <a:r>
                        <a:rPr sz="2000" b="0" spc="120" dirty="0">
                          <a:latin typeface="Noto Sans CJK JP Medium"/>
                          <a:cs typeface="Noto Sans CJK JP Medium"/>
                        </a:rPr>
                        <a:t>，</a:t>
                      </a:r>
                      <a:r>
                        <a:rPr sz="2000" b="0" u="heavy" spc="10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請</a:t>
                      </a:r>
                      <a:r>
                        <a:rPr sz="2000" b="0" u="heavy" spc="114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務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必 </a:t>
                      </a:r>
                      <a:r>
                        <a:rPr sz="2000" b="0" u="heavy" spc="114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至系統修</a:t>
                      </a:r>
                      <a:r>
                        <a:rPr sz="2000" b="0" u="heavy" spc="10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改</a:t>
                      </a:r>
                      <a:r>
                        <a:rPr sz="2000" b="0" u="heavy" spc="13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為</a:t>
                      </a:r>
                      <a:r>
                        <a:rPr sz="2000" b="0" u="heavy" spc="1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「不統</a:t>
                      </a:r>
                      <a:r>
                        <a:rPr sz="2000" b="0" u="heavy" spc="10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計</a:t>
                      </a:r>
                      <a:r>
                        <a:rPr sz="2000" b="0" u="heavy" spc="1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」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，  </a:t>
                      </a:r>
                      <a:r>
                        <a:rPr sz="2000" b="0" u="heavy" spc="1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修改原因</a:t>
                      </a:r>
                      <a:r>
                        <a:rPr sz="2000" b="0" u="heavy" spc="1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為</a:t>
                      </a:r>
                      <a:r>
                        <a:rPr sz="2000" b="0" u="heavy" spc="12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「</a:t>
                      </a:r>
                      <a:r>
                        <a:rPr sz="2000" b="0" u="heavy" spc="114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非綠色</a:t>
                      </a:r>
                      <a:r>
                        <a:rPr sz="2000" b="0" u="heavy" spc="10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採</a:t>
                      </a:r>
                      <a:r>
                        <a:rPr sz="2000" b="0" u="heavy" spc="114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購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範</a:t>
                      </a:r>
                      <a:r>
                        <a:rPr sz="2000" b="0" u="heavy" spc="-200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圍 </a:t>
                      </a:r>
                      <a:r>
                        <a:rPr sz="2000" b="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Noto Sans CJK JP Medium"/>
                          <a:cs typeface="Noto Sans CJK JP Medium"/>
                        </a:rPr>
                        <a:t>」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0014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不須申報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R="121920"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R="121920"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 marR="12192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不須申報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2857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  <a:solidFill>
                      <a:srgbClr val="D4E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598931" y="1129283"/>
            <a:ext cx="4324350" cy="734060"/>
            <a:chOff x="598931" y="1129283"/>
            <a:chExt cx="4324350" cy="734060"/>
          </a:xfrm>
        </p:grpSpPr>
        <p:sp>
          <p:nvSpPr>
            <p:cNvPr id="13" name="object 13"/>
            <p:cNvSpPr/>
            <p:nvPr/>
          </p:nvSpPr>
          <p:spPr>
            <a:xfrm>
              <a:off x="705612" y="1142999"/>
              <a:ext cx="285115" cy="504825"/>
            </a:xfrm>
            <a:custGeom>
              <a:avLst/>
              <a:gdLst/>
              <a:ahLst/>
              <a:cxnLst/>
              <a:rect l="l" t="t" r="r" b="b"/>
              <a:pathLst>
                <a:path w="285115" h="504825">
                  <a:moveTo>
                    <a:pt x="160020" y="89789"/>
                  </a:moveTo>
                  <a:lnTo>
                    <a:pt x="154368" y="0"/>
                  </a:lnTo>
                  <a:lnTo>
                    <a:pt x="128016" y="0"/>
                  </a:lnTo>
                  <a:lnTo>
                    <a:pt x="131775" y="91440"/>
                  </a:lnTo>
                  <a:lnTo>
                    <a:pt x="160020" y="89789"/>
                  </a:lnTo>
                  <a:close/>
                </a:path>
                <a:path w="285115" h="504825">
                  <a:moveTo>
                    <a:pt x="214884" y="492252"/>
                  </a:moveTo>
                  <a:lnTo>
                    <a:pt x="212991" y="487680"/>
                  </a:lnTo>
                  <a:lnTo>
                    <a:pt x="209194" y="483108"/>
                  </a:lnTo>
                  <a:lnTo>
                    <a:pt x="205409" y="481584"/>
                  </a:lnTo>
                  <a:lnTo>
                    <a:pt x="199720" y="480060"/>
                  </a:lnTo>
                  <a:lnTo>
                    <a:pt x="89839" y="480060"/>
                  </a:lnTo>
                  <a:lnTo>
                    <a:pt x="82257" y="481584"/>
                  </a:lnTo>
                  <a:lnTo>
                    <a:pt x="78460" y="483108"/>
                  </a:lnTo>
                  <a:lnTo>
                    <a:pt x="74676" y="487680"/>
                  </a:lnTo>
                  <a:lnTo>
                    <a:pt x="74676" y="496824"/>
                  </a:lnTo>
                  <a:lnTo>
                    <a:pt x="78460" y="501396"/>
                  </a:lnTo>
                  <a:lnTo>
                    <a:pt x="82257" y="502920"/>
                  </a:lnTo>
                  <a:lnTo>
                    <a:pt x="89839" y="504444"/>
                  </a:lnTo>
                  <a:lnTo>
                    <a:pt x="199720" y="504444"/>
                  </a:lnTo>
                  <a:lnTo>
                    <a:pt x="205409" y="502920"/>
                  </a:lnTo>
                  <a:lnTo>
                    <a:pt x="209194" y="501396"/>
                  </a:lnTo>
                  <a:lnTo>
                    <a:pt x="212991" y="496824"/>
                  </a:lnTo>
                  <a:lnTo>
                    <a:pt x="214884" y="492252"/>
                  </a:lnTo>
                  <a:close/>
                </a:path>
                <a:path w="285115" h="504825">
                  <a:moveTo>
                    <a:pt x="214884" y="445770"/>
                  </a:moveTo>
                  <a:lnTo>
                    <a:pt x="214871" y="432816"/>
                  </a:lnTo>
                  <a:lnTo>
                    <a:pt x="199720" y="432816"/>
                  </a:lnTo>
                  <a:lnTo>
                    <a:pt x="89839" y="432816"/>
                  </a:lnTo>
                  <a:lnTo>
                    <a:pt x="74676" y="432816"/>
                  </a:lnTo>
                  <a:lnTo>
                    <a:pt x="74676" y="440944"/>
                  </a:lnTo>
                  <a:lnTo>
                    <a:pt x="74676" y="450596"/>
                  </a:lnTo>
                  <a:lnTo>
                    <a:pt x="74676" y="458724"/>
                  </a:lnTo>
                  <a:lnTo>
                    <a:pt x="82257" y="458724"/>
                  </a:lnTo>
                  <a:lnTo>
                    <a:pt x="205409" y="458724"/>
                  </a:lnTo>
                  <a:lnTo>
                    <a:pt x="214871" y="458724"/>
                  </a:lnTo>
                  <a:lnTo>
                    <a:pt x="214871" y="445808"/>
                  </a:lnTo>
                  <a:close/>
                </a:path>
                <a:path w="285115" h="504825">
                  <a:moveTo>
                    <a:pt x="284988" y="226695"/>
                  </a:moveTo>
                  <a:lnTo>
                    <a:pt x="269786" y="183261"/>
                  </a:lnTo>
                  <a:lnTo>
                    <a:pt x="256489" y="166382"/>
                  </a:lnTo>
                  <a:lnTo>
                    <a:pt x="256489" y="228219"/>
                  </a:lnTo>
                  <a:lnTo>
                    <a:pt x="256489" y="234696"/>
                  </a:lnTo>
                  <a:lnTo>
                    <a:pt x="252691" y="239522"/>
                  </a:lnTo>
                  <a:lnTo>
                    <a:pt x="246989" y="242697"/>
                  </a:lnTo>
                  <a:lnTo>
                    <a:pt x="239395" y="244348"/>
                  </a:lnTo>
                  <a:lnTo>
                    <a:pt x="231787" y="242697"/>
                  </a:lnTo>
                  <a:lnTo>
                    <a:pt x="226085" y="239522"/>
                  </a:lnTo>
                  <a:lnTo>
                    <a:pt x="222288" y="234696"/>
                  </a:lnTo>
                  <a:lnTo>
                    <a:pt x="220395" y="228219"/>
                  </a:lnTo>
                  <a:lnTo>
                    <a:pt x="220395" y="218567"/>
                  </a:lnTo>
                  <a:lnTo>
                    <a:pt x="216585" y="207391"/>
                  </a:lnTo>
                  <a:lnTo>
                    <a:pt x="210896" y="199263"/>
                  </a:lnTo>
                  <a:lnTo>
                    <a:pt x="203288" y="191262"/>
                  </a:lnTo>
                  <a:lnTo>
                    <a:pt x="193789" y="184912"/>
                  </a:lnTo>
                  <a:lnTo>
                    <a:pt x="184289" y="178435"/>
                  </a:lnTo>
                  <a:lnTo>
                    <a:pt x="172897" y="175260"/>
                  </a:lnTo>
                  <a:lnTo>
                    <a:pt x="159588" y="173609"/>
                  </a:lnTo>
                  <a:lnTo>
                    <a:pt x="151993" y="171958"/>
                  </a:lnTo>
                  <a:lnTo>
                    <a:pt x="146291" y="168783"/>
                  </a:lnTo>
                  <a:lnTo>
                    <a:pt x="142494" y="163957"/>
                  </a:lnTo>
                  <a:lnTo>
                    <a:pt x="142494" y="157480"/>
                  </a:lnTo>
                  <a:lnTo>
                    <a:pt x="144399" y="151130"/>
                  </a:lnTo>
                  <a:lnTo>
                    <a:pt x="148196" y="147828"/>
                  </a:lnTo>
                  <a:lnTo>
                    <a:pt x="153898" y="144653"/>
                  </a:lnTo>
                  <a:lnTo>
                    <a:pt x="161493" y="143002"/>
                  </a:lnTo>
                  <a:lnTo>
                    <a:pt x="180492" y="146304"/>
                  </a:lnTo>
                  <a:lnTo>
                    <a:pt x="229895" y="170434"/>
                  </a:lnTo>
                  <a:lnTo>
                    <a:pt x="254584" y="212217"/>
                  </a:lnTo>
                  <a:lnTo>
                    <a:pt x="256489" y="228219"/>
                  </a:lnTo>
                  <a:lnTo>
                    <a:pt x="256489" y="166382"/>
                  </a:lnTo>
                  <a:lnTo>
                    <a:pt x="254584" y="163957"/>
                  </a:lnTo>
                  <a:lnTo>
                    <a:pt x="246989" y="155956"/>
                  </a:lnTo>
                  <a:lnTo>
                    <a:pt x="237490" y="147828"/>
                  </a:lnTo>
                  <a:lnTo>
                    <a:pt x="228815" y="143002"/>
                  </a:lnTo>
                  <a:lnTo>
                    <a:pt x="226085" y="141478"/>
                  </a:lnTo>
                  <a:lnTo>
                    <a:pt x="165290" y="118999"/>
                  </a:lnTo>
                  <a:lnTo>
                    <a:pt x="150088" y="117348"/>
                  </a:lnTo>
                  <a:lnTo>
                    <a:pt x="134899" y="117348"/>
                  </a:lnTo>
                  <a:lnTo>
                    <a:pt x="121589" y="118999"/>
                  </a:lnTo>
                  <a:lnTo>
                    <a:pt x="94996" y="125349"/>
                  </a:lnTo>
                  <a:lnTo>
                    <a:pt x="83591" y="128651"/>
                  </a:lnTo>
                  <a:lnTo>
                    <a:pt x="70294" y="135001"/>
                  </a:lnTo>
                  <a:lnTo>
                    <a:pt x="58902" y="139827"/>
                  </a:lnTo>
                  <a:lnTo>
                    <a:pt x="49403" y="147828"/>
                  </a:lnTo>
                  <a:lnTo>
                    <a:pt x="39903" y="155956"/>
                  </a:lnTo>
                  <a:lnTo>
                    <a:pt x="30403" y="163957"/>
                  </a:lnTo>
                  <a:lnTo>
                    <a:pt x="22796" y="171958"/>
                  </a:lnTo>
                  <a:lnTo>
                    <a:pt x="17094" y="183261"/>
                  </a:lnTo>
                  <a:lnTo>
                    <a:pt x="11404" y="192913"/>
                  </a:lnTo>
                  <a:lnTo>
                    <a:pt x="5702" y="204089"/>
                  </a:lnTo>
                  <a:lnTo>
                    <a:pt x="1905" y="226695"/>
                  </a:lnTo>
                  <a:lnTo>
                    <a:pt x="0" y="237871"/>
                  </a:lnTo>
                  <a:lnTo>
                    <a:pt x="1905" y="250698"/>
                  </a:lnTo>
                  <a:lnTo>
                    <a:pt x="3797" y="263652"/>
                  </a:lnTo>
                  <a:lnTo>
                    <a:pt x="15201" y="289306"/>
                  </a:lnTo>
                  <a:lnTo>
                    <a:pt x="24701" y="300609"/>
                  </a:lnTo>
                  <a:lnTo>
                    <a:pt x="32296" y="311785"/>
                  </a:lnTo>
                  <a:lnTo>
                    <a:pt x="53200" y="331089"/>
                  </a:lnTo>
                  <a:lnTo>
                    <a:pt x="62699" y="339090"/>
                  </a:lnTo>
                  <a:lnTo>
                    <a:pt x="68402" y="350393"/>
                  </a:lnTo>
                  <a:lnTo>
                    <a:pt x="72199" y="361696"/>
                  </a:lnTo>
                  <a:lnTo>
                    <a:pt x="74091" y="376174"/>
                  </a:lnTo>
                  <a:lnTo>
                    <a:pt x="74091" y="390525"/>
                  </a:lnTo>
                  <a:lnTo>
                    <a:pt x="74676" y="392010"/>
                  </a:lnTo>
                  <a:lnTo>
                    <a:pt x="74676" y="411480"/>
                  </a:lnTo>
                  <a:lnTo>
                    <a:pt x="96901" y="411480"/>
                  </a:lnTo>
                  <a:lnTo>
                    <a:pt x="188087" y="411480"/>
                  </a:lnTo>
                  <a:lnTo>
                    <a:pt x="214871" y="411480"/>
                  </a:lnTo>
                  <a:lnTo>
                    <a:pt x="214871" y="355498"/>
                  </a:lnTo>
                  <a:lnTo>
                    <a:pt x="216585" y="350393"/>
                  </a:lnTo>
                  <a:lnTo>
                    <a:pt x="224193" y="339090"/>
                  </a:lnTo>
                  <a:lnTo>
                    <a:pt x="231787" y="331089"/>
                  </a:lnTo>
                  <a:lnTo>
                    <a:pt x="252691" y="311785"/>
                  </a:lnTo>
                  <a:lnTo>
                    <a:pt x="262191" y="300609"/>
                  </a:lnTo>
                  <a:lnTo>
                    <a:pt x="269786" y="289306"/>
                  </a:lnTo>
                  <a:lnTo>
                    <a:pt x="281190" y="263652"/>
                  </a:lnTo>
                  <a:lnTo>
                    <a:pt x="284022" y="244348"/>
                  </a:lnTo>
                  <a:lnTo>
                    <a:pt x="284988" y="237871"/>
                  </a:lnTo>
                  <a:lnTo>
                    <a:pt x="284988" y="22669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8931" y="1168907"/>
              <a:ext cx="175259" cy="1478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2020" y="1168907"/>
              <a:ext cx="175259" cy="147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3272" y="1129283"/>
              <a:ext cx="1759457" cy="7338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1391" y="1604717"/>
              <a:ext cx="3493770" cy="602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6104" y="1129283"/>
              <a:ext cx="582930" cy="7338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02408" y="1129283"/>
              <a:ext cx="2420873" cy="7338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77443" y="6504533"/>
            <a:ext cx="3512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solidFill>
                  <a:srgbClr val="6FAC46"/>
                </a:solidFill>
                <a:latin typeface="Noto Sans CJK JP Medium"/>
                <a:cs typeface="Noto Sans CJK JP Medium"/>
              </a:rPr>
              <a:t>本節系統指本署綠色生活資訊網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27836" y="1212545"/>
            <a:ext cx="347916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u="heavy" dirty="0">
                <a:solidFill>
                  <a:srgbClr val="185268"/>
                </a:solidFill>
                <a:uFill>
                  <a:solidFill>
                    <a:srgbClr val="185268"/>
                  </a:solidFill>
                </a:uFill>
                <a:latin typeface="Noto Sans CJK JP Medium"/>
                <a:cs typeface="Noto Sans CJK JP Medium"/>
              </a:rPr>
              <a:t>非屬指定</a:t>
            </a:r>
            <a:r>
              <a:rPr sz="2600" b="0" u="heavy" spc="135" dirty="0">
                <a:solidFill>
                  <a:srgbClr val="185268"/>
                </a:solidFill>
                <a:uFill>
                  <a:solidFill>
                    <a:srgbClr val="185268"/>
                  </a:solidFill>
                </a:uFill>
                <a:latin typeface="Noto Sans CJK JP Medium"/>
                <a:cs typeface="Noto Sans CJK JP Medium"/>
              </a:rPr>
              <a:t>/</a:t>
            </a:r>
            <a:r>
              <a:rPr sz="2600" b="0" u="heavy" dirty="0">
                <a:solidFill>
                  <a:srgbClr val="185268"/>
                </a:solidFill>
                <a:uFill>
                  <a:solidFill>
                    <a:srgbClr val="185268"/>
                  </a:solidFill>
                </a:uFill>
                <a:latin typeface="Noto Sans CJK JP Medium"/>
                <a:cs typeface="Noto Sans CJK JP Medium"/>
              </a:rPr>
              <a:t>加分採購項目</a:t>
            </a:r>
            <a:endParaRPr sz="26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72022" y="134299"/>
            <a:ext cx="1701800" cy="365760"/>
            <a:chOff x="10372022" y="134299"/>
            <a:chExt cx="1701800" cy="36576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535" y="149887"/>
              <a:ext cx="289560" cy="284480"/>
            </a:xfrm>
            <a:custGeom>
              <a:avLst/>
              <a:gdLst/>
              <a:ahLst/>
              <a:cxnLst/>
              <a:rect l="l" t="t" r="r" b="b"/>
              <a:pathLst>
                <a:path w="289559" h="284480">
                  <a:moveTo>
                    <a:pt x="152782" y="0"/>
                  </a:moveTo>
                  <a:lnTo>
                    <a:pt x="145733" y="2542"/>
                  </a:lnTo>
                  <a:lnTo>
                    <a:pt x="140037" y="7492"/>
                  </a:lnTo>
                  <a:lnTo>
                    <a:pt x="136474" y="14082"/>
                  </a:lnTo>
                  <a:lnTo>
                    <a:pt x="127716" y="40087"/>
                  </a:lnTo>
                  <a:lnTo>
                    <a:pt x="115750" y="29946"/>
                  </a:lnTo>
                  <a:lnTo>
                    <a:pt x="112222" y="28197"/>
                  </a:lnTo>
                  <a:lnTo>
                    <a:pt x="108500" y="27434"/>
                  </a:lnTo>
                  <a:lnTo>
                    <a:pt x="106544" y="24319"/>
                  </a:lnTo>
                  <a:lnTo>
                    <a:pt x="85114" y="7724"/>
                  </a:lnTo>
                  <a:lnTo>
                    <a:pt x="78469" y="3852"/>
                  </a:lnTo>
                  <a:lnTo>
                    <a:pt x="71336" y="2264"/>
                  </a:lnTo>
                  <a:lnTo>
                    <a:pt x="64227" y="3405"/>
                  </a:lnTo>
                  <a:lnTo>
                    <a:pt x="17458" y="49945"/>
                  </a:lnTo>
                  <a:lnTo>
                    <a:pt x="0" y="90710"/>
                  </a:lnTo>
                  <a:lnTo>
                    <a:pt x="3027" y="100227"/>
                  </a:lnTo>
                  <a:lnTo>
                    <a:pt x="8634" y="108112"/>
                  </a:lnTo>
                  <a:lnTo>
                    <a:pt x="16271" y="114351"/>
                  </a:lnTo>
                  <a:lnTo>
                    <a:pt x="9882" y="124243"/>
                  </a:lnTo>
                  <a:lnTo>
                    <a:pt x="5432" y="134717"/>
                  </a:lnTo>
                  <a:lnTo>
                    <a:pt x="3708" y="145792"/>
                  </a:lnTo>
                  <a:lnTo>
                    <a:pt x="5493" y="157491"/>
                  </a:lnTo>
                  <a:lnTo>
                    <a:pt x="6776" y="161592"/>
                  </a:lnTo>
                  <a:lnTo>
                    <a:pt x="10850" y="167950"/>
                  </a:lnTo>
                  <a:lnTo>
                    <a:pt x="10048" y="172115"/>
                  </a:lnTo>
                  <a:lnTo>
                    <a:pt x="2445" y="240592"/>
                  </a:lnTo>
                  <a:lnTo>
                    <a:pt x="328" y="253245"/>
                  </a:lnTo>
                  <a:lnTo>
                    <a:pt x="35" y="260635"/>
                  </a:lnTo>
                  <a:lnTo>
                    <a:pt x="2289" y="267917"/>
                  </a:lnTo>
                  <a:lnTo>
                    <a:pt x="6955" y="273792"/>
                  </a:lnTo>
                  <a:lnTo>
                    <a:pt x="13898" y="276961"/>
                  </a:lnTo>
                  <a:lnTo>
                    <a:pt x="42480" y="281793"/>
                  </a:lnTo>
                  <a:lnTo>
                    <a:pt x="46426" y="281603"/>
                  </a:lnTo>
                  <a:lnTo>
                    <a:pt x="50083" y="280585"/>
                  </a:lnTo>
                  <a:lnTo>
                    <a:pt x="53195" y="282747"/>
                  </a:lnTo>
                  <a:lnTo>
                    <a:pt x="56980" y="284051"/>
                  </a:lnTo>
                  <a:lnTo>
                    <a:pt x="91915" y="284051"/>
                  </a:lnTo>
                  <a:lnTo>
                    <a:pt x="95444" y="282843"/>
                  </a:lnTo>
                  <a:lnTo>
                    <a:pt x="98492" y="280903"/>
                  </a:lnTo>
                  <a:lnTo>
                    <a:pt x="104843" y="281666"/>
                  </a:lnTo>
                  <a:lnTo>
                    <a:pt x="136089" y="275944"/>
                  </a:lnTo>
                  <a:lnTo>
                    <a:pt x="138463" y="278106"/>
                  </a:lnTo>
                  <a:lnTo>
                    <a:pt x="141254" y="279663"/>
                  </a:lnTo>
                  <a:lnTo>
                    <a:pt x="162887" y="283133"/>
                  </a:lnTo>
                  <a:lnTo>
                    <a:pt x="182011" y="283844"/>
                  </a:lnTo>
                  <a:lnTo>
                    <a:pt x="200100" y="279954"/>
                  </a:lnTo>
                  <a:lnTo>
                    <a:pt x="215903" y="269077"/>
                  </a:lnTo>
                  <a:lnTo>
                    <a:pt x="220426" y="264213"/>
                  </a:lnTo>
                  <a:lnTo>
                    <a:pt x="223345" y="258650"/>
                  </a:lnTo>
                  <a:lnTo>
                    <a:pt x="225399" y="252737"/>
                  </a:lnTo>
                  <a:lnTo>
                    <a:pt x="238295" y="264817"/>
                  </a:lnTo>
                  <a:lnTo>
                    <a:pt x="244684" y="268724"/>
                  </a:lnTo>
                  <a:lnTo>
                    <a:pt x="252141" y="270373"/>
                  </a:lnTo>
                  <a:lnTo>
                    <a:pt x="259556" y="269243"/>
                  </a:lnTo>
                  <a:lnTo>
                    <a:pt x="265819" y="264817"/>
                  </a:lnTo>
                  <a:lnTo>
                    <a:pt x="283527" y="244026"/>
                  </a:lnTo>
                  <a:lnTo>
                    <a:pt x="287369" y="237636"/>
                  </a:lnTo>
                  <a:lnTo>
                    <a:pt x="289029" y="230320"/>
                  </a:lnTo>
                  <a:lnTo>
                    <a:pt x="287921" y="223045"/>
                  </a:lnTo>
                  <a:lnTo>
                    <a:pt x="283463" y="216781"/>
                  </a:lnTo>
                  <a:lnTo>
                    <a:pt x="256099" y="192079"/>
                  </a:lnTo>
                  <a:lnTo>
                    <a:pt x="280191" y="165311"/>
                  </a:lnTo>
                  <a:lnTo>
                    <a:pt x="281538" y="158826"/>
                  </a:lnTo>
                  <a:lnTo>
                    <a:pt x="279838" y="152849"/>
                  </a:lnTo>
                  <a:lnTo>
                    <a:pt x="283719" y="149289"/>
                  </a:lnTo>
                  <a:lnTo>
                    <a:pt x="286222" y="144298"/>
                  </a:lnTo>
                  <a:lnTo>
                    <a:pt x="286222" y="114859"/>
                  </a:lnTo>
                  <a:lnTo>
                    <a:pt x="284663" y="107450"/>
                  </a:lnTo>
                  <a:lnTo>
                    <a:pt x="280443" y="101316"/>
                  </a:lnTo>
                  <a:lnTo>
                    <a:pt x="274244" y="97138"/>
                  </a:lnTo>
                  <a:lnTo>
                    <a:pt x="266749" y="95594"/>
                  </a:lnTo>
                  <a:lnTo>
                    <a:pt x="258120" y="95594"/>
                  </a:lnTo>
                  <a:lnTo>
                    <a:pt x="267118" y="66302"/>
                  </a:lnTo>
                  <a:lnTo>
                    <a:pt x="269006" y="58528"/>
                  </a:lnTo>
                  <a:lnTo>
                    <a:pt x="270118" y="50673"/>
                  </a:lnTo>
                  <a:lnTo>
                    <a:pt x="268867" y="36140"/>
                  </a:lnTo>
                  <a:lnTo>
                    <a:pt x="263120" y="24227"/>
                  </a:lnTo>
                  <a:lnTo>
                    <a:pt x="253566" y="15324"/>
                  </a:lnTo>
                  <a:lnTo>
                    <a:pt x="238551" y="8805"/>
                  </a:lnTo>
                  <a:lnTo>
                    <a:pt x="236017" y="8201"/>
                  </a:lnTo>
                  <a:lnTo>
                    <a:pt x="189117" y="10394"/>
                  </a:lnTo>
                  <a:lnTo>
                    <a:pt x="160405" y="634"/>
                  </a:lnTo>
                  <a:lnTo>
                    <a:pt x="15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501" y="169113"/>
              <a:ext cx="250670" cy="2454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50640" y="240506"/>
              <a:ext cx="183522" cy="190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2352" y="248998"/>
              <a:ext cx="136659" cy="18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72022" y="134299"/>
              <a:ext cx="358775" cy="355600"/>
            </a:xfrm>
            <a:custGeom>
              <a:avLst/>
              <a:gdLst/>
              <a:ahLst/>
              <a:cxnLst/>
              <a:rect l="l" t="t" r="r" b="b"/>
              <a:pathLst>
                <a:path w="358775" h="355600">
                  <a:moveTo>
                    <a:pt x="179261" y="0"/>
                  </a:moveTo>
                  <a:lnTo>
                    <a:pt x="131619" y="6343"/>
                  </a:lnTo>
                  <a:lnTo>
                    <a:pt x="88801" y="24248"/>
                  </a:lnTo>
                  <a:lnTo>
                    <a:pt x="52518" y="52021"/>
                  </a:lnTo>
                  <a:lnTo>
                    <a:pt x="24482" y="87973"/>
                  </a:lnTo>
                  <a:lnTo>
                    <a:pt x="6405" y="130412"/>
                  </a:lnTo>
                  <a:lnTo>
                    <a:pt x="0" y="177647"/>
                  </a:lnTo>
                  <a:lnTo>
                    <a:pt x="6405" y="224885"/>
                  </a:lnTo>
                  <a:lnTo>
                    <a:pt x="24482" y="267328"/>
                  </a:lnTo>
                  <a:lnTo>
                    <a:pt x="52518" y="303285"/>
                  </a:lnTo>
                  <a:lnTo>
                    <a:pt x="88801" y="331061"/>
                  </a:lnTo>
                  <a:lnTo>
                    <a:pt x="131619" y="348962"/>
                  </a:lnTo>
                  <a:lnTo>
                    <a:pt x="179261" y="355295"/>
                  </a:lnTo>
                  <a:lnTo>
                    <a:pt x="226929" y="348951"/>
                  </a:lnTo>
                  <a:lnTo>
                    <a:pt x="269766" y="331047"/>
                  </a:lnTo>
                  <a:lnTo>
                    <a:pt x="306059" y="303273"/>
                  </a:lnTo>
                  <a:lnTo>
                    <a:pt x="334101" y="267321"/>
                  </a:lnTo>
                  <a:lnTo>
                    <a:pt x="352179" y="224882"/>
                  </a:lnTo>
                  <a:lnTo>
                    <a:pt x="358586" y="177647"/>
                  </a:lnTo>
                  <a:lnTo>
                    <a:pt x="352179" y="130412"/>
                  </a:lnTo>
                  <a:lnTo>
                    <a:pt x="334101" y="87973"/>
                  </a:lnTo>
                  <a:lnTo>
                    <a:pt x="306059" y="52021"/>
                  </a:lnTo>
                  <a:lnTo>
                    <a:pt x="269766" y="24248"/>
                  </a:lnTo>
                  <a:lnTo>
                    <a:pt x="226929" y="6343"/>
                  </a:lnTo>
                  <a:lnTo>
                    <a:pt x="17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620" y="150627"/>
              <a:ext cx="325755" cy="224154"/>
            </a:xfrm>
            <a:custGeom>
              <a:avLst/>
              <a:gdLst/>
              <a:ahLst/>
              <a:cxnLst/>
              <a:rect l="l" t="t" r="r" b="b"/>
              <a:pathLst>
                <a:path w="325754" h="224154">
                  <a:moveTo>
                    <a:pt x="162707" y="0"/>
                  </a:moveTo>
                  <a:lnTo>
                    <a:pt x="119533" y="5777"/>
                  </a:lnTo>
                  <a:lnTo>
                    <a:pt x="80688" y="22072"/>
                  </a:lnTo>
                  <a:lnTo>
                    <a:pt x="47742" y="47324"/>
                  </a:lnTo>
                  <a:lnTo>
                    <a:pt x="22265" y="79976"/>
                  </a:lnTo>
                  <a:lnTo>
                    <a:pt x="5828" y="118469"/>
                  </a:lnTo>
                  <a:lnTo>
                    <a:pt x="0" y="161243"/>
                  </a:lnTo>
                  <a:lnTo>
                    <a:pt x="1452" y="182621"/>
                  </a:lnTo>
                  <a:lnTo>
                    <a:pt x="4001" y="196603"/>
                  </a:lnTo>
                  <a:lnTo>
                    <a:pt x="7766" y="210287"/>
                  </a:lnTo>
                  <a:lnTo>
                    <a:pt x="12703" y="223553"/>
                  </a:lnTo>
                  <a:lnTo>
                    <a:pt x="162707" y="161243"/>
                  </a:lnTo>
                  <a:lnTo>
                    <a:pt x="320924" y="197739"/>
                  </a:lnTo>
                  <a:lnTo>
                    <a:pt x="324132" y="179742"/>
                  </a:lnTo>
                  <a:lnTo>
                    <a:pt x="325415" y="161243"/>
                  </a:lnTo>
                  <a:lnTo>
                    <a:pt x="319585" y="118469"/>
                  </a:lnTo>
                  <a:lnTo>
                    <a:pt x="303143" y="79976"/>
                  </a:lnTo>
                  <a:lnTo>
                    <a:pt x="277661" y="47324"/>
                  </a:lnTo>
                  <a:lnTo>
                    <a:pt x="244713" y="22072"/>
                  </a:lnTo>
                  <a:lnTo>
                    <a:pt x="205870" y="5777"/>
                  </a:lnTo>
                  <a:lnTo>
                    <a:pt x="162707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744" y="288892"/>
              <a:ext cx="314960" cy="184785"/>
            </a:xfrm>
            <a:custGeom>
              <a:avLst/>
              <a:gdLst/>
              <a:ahLst/>
              <a:cxnLst/>
              <a:rect l="l" t="t" r="r" b="b"/>
              <a:pathLst>
                <a:path w="314959" h="184784">
                  <a:moveTo>
                    <a:pt x="181923" y="0"/>
                  </a:moveTo>
                  <a:lnTo>
                    <a:pt x="131879" y="73659"/>
                  </a:lnTo>
                  <a:lnTo>
                    <a:pt x="0" y="70067"/>
                  </a:lnTo>
                  <a:lnTo>
                    <a:pt x="22924" y="116292"/>
                  </a:lnTo>
                  <a:lnTo>
                    <a:pt x="58842" y="152461"/>
                  </a:lnTo>
                  <a:lnTo>
                    <a:pt x="104298" y="176029"/>
                  </a:lnTo>
                  <a:lnTo>
                    <a:pt x="155842" y="184451"/>
                  </a:lnTo>
                  <a:lnTo>
                    <a:pt x="199854" y="178372"/>
                  </a:lnTo>
                  <a:lnTo>
                    <a:pt x="239751" y="161185"/>
                  </a:lnTo>
                  <a:lnTo>
                    <a:pt x="273544" y="134460"/>
                  </a:lnTo>
                  <a:lnTo>
                    <a:pt x="299244" y="99770"/>
                  </a:lnTo>
                  <a:lnTo>
                    <a:pt x="314861" y="58686"/>
                  </a:lnTo>
                  <a:lnTo>
                    <a:pt x="239795" y="74390"/>
                  </a:lnTo>
                  <a:lnTo>
                    <a:pt x="181923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8749" y="219769"/>
              <a:ext cx="146539" cy="111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2900" y="234199"/>
              <a:ext cx="314960" cy="125730"/>
            </a:xfrm>
            <a:custGeom>
              <a:avLst/>
              <a:gdLst/>
              <a:ahLst/>
              <a:cxnLst/>
              <a:rect l="l" t="t" r="r" b="b"/>
              <a:pathLst>
                <a:path w="314959" h="125729">
                  <a:moveTo>
                    <a:pt x="187120" y="0"/>
                  </a:moveTo>
                  <a:lnTo>
                    <a:pt x="107274" y="117531"/>
                  </a:lnTo>
                  <a:lnTo>
                    <a:pt x="0" y="117531"/>
                  </a:lnTo>
                  <a:lnTo>
                    <a:pt x="1988" y="124747"/>
                  </a:lnTo>
                  <a:lnTo>
                    <a:pt x="113946" y="125478"/>
                  </a:lnTo>
                  <a:lnTo>
                    <a:pt x="187152" y="19964"/>
                  </a:lnTo>
                  <a:lnTo>
                    <a:pt x="259716" y="123889"/>
                  </a:lnTo>
                  <a:lnTo>
                    <a:pt x="312199" y="123889"/>
                  </a:lnTo>
                  <a:lnTo>
                    <a:pt x="314605" y="117531"/>
                  </a:lnTo>
                  <a:lnTo>
                    <a:pt x="269436" y="117531"/>
                  </a:lnTo>
                  <a:lnTo>
                    <a:pt x="187120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1102" y="192976"/>
              <a:ext cx="320675" cy="177800"/>
            </a:xfrm>
            <a:custGeom>
              <a:avLst/>
              <a:gdLst/>
              <a:ahLst/>
              <a:cxnLst/>
              <a:rect l="l" t="t" r="r" b="b"/>
              <a:pathLst>
                <a:path w="320675" h="177800">
                  <a:moveTo>
                    <a:pt x="315785" y="165239"/>
                  </a:moveTo>
                  <a:lnTo>
                    <a:pt x="261988" y="165239"/>
                  </a:lnTo>
                  <a:lnTo>
                    <a:pt x="189166" y="60896"/>
                  </a:lnTo>
                  <a:lnTo>
                    <a:pt x="115455" y="165430"/>
                  </a:lnTo>
                  <a:lnTo>
                    <a:pt x="3619" y="165976"/>
                  </a:lnTo>
                  <a:lnTo>
                    <a:pt x="6959" y="175920"/>
                  </a:lnTo>
                  <a:lnTo>
                    <a:pt x="141249" y="175831"/>
                  </a:lnTo>
                  <a:lnTo>
                    <a:pt x="186220" y="105727"/>
                  </a:lnTo>
                  <a:lnTo>
                    <a:pt x="237388" y="177444"/>
                  </a:lnTo>
                  <a:lnTo>
                    <a:pt x="311238" y="177444"/>
                  </a:lnTo>
                  <a:lnTo>
                    <a:pt x="315785" y="165239"/>
                  </a:lnTo>
                  <a:close/>
                </a:path>
                <a:path w="320675" h="177800">
                  <a:moveTo>
                    <a:pt x="320370" y="148018"/>
                  </a:moveTo>
                  <a:lnTo>
                    <a:pt x="296506" y="148018"/>
                  </a:lnTo>
                  <a:lnTo>
                    <a:pt x="196392" y="4673"/>
                  </a:lnTo>
                  <a:lnTo>
                    <a:pt x="193078" y="1231"/>
                  </a:lnTo>
                  <a:lnTo>
                    <a:pt x="184099" y="0"/>
                  </a:lnTo>
                  <a:lnTo>
                    <a:pt x="180314" y="3276"/>
                  </a:lnTo>
                  <a:lnTo>
                    <a:pt x="83985" y="146646"/>
                  </a:lnTo>
                  <a:lnTo>
                    <a:pt x="0" y="146304"/>
                  </a:lnTo>
                  <a:lnTo>
                    <a:pt x="1790" y="158762"/>
                  </a:lnTo>
                  <a:lnTo>
                    <a:pt x="109613" y="159359"/>
                  </a:lnTo>
                  <a:lnTo>
                    <a:pt x="188341" y="42595"/>
                  </a:lnTo>
                  <a:lnTo>
                    <a:pt x="271360" y="158534"/>
                  </a:lnTo>
                  <a:lnTo>
                    <a:pt x="317842" y="158762"/>
                  </a:lnTo>
                  <a:lnTo>
                    <a:pt x="320370" y="148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649223" y="1162811"/>
            <a:ext cx="6505194" cy="787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6894" y="1288161"/>
            <a:ext cx="10561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04585" algn="l"/>
              </a:tabLst>
            </a:pPr>
            <a:r>
              <a:rPr sz="4200" b="0" spc="-7" baseline="5952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不統計修改原因之適用情形及上傳</a:t>
            </a:r>
            <a:r>
              <a:rPr sz="4200" b="0" baseline="5952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附</a:t>
            </a:r>
            <a:r>
              <a:rPr sz="4200" b="0" spc="-7" baseline="5952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件</a:t>
            </a:r>
            <a:r>
              <a:rPr sz="4200" b="0" baseline="5952" dirty="0">
                <a:solidFill>
                  <a:srgbClr val="001F5F"/>
                </a:solidFill>
                <a:latin typeface="Noto Sans CJK JP Medium"/>
                <a:cs typeface="Noto Sans CJK JP Medium"/>
              </a:rPr>
              <a:t>	</a:t>
            </a:r>
            <a:r>
              <a:rPr sz="1800" b="0" dirty="0">
                <a:latin typeface="Noto Sans CJK JP Medium"/>
                <a:cs typeface="Noto Sans CJK JP Medium"/>
              </a:rPr>
              <a:t>不統計申報送出後，將由環保署進行審查。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3859" y="5556503"/>
            <a:ext cx="760730" cy="597535"/>
          </a:xfrm>
          <a:custGeom>
            <a:avLst/>
            <a:gdLst/>
            <a:ahLst/>
            <a:cxnLst/>
            <a:rect l="l" t="t" r="r" b="b"/>
            <a:pathLst>
              <a:path w="760730" h="597535">
                <a:moveTo>
                  <a:pt x="760476" y="0"/>
                </a:moveTo>
                <a:lnTo>
                  <a:pt x="0" y="0"/>
                </a:lnTo>
                <a:lnTo>
                  <a:pt x="0" y="597408"/>
                </a:lnTo>
                <a:lnTo>
                  <a:pt x="760476" y="597408"/>
                </a:lnTo>
                <a:lnTo>
                  <a:pt x="76047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3859" y="2496311"/>
            <a:ext cx="760730" cy="585470"/>
          </a:xfrm>
          <a:custGeom>
            <a:avLst/>
            <a:gdLst/>
            <a:ahLst/>
            <a:cxnLst/>
            <a:rect l="l" t="t" r="r" b="b"/>
            <a:pathLst>
              <a:path w="760730" h="585469">
                <a:moveTo>
                  <a:pt x="760476" y="0"/>
                </a:moveTo>
                <a:lnTo>
                  <a:pt x="0" y="0"/>
                </a:lnTo>
                <a:lnTo>
                  <a:pt x="0" y="585215"/>
                </a:lnTo>
                <a:lnTo>
                  <a:pt x="760476" y="585215"/>
                </a:lnTo>
                <a:lnTo>
                  <a:pt x="76047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3859" y="3113532"/>
            <a:ext cx="760730" cy="1085215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151765" marR="143510">
              <a:lnSpc>
                <a:spcPct val="100000"/>
              </a:lnSpc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適用 情形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3859" y="5595315"/>
            <a:ext cx="760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95"/>
              </a:spcBef>
            </a:pPr>
            <a:r>
              <a:rPr sz="16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上傳</a:t>
            </a:r>
            <a:endParaRPr sz="1600">
              <a:latin typeface="Noto Sans CJK JP Medium"/>
              <a:cs typeface="Noto Sans CJK JP Medium"/>
            </a:endParaRPr>
          </a:p>
          <a:p>
            <a:pPr marL="177165">
              <a:lnSpc>
                <a:spcPct val="100000"/>
              </a:lnSpc>
            </a:pPr>
            <a:r>
              <a:rPr sz="1600" b="0" spc="-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附件</a:t>
            </a:r>
            <a:endParaRPr sz="1600">
              <a:latin typeface="Noto Sans CJK JP Medium"/>
              <a:cs typeface="Noto Sans CJK JP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3859" y="2496311"/>
            <a:ext cx="760730" cy="283845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38735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305"/>
              </a:spcBef>
            </a:pPr>
            <a:r>
              <a:rPr sz="16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適用</a:t>
            </a:r>
            <a:endParaRPr sz="1600">
              <a:latin typeface="Noto Sans CJK JP Medium"/>
              <a:cs typeface="Noto Sans CJK JP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3859" y="2779583"/>
            <a:ext cx="760730" cy="302260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0" rIns="0" bIns="0" rtlCol="0">
            <a:spAutoFit/>
          </a:bodyPr>
          <a:lstStyle/>
          <a:p>
            <a:pPr marL="177165">
              <a:lnSpc>
                <a:spcPts val="1914"/>
              </a:lnSpc>
            </a:pPr>
            <a:r>
              <a:rPr sz="16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管道</a:t>
            </a:r>
            <a:endParaRPr sz="1600">
              <a:latin typeface="Noto Sans CJK JP Medium"/>
              <a:cs typeface="Noto Sans CJK JP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3859" y="4250435"/>
            <a:ext cx="760730" cy="1272540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151765">
              <a:lnSpc>
                <a:spcPct val="100000"/>
              </a:lnSpc>
            </a:pPr>
            <a:r>
              <a:rPr sz="1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辦理</a:t>
            </a:r>
            <a:endParaRPr sz="1800">
              <a:latin typeface="Noto Sans CJK JP Medium"/>
              <a:cs typeface="Noto Sans CJK JP Medium"/>
            </a:endParaRPr>
          </a:p>
          <a:p>
            <a:pPr marL="151765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方式</a:t>
            </a:r>
            <a:endParaRPr sz="1800">
              <a:latin typeface="Noto Sans CJK JP Medium"/>
              <a:cs typeface="Noto Sans CJK JP Medium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6623304" y="1773935"/>
          <a:ext cx="5168265" cy="437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517"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0" spc="-14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無環保標章廠商投標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1800" b="0" spc="-15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或環保標章廠商未得標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3820" marB="0">
                    <a:lnR w="83819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tc>
                  <a:txBody>
                    <a:bodyPr/>
                    <a:lstStyle/>
                    <a:p>
                      <a:pPr marL="81724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採購數量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  <a:p>
                      <a:pPr marL="689610">
                        <a:lnSpc>
                          <a:spcPct val="100000"/>
                        </a:lnSpc>
                      </a:pPr>
                      <a:r>
                        <a:rPr sz="2000" b="0" spc="-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或金額錯誤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0955" marB="0">
                    <a:lnL w="83819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77">
                <a:tc>
                  <a:txBody>
                    <a:bodyPr/>
                    <a:lstStyle/>
                    <a:p>
                      <a:pPr marL="79756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自行招標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9225" marB="0">
                    <a:lnR w="83819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共同供應契約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9225" marB="0">
                    <a:lnL w="83819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15">
                <a:tc>
                  <a:txBody>
                    <a:bodyPr/>
                    <a:lstStyle/>
                    <a:p>
                      <a:pPr marL="92075">
                        <a:lnSpc>
                          <a:spcPts val="1805"/>
                        </a:lnSpc>
                        <a:spcBef>
                          <a:spcPts val="690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機關辦理自行招標，且招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7630" marB="0">
                    <a:lnR w="83819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D4EE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27000" marR="223520" algn="just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機關於臺灣銀行共同供應 契約</a:t>
                      </a:r>
                      <a:r>
                        <a:rPr sz="16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租賃產品</a:t>
                      </a: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，且租約期 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程超過</a:t>
                      </a:r>
                      <a:r>
                        <a:rPr sz="1600" b="0" spc="30" dirty="0">
                          <a:latin typeface="Noto Sans CJK JP Medium"/>
                          <a:cs typeface="Noto Sans CJK JP Medium"/>
                        </a:rPr>
                        <a:t>110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年時。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08585" marB="0">
                    <a:lnL w="83819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92075">
                        <a:lnSpc>
                          <a:spcPts val="1805"/>
                        </a:lnSpc>
                        <a:spcBef>
                          <a:spcPts val="15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標內容</a:t>
                      </a:r>
                      <a:r>
                        <a:rPr sz="1600" b="0" spc="5" dirty="0">
                          <a:latin typeface="Noto Sans CJK JP Medium"/>
                          <a:cs typeface="Noto Sans CJK JP Medium"/>
                        </a:rPr>
                        <a:t>含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有</a:t>
                      </a:r>
                      <a:r>
                        <a:rPr sz="1600" b="0" spc="-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指</a:t>
                      </a:r>
                      <a:r>
                        <a:rPr sz="1600" b="0" spc="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定</a:t>
                      </a:r>
                      <a:r>
                        <a:rPr sz="1600" b="0" spc="-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採購項</a:t>
                      </a:r>
                      <a:r>
                        <a:rPr sz="1600" b="0" spc="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目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，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lnR w="83819">
                      <a:solidFill>
                        <a:srgbClr val="FFFFFF"/>
                      </a:solidFill>
                      <a:prstDash val="solid"/>
                    </a:lnR>
                    <a:solidFill>
                      <a:srgbClr val="D4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83819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92075">
                        <a:lnSpc>
                          <a:spcPts val="1805"/>
                        </a:lnSpc>
                        <a:spcBef>
                          <a:spcPts val="15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但無環保標章廠商投標或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lnR w="83819">
                      <a:solidFill>
                        <a:srgbClr val="FFFFFF"/>
                      </a:solidFill>
                      <a:prstDash val="solid"/>
                    </a:lnR>
                    <a:solidFill>
                      <a:srgbClr val="D4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83819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13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環保標章廠商未得標。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lnR w="83819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83819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673">
                <a:tc>
                  <a:txBody>
                    <a:bodyPr/>
                    <a:lstStyle/>
                    <a:p>
                      <a:pPr marL="65405">
                        <a:lnSpc>
                          <a:spcPts val="1565"/>
                        </a:lnSpc>
                        <a:spcBef>
                          <a:spcPts val="1145"/>
                        </a:spcBef>
                      </a:pPr>
                      <a:r>
                        <a:rPr sz="1400" b="0" spc="-75" dirty="0">
                          <a:latin typeface="Noto Sans CJK JP Medium"/>
                          <a:cs typeface="Noto Sans CJK JP Medium"/>
                        </a:rPr>
                        <a:t>於招標</a:t>
                      </a:r>
                      <a:r>
                        <a:rPr sz="1400" b="0" spc="-85" dirty="0">
                          <a:latin typeface="Noto Sans CJK JP Medium"/>
                          <a:cs typeface="Noto Sans CJK JP Medium"/>
                        </a:rPr>
                        <a:t>文</a:t>
                      </a:r>
                      <a:r>
                        <a:rPr sz="1400" b="0" spc="-75" dirty="0">
                          <a:latin typeface="Noto Sans CJK JP Medium"/>
                          <a:cs typeface="Noto Sans CJK JP Medium"/>
                        </a:rPr>
                        <a:t>件納</a:t>
                      </a:r>
                      <a:r>
                        <a:rPr sz="1400" b="0" spc="-90" dirty="0">
                          <a:latin typeface="Noto Sans CJK JP Medium"/>
                          <a:cs typeface="Noto Sans CJK JP Medium"/>
                        </a:rPr>
                        <a:t>入</a:t>
                      </a:r>
                      <a:r>
                        <a:rPr sz="1400" b="0" spc="-7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政</a:t>
                      </a:r>
                      <a:r>
                        <a:rPr sz="1400" b="0" spc="-8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府</a:t>
                      </a:r>
                      <a:r>
                        <a:rPr sz="1400" b="0" spc="-7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採購法</a:t>
                      </a:r>
                      <a:r>
                        <a:rPr sz="1400" b="0" spc="-8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第</a:t>
                      </a:r>
                      <a:r>
                        <a:rPr sz="1400" b="0" spc="-7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96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45415" marB="0">
                    <a:lnR w="83819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D4EE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272415" marR="78105" indent="-144780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/>
                        <a:buChar char="•"/>
                        <a:tabLst>
                          <a:tab pos="273050" algn="l"/>
                        </a:tabLst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採購後至「綠色生活資訊 網」修改為</a:t>
                      </a:r>
                      <a:r>
                        <a:rPr sz="1600" b="0" spc="-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「不統計</a:t>
                      </a:r>
                      <a:r>
                        <a:rPr sz="1600" b="0" spc="12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-</a:t>
                      </a:r>
                      <a:r>
                        <a:rPr sz="1600" b="0" spc="-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採 購數量或金額錯誤」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  <a:p>
                      <a:pPr marL="272415" marR="78105" indent="-14478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3050" algn="l"/>
                        </a:tabLst>
                      </a:pP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再依實際金額申報各月實 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際租賃金額。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7310" marB="0">
                    <a:lnL w="83819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65405">
                        <a:lnSpc>
                          <a:spcPts val="1565"/>
                        </a:lnSpc>
                        <a:spcBef>
                          <a:spcPts val="15"/>
                        </a:spcBef>
                      </a:pPr>
                      <a:r>
                        <a:rPr sz="1400" b="0" spc="-1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條</a:t>
                      </a:r>
                      <a:r>
                        <a:rPr sz="1400" b="0" spc="5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/</a:t>
                      </a:r>
                      <a:r>
                        <a:rPr sz="1400" b="0" spc="-1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第</a:t>
                      </a:r>
                      <a:r>
                        <a:rPr sz="1400" b="0" spc="-2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26</a:t>
                      </a:r>
                      <a:r>
                        <a:rPr sz="1400" b="0" spc="-15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條</a:t>
                      </a:r>
                      <a:r>
                        <a:rPr sz="1400" b="0" spc="-15" dirty="0">
                          <a:latin typeface="Noto Sans CJK JP Medium"/>
                          <a:cs typeface="Noto Sans CJK JP Medium"/>
                        </a:rPr>
                        <a:t>，決</a:t>
                      </a:r>
                      <a:r>
                        <a:rPr sz="1400" b="0" spc="-25" dirty="0">
                          <a:latin typeface="Noto Sans CJK JP Medium"/>
                          <a:cs typeface="Noto Sans CJK JP Medium"/>
                        </a:rPr>
                        <a:t>標後</a:t>
                      </a:r>
                      <a:r>
                        <a:rPr sz="1400" b="0" spc="-15" dirty="0">
                          <a:latin typeface="Noto Sans CJK JP Medium"/>
                          <a:cs typeface="Noto Sans CJK JP Medium"/>
                        </a:rPr>
                        <a:t>至綠色</a:t>
                      </a:r>
                      <a:r>
                        <a:rPr sz="1400" b="0" spc="-25" dirty="0">
                          <a:latin typeface="Noto Sans CJK JP Medium"/>
                          <a:cs typeface="Noto Sans CJK JP Medium"/>
                        </a:rPr>
                        <a:t>生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活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lnR w="83819">
                      <a:solidFill>
                        <a:srgbClr val="FFFFFF"/>
                      </a:solidFill>
                      <a:prstDash val="solid"/>
                    </a:lnR>
                    <a:solidFill>
                      <a:srgbClr val="D4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310" marB="0">
                    <a:lnL w="83819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196">
                <a:tc>
                  <a:txBody>
                    <a:bodyPr/>
                    <a:lstStyle/>
                    <a:p>
                      <a:pPr marL="65405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400" b="0" spc="-100" dirty="0">
                          <a:latin typeface="Noto Sans CJK JP Medium"/>
                          <a:cs typeface="Noto Sans CJK JP Medium"/>
                        </a:rPr>
                        <a:t>資</a:t>
                      </a:r>
                      <a:r>
                        <a:rPr sz="1400" b="0" spc="-110" dirty="0">
                          <a:latin typeface="Noto Sans CJK JP Medium"/>
                          <a:cs typeface="Noto Sans CJK JP Medium"/>
                        </a:rPr>
                        <a:t>訊</a:t>
                      </a:r>
                      <a:r>
                        <a:rPr sz="1400" b="0" spc="-100" dirty="0">
                          <a:latin typeface="Noto Sans CJK JP Medium"/>
                          <a:cs typeface="Noto Sans CJK JP Medium"/>
                        </a:rPr>
                        <a:t>網</a:t>
                      </a:r>
                      <a:r>
                        <a:rPr sz="1400" b="0" spc="-110" dirty="0">
                          <a:latin typeface="Noto Sans CJK JP Medium"/>
                          <a:cs typeface="Noto Sans CJK JP Medium"/>
                        </a:rPr>
                        <a:t>修</a:t>
                      </a:r>
                      <a:r>
                        <a:rPr sz="1400" b="0" spc="-100" dirty="0">
                          <a:latin typeface="Noto Sans CJK JP Medium"/>
                          <a:cs typeface="Noto Sans CJK JP Medium"/>
                        </a:rPr>
                        <a:t>改</a:t>
                      </a:r>
                      <a:r>
                        <a:rPr sz="1400" b="0" spc="-110" dirty="0">
                          <a:latin typeface="Noto Sans CJK JP Medium"/>
                          <a:cs typeface="Noto Sans CJK JP Medium"/>
                        </a:rPr>
                        <a:t>為</a:t>
                      </a:r>
                      <a:r>
                        <a:rPr sz="1400" b="0" spc="-100" dirty="0">
                          <a:latin typeface="Noto Sans CJK JP Medium"/>
                          <a:cs typeface="Noto Sans CJK JP Medium"/>
                        </a:rPr>
                        <a:t>「</a:t>
                      </a:r>
                      <a:r>
                        <a:rPr sz="1400" b="0" spc="-110" dirty="0">
                          <a:latin typeface="Noto Sans CJK JP Medium"/>
                          <a:cs typeface="Noto Sans CJK JP Medium"/>
                        </a:rPr>
                        <a:t>不統</a:t>
                      </a:r>
                      <a:r>
                        <a:rPr sz="1400" b="0" spc="-95" dirty="0">
                          <a:latin typeface="Noto Sans CJK JP Medium"/>
                          <a:cs typeface="Noto Sans CJK JP Medium"/>
                        </a:rPr>
                        <a:t>計</a:t>
                      </a:r>
                      <a:r>
                        <a:rPr sz="1400" b="0" spc="10" dirty="0">
                          <a:latin typeface="Noto Sans CJK JP Medium"/>
                          <a:cs typeface="Noto Sans CJK JP Medium"/>
                        </a:rPr>
                        <a:t>-</a:t>
                      </a:r>
                      <a:r>
                        <a:rPr sz="1400" b="0" spc="-110" dirty="0">
                          <a:latin typeface="Noto Sans CJK JP Medium"/>
                          <a:cs typeface="Noto Sans CJK JP Medium"/>
                        </a:rPr>
                        <a:t>無</a:t>
                      </a:r>
                      <a:r>
                        <a:rPr sz="1400" b="0" spc="-100" dirty="0">
                          <a:latin typeface="Noto Sans CJK JP Medium"/>
                          <a:cs typeface="Noto Sans CJK JP Medium"/>
                        </a:rPr>
                        <a:t>環</a:t>
                      </a:r>
                      <a:r>
                        <a:rPr sz="1400" b="0" spc="-110" dirty="0">
                          <a:latin typeface="Noto Sans CJK JP Medium"/>
                          <a:cs typeface="Noto Sans CJK JP Medium"/>
                        </a:rPr>
                        <a:t>保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標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lnR w="83819">
                      <a:solidFill>
                        <a:srgbClr val="FFFFFF"/>
                      </a:solidFill>
                      <a:prstDash val="solid"/>
                    </a:lnR>
                    <a:solidFill>
                      <a:srgbClr val="D4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310" marB="0">
                    <a:lnL w="83819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753">
                <a:tc>
                  <a:txBody>
                    <a:bodyPr/>
                    <a:lstStyle/>
                    <a:p>
                      <a:pPr marL="65405">
                        <a:lnSpc>
                          <a:spcPts val="1565"/>
                        </a:lnSpc>
                        <a:spcBef>
                          <a:spcPts val="15"/>
                        </a:spcBef>
                      </a:pPr>
                      <a:r>
                        <a:rPr sz="1400" b="0" spc="-60" dirty="0">
                          <a:latin typeface="Noto Sans CJK JP Medium"/>
                          <a:cs typeface="Noto Sans CJK JP Medium"/>
                        </a:rPr>
                        <a:t>章廠商投標或</a:t>
                      </a:r>
                      <a:r>
                        <a:rPr sz="1400" b="0" spc="-70" dirty="0">
                          <a:latin typeface="Noto Sans CJK JP Medium"/>
                          <a:cs typeface="Noto Sans CJK JP Medium"/>
                        </a:rPr>
                        <a:t>環</a:t>
                      </a:r>
                      <a:r>
                        <a:rPr sz="1400" b="0" spc="-60" dirty="0">
                          <a:latin typeface="Noto Sans CJK JP Medium"/>
                          <a:cs typeface="Noto Sans CJK JP Medium"/>
                        </a:rPr>
                        <a:t>保</a:t>
                      </a:r>
                      <a:r>
                        <a:rPr sz="1400" b="0" spc="-70" dirty="0">
                          <a:latin typeface="Noto Sans CJK JP Medium"/>
                          <a:cs typeface="Noto Sans CJK JP Medium"/>
                        </a:rPr>
                        <a:t>標</a:t>
                      </a:r>
                      <a:r>
                        <a:rPr sz="1400" b="0" spc="-60" dirty="0">
                          <a:latin typeface="Noto Sans CJK JP Medium"/>
                          <a:cs typeface="Noto Sans CJK JP Medium"/>
                        </a:rPr>
                        <a:t>章廠商</a:t>
                      </a:r>
                      <a:r>
                        <a:rPr sz="1400" b="0" spc="-70" dirty="0">
                          <a:latin typeface="Noto Sans CJK JP Medium"/>
                          <a:cs typeface="Noto Sans CJK JP Medium"/>
                        </a:rPr>
                        <a:t>未</a:t>
                      </a:r>
                      <a:r>
                        <a:rPr sz="1400" b="0" spc="5" dirty="0">
                          <a:latin typeface="Noto Sans CJK JP Medium"/>
                          <a:cs typeface="Noto Sans CJK JP Medium"/>
                        </a:rPr>
                        <a:t>得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lnR w="83819">
                      <a:solidFill>
                        <a:srgbClr val="FFFFFF"/>
                      </a:solidFill>
                      <a:prstDash val="solid"/>
                    </a:lnR>
                    <a:solidFill>
                      <a:srgbClr val="D4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310" marB="0">
                    <a:lnL w="83819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27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0" spc="-100" dirty="0">
                          <a:latin typeface="Noto Sans CJK JP Medium"/>
                          <a:cs typeface="Noto Sans CJK JP Medium"/>
                        </a:rPr>
                        <a:t>標」</a:t>
                      </a:r>
                      <a:r>
                        <a:rPr sz="1400" b="0" dirty="0">
                          <a:latin typeface="Noto Sans CJK JP Medium"/>
                          <a:cs typeface="Noto Sans CJK JP Medium"/>
                        </a:rPr>
                        <a:t>。</a:t>
                      </a:r>
                      <a:endParaRPr sz="1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lnR w="83819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310" marB="0">
                    <a:lnL w="83819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417830" marR="347980" indent="-14668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含政府採購法</a:t>
                      </a:r>
                      <a:r>
                        <a:rPr sz="1600" b="0" spc="-15" dirty="0">
                          <a:latin typeface="Noto Sans CJK JP Medium"/>
                          <a:cs typeface="Noto Sans CJK JP Medium"/>
                        </a:rPr>
                        <a:t>第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96</a:t>
                      </a: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條/ 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第</a:t>
                      </a:r>
                      <a:r>
                        <a:rPr sz="1600" b="0" spc="30" dirty="0">
                          <a:latin typeface="Noto Sans CJK JP Medium"/>
                          <a:cs typeface="Noto Sans CJK JP Medium"/>
                        </a:rPr>
                        <a:t>26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條之招標文件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2550" marB="0">
                    <a:lnR w="83819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4EEE8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無須上傳附件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00" marB="0">
                    <a:lnL w="83819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1579880" y="6210706"/>
            <a:ext cx="2458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本項申報金額納入減分項目</a:t>
            </a:r>
            <a:endParaRPr sz="1600">
              <a:latin typeface="Noto Sans CJK JP Medium"/>
              <a:cs typeface="Noto Sans CJK JP Medium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7655" y="6079235"/>
            <a:ext cx="371856" cy="3703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62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8067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機關綠色採購實務及注意事</a:t>
            </a:r>
            <a:r>
              <a:rPr spc="-5" dirty="0"/>
              <a:t>項</a:t>
            </a:r>
            <a:r>
              <a:rPr sz="2600" spc="45" dirty="0"/>
              <a:t>(3/4)</a:t>
            </a:r>
            <a:endParaRPr sz="2600"/>
          </a:p>
        </p:txBody>
      </p:sp>
      <p:grpSp>
        <p:nvGrpSpPr>
          <p:cNvPr id="34" name="object 34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35" name="object 35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03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1286255" y="1773935"/>
          <a:ext cx="5212080" cy="437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993"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採購產品規格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2000" b="0" spc="-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無環保標章產品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095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B42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非綠色採購範圍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0574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026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共同供應契約</a:t>
                      </a:r>
                      <a:r>
                        <a:rPr sz="1600" b="0" spc="80" dirty="0">
                          <a:latin typeface="Noto Sans CJK JP Medium"/>
                          <a:cs typeface="Noto Sans CJK JP Medium"/>
                        </a:rPr>
                        <a:t>/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自行採購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651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9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共同供應契約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504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810">
                <a:tc>
                  <a:txBody>
                    <a:bodyPr/>
                    <a:lstStyle/>
                    <a:p>
                      <a:pPr marL="95250" marR="222250" algn="just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機關欲採購「</a:t>
                      </a:r>
                      <a:r>
                        <a:rPr sz="16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指定採購項 目</a:t>
                      </a: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」，但因特殊規格、尺 寸或功能需求，無法採購 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環保標章產品。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572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8D9D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655" marR="80010" algn="just">
                        <a:lnSpc>
                          <a:spcPct val="99000"/>
                        </a:lnSpc>
                        <a:spcBef>
                          <a:spcPts val="765"/>
                        </a:spcBef>
                      </a:pP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機關於臺灣銀行共同供應契 約採購「</a:t>
                      </a:r>
                      <a:r>
                        <a:rPr sz="16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非屬『指定採購項 目』</a:t>
                      </a: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」，系統將採購資料自 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動分類為指定採購項目時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9715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7785">
                <a:tc>
                  <a:txBody>
                    <a:bodyPr/>
                    <a:lstStyle/>
                    <a:p>
                      <a:pPr marL="232410" indent="-145415">
                        <a:lnSpc>
                          <a:spcPct val="100000"/>
                        </a:lnSpc>
                        <a:spcBef>
                          <a:spcPts val="685"/>
                        </a:spcBef>
                        <a:buFont typeface="Arial"/>
                        <a:buChar char="•"/>
                        <a:tabLst>
                          <a:tab pos="233045" algn="l"/>
                        </a:tabLst>
                      </a:pPr>
                      <a:r>
                        <a:rPr sz="1600" b="0" spc="-1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採購前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簽准「不統計專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簽」。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  <a:p>
                      <a:pPr marL="232410" marR="81280" indent="-14478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33045" algn="l"/>
                        </a:tabLst>
                      </a:pPr>
                      <a:r>
                        <a:rPr sz="1600" b="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採購後</a:t>
                      </a: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至綠色採購資訊網 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申報「不統計</a:t>
                      </a:r>
                      <a:r>
                        <a:rPr sz="1600" b="0" spc="120" dirty="0">
                          <a:latin typeface="Noto Sans CJK JP Medium"/>
                          <a:cs typeface="Noto Sans CJK JP Medium"/>
                        </a:rPr>
                        <a:t>-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採購產品 </a:t>
                      </a: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規格無環保標章產品」。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699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8D9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520" marR="132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0" spc="-10" dirty="0">
                          <a:solidFill>
                            <a:srgbClr val="FF0000"/>
                          </a:solidFill>
                          <a:latin typeface="Noto Sans CJK JP Medium"/>
                          <a:cs typeface="Noto Sans CJK JP Medium"/>
                        </a:rPr>
                        <a:t>採購後</a:t>
                      </a:r>
                      <a:r>
                        <a:rPr sz="1600" b="0" spc="-10" dirty="0">
                          <a:latin typeface="Noto Sans CJK JP Medium"/>
                          <a:cs typeface="Noto Sans CJK JP Medium"/>
                        </a:rPr>
                        <a:t>至「綠色生活資訊 </a:t>
                      </a: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網」修改為「不統計-非綠 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色採購範圍」。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不統計專簽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0" spc="-10" dirty="0">
                          <a:latin typeface="Noto Sans CJK JP Medium"/>
                          <a:cs typeface="Noto Sans CJK JP Medium"/>
                        </a:rPr>
                        <a:t>(</a:t>
                      </a: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詳見簡報</a:t>
                      </a:r>
                      <a:r>
                        <a:rPr sz="1600" b="0" spc="-15" dirty="0">
                          <a:latin typeface="Noto Sans CJK JP Medium"/>
                          <a:cs typeface="Noto Sans CJK JP Medium"/>
                        </a:rPr>
                        <a:t>P.48</a:t>
                      </a:r>
                      <a:r>
                        <a:rPr sz="1600" b="0" spc="60" dirty="0">
                          <a:latin typeface="Noto Sans CJK JP Medium"/>
                          <a:cs typeface="Noto Sans CJK JP Medium"/>
                        </a:rPr>
                        <a:t> </a:t>
                      </a:r>
                      <a:r>
                        <a:rPr sz="1600" b="0" spc="-10" dirty="0">
                          <a:latin typeface="Noto Sans CJK JP Medium"/>
                          <a:cs typeface="Noto Sans CJK JP Medium"/>
                        </a:rPr>
                        <a:t>)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89535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8D9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600" b="0" spc="-5" dirty="0">
                          <a:latin typeface="Noto Sans CJK JP Medium"/>
                          <a:cs typeface="Noto Sans CJK JP Medium"/>
                        </a:rPr>
                        <a:t>無須上傳附件</a:t>
                      </a:r>
                      <a:endParaRPr sz="16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7485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D4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340" y="1876044"/>
            <a:ext cx="11366500" cy="4318000"/>
            <a:chOff x="434340" y="1876044"/>
            <a:chExt cx="11366500" cy="4318000"/>
          </a:xfrm>
        </p:grpSpPr>
        <p:sp>
          <p:nvSpPr>
            <p:cNvPr id="3" name="object 3"/>
            <p:cNvSpPr/>
            <p:nvPr/>
          </p:nvSpPr>
          <p:spPr>
            <a:xfrm>
              <a:off x="434340" y="1876044"/>
              <a:ext cx="11366500" cy="970915"/>
            </a:xfrm>
            <a:custGeom>
              <a:avLst/>
              <a:gdLst/>
              <a:ahLst/>
              <a:cxnLst/>
              <a:rect l="l" t="t" r="r" b="b"/>
              <a:pathLst>
                <a:path w="11366500" h="970914">
                  <a:moveTo>
                    <a:pt x="11204194" y="0"/>
                  </a:moveTo>
                  <a:lnTo>
                    <a:pt x="161798" y="0"/>
                  </a:lnTo>
                  <a:lnTo>
                    <a:pt x="118786" y="5776"/>
                  </a:lnTo>
                  <a:lnTo>
                    <a:pt x="80136" y="22079"/>
                  </a:lnTo>
                  <a:lnTo>
                    <a:pt x="47390" y="47371"/>
                  </a:lnTo>
                  <a:lnTo>
                    <a:pt x="22090" y="80113"/>
                  </a:lnTo>
                  <a:lnTo>
                    <a:pt x="5779" y="118768"/>
                  </a:lnTo>
                  <a:lnTo>
                    <a:pt x="0" y="161798"/>
                  </a:lnTo>
                  <a:lnTo>
                    <a:pt x="0" y="808990"/>
                  </a:lnTo>
                  <a:lnTo>
                    <a:pt x="5779" y="852019"/>
                  </a:lnTo>
                  <a:lnTo>
                    <a:pt x="22090" y="890674"/>
                  </a:lnTo>
                  <a:lnTo>
                    <a:pt x="47390" y="923417"/>
                  </a:lnTo>
                  <a:lnTo>
                    <a:pt x="80136" y="948708"/>
                  </a:lnTo>
                  <a:lnTo>
                    <a:pt x="118786" y="965011"/>
                  </a:lnTo>
                  <a:lnTo>
                    <a:pt x="161798" y="970788"/>
                  </a:lnTo>
                  <a:lnTo>
                    <a:pt x="11204194" y="970788"/>
                  </a:lnTo>
                  <a:lnTo>
                    <a:pt x="11247223" y="965011"/>
                  </a:lnTo>
                  <a:lnTo>
                    <a:pt x="11285878" y="948708"/>
                  </a:lnTo>
                  <a:lnTo>
                    <a:pt x="11318621" y="923417"/>
                  </a:lnTo>
                  <a:lnTo>
                    <a:pt x="11343912" y="890674"/>
                  </a:lnTo>
                  <a:lnTo>
                    <a:pt x="11360215" y="852019"/>
                  </a:lnTo>
                  <a:lnTo>
                    <a:pt x="11365992" y="808990"/>
                  </a:lnTo>
                  <a:lnTo>
                    <a:pt x="11365992" y="161798"/>
                  </a:lnTo>
                  <a:lnTo>
                    <a:pt x="11360215" y="118768"/>
                  </a:lnTo>
                  <a:lnTo>
                    <a:pt x="11343912" y="80113"/>
                  </a:lnTo>
                  <a:lnTo>
                    <a:pt x="11318621" y="47371"/>
                  </a:lnTo>
                  <a:lnTo>
                    <a:pt x="11285878" y="22079"/>
                  </a:lnTo>
                  <a:lnTo>
                    <a:pt x="11247223" y="5776"/>
                  </a:lnTo>
                  <a:lnTo>
                    <a:pt x="11204194" y="0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2168" y="2004060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80">
                  <a:moveTo>
                    <a:pt x="1054354" y="0"/>
                  </a:moveTo>
                  <a:lnTo>
                    <a:pt x="113030" y="0"/>
                  </a:lnTo>
                  <a:lnTo>
                    <a:pt x="69035" y="8874"/>
                  </a:lnTo>
                  <a:lnTo>
                    <a:pt x="33107" y="33083"/>
                  </a:lnTo>
                  <a:lnTo>
                    <a:pt x="8883" y="69008"/>
                  </a:lnTo>
                  <a:lnTo>
                    <a:pt x="0" y="113029"/>
                  </a:lnTo>
                  <a:lnTo>
                    <a:pt x="0" y="565149"/>
                  </a:lnTo>
                  <a:lnTo>
                    <a:pt x="8883" y="609171"/>
                  </a:lnTo>
                  <a:lnTo>
                    <a:pt x="33107" y="645096"/>
                  </a:lnTo>
                  <a:lnTo>
                    <a:pt x="69035" y="669305"/>
                  </a:lnTo>
                  <a:lnTo>
                    <a:pt x="113030" y="678179"/>
                  </a:lnTo>
                  <a:lnTo>
                    <a:pt x="1054354" y="678179"/>
                  </a:lnTo>
                  <a:lnTo>
                    <a:pt x="1098375" y="669305"/>
                  </a:lnTo>
                  <a:lnTo>
                    <a:pt x="1134300" y="645096"/>
                  </a:lnTo>
                  <a:lnTo>
                    <a:pt x="1158509" y="609171"/>
                  </a:lnTo>
                  <a:lnTo>
                    <a:pt x="1167384" y="565149"/>
                  </a:lnTo>
                  <a:lnTo>
                    <a:pt x="1167384" y="113029"/>
                  </a:lnTo>
                  <a:lnTo>
                    <a:pt x="1158509" y="69008"/>
                  </a:lnTo>
                  <a:lnTo>
                    <a:pt x="1134300" y="33083"/>
                  </a:lnTo>
                  <a:lnTo>
                    <a:pt x="1098375" y="8874"/>
                  </a:lnTo>
                  <a:lnTo>
                    <a:pt x="105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2168" y="2004060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80">
                  <a:moveTo>
                    <a:pt x="0" y="113029"/>
                  </a:moveTo>
                  <a:lnTo>
                    <a:pt x="8883" y="69008"/>
                  </a:lnTo>
                  <a:lnTo>
                    <a:pt x="33107" y="33083"/>
                  </a:lnTo>
                  <a:lnTo>
                    <a:pt x="69035" y="8874"/>
                  </a:lnTo>
                  <a:lnTo>
                    <a:pt x="113030" y="0"/>
                  </a:lnTo>
                  <a:lnTo>
                    <a:pt x="1054354" y="0"/>
                  </a:lnTo>
                  <a:lnTo>
                    <a:pt x="1098375" y="8874"/>
                  </a:lnTo>
                  <a:lnTo>
                    <a:pt x="1134300" y="33083"/>
                  </a:lnTo>
                  <a:lnTo>
                    <a:pt x="1158509" y="69008"/>
                  </a:lnTo>
                  <a:lnTo>
                    <a:pt x="1167384" y="113029"/>
                  </a:lnTo>
                  <a:lnTo>
                    <a:pt x="1167384" y="565149"/>
                  </a:lnTo>
                  <a:lnTo>
                    <a:pt x="1158509" y="609171"/>
                  </a:lnTo>
                  <a:lnTo>
                    <a:pt x="1134300" y="645096"/>
                  </a:lnTo>
                  <a:lnTo>
                    <a:pt x="1098375" y="669305"/>
                  </a:lnTo>
                  <a:lnTo>
                    <a:pt x="1054354" y="678179"/>
                  </a:lnTo>
                  <a:lnTo>
                    <a:pt x="113030" y="678179"/>
                  </a:lnTo>
                  <a:lnTo>
                    <a:pt x="69035" y="669305"/>
                  </a:lnTo>
                  <a:lnTo>
                    <a:pt x="33107" y="645096"/>
                  </a:lnTo>
                  <a:lnTo>
                    <a:pt x="8883" y="609171"/>
                  </a:lnTo>
                  <a:lnTo>
                    <a:pt x="0" y="565149"/>
                  </a:lnTo>
                  <a:lnTo>
                    <a:pt x="0" y="1130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5236" y="1921764"/>
              <a:ext cx="870965" cy="1009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4340" y="2938272"/>
              <a:ext cx="11366500" cy="875030"/>
            </a:xfrm>
            <a:custGeom>
              <a:avLst/>
              <a:gdLst/>
              <a:ahLst/>
              <a:cxnLst/>
              <a:rect l="l" t="t" r="r" b="b"/>
              <a:pathLst>
                <a:path w="11366500" h="875029">
                  <a:moveTo>
                    <a:pt x="11220196" y="0"/>
                  </a:moveTo>
                  <a:lnTo>
                    <a:pt x="145808" y="0"/>
                  </a:lnTo>
                  <a:lnTo>
                    <a:pt x="99720" y="7433"/>
                  </a:lnTo>
                  <a:lnTo>
                    <a:pt x="59694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4" y="846644"/>
                  </a:lnTo>
                  <a:lnTo>
                    <a:pt x="99720" y="867342"/>
                  </a:lnTo>
                  <a:lnTo>
                    <a:pt x="145808" y="874776"/>
                  </a:lnTo>
                  <a:lnTo>
                    <a:pt x="11220196" y="874776"/>
                  </a:lnTo>
                  <a:lnTo>
                    <a:pt x="11266277" y="867342"/>
                  </a:lnTo>
                  <a:lnTo>
                    <a:pt x="11306299" y="846644"/>
                  </a:lnTo>
                  <a:lnTo>
                    <a:pt x="11337860" y="815083"/>
                  </a:lnTo>
                  <a:lnTo>
                    <a:pt x="11358558" y="775061"/>
                  </a:lnTo>
                  <a:lnTo>
                    <a:pt x="11365992" y="728980"/>
                  </a:lnTo>
                  <a:lnTo>
                    <a:pt x="11365992" y="145796"/>
                  </a:lnTo>
                  <a:lnTo>
                    <a:pt x="11358558" y="99714"/>
                  </a:lnTo>
                  <a:lnTo>
                    <a:pt x="11337860" y="59692"/>
                  </a:lnTo>
                  <a:lnTo>
                    <a:pt x="11306299" y="28131"/>
                  </a:lnTo>
                  <a:lnTo>
                    <a:pt x="11266277" y="7433"/>
                  </a:lnTo>
                  <a:lnTo>
                    <a:pt x="11220196" y="0"/>
                  </a:lnTo>
                  <a:close/>
                </a:path>
              </a:pathLst>
            </a:custGeom>
            <a:solidFill>
              <a:srgbClr val="FFD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2168" y="3055619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1054354" y="0"/>
                  </a:moveTo>
                  <a:lnTo>
                    <a:pt x="113030" y="0"/>
                  </a:lnTo>
                  <a:lnTo>
                    <a:pt x="69035" y="8874"/>
                  </a:lnTo>
                  <a:lnTo>
                    <a:pt x="33107" y="33083"/>
                  </a:lnTo>
                  <a:lnTo>
                    <a:pt x="8883" y="69008"/>
                  </a:lnTo>
                  <a:lnTo>
                    <a:pt x="0" y="113029"/>
                  </a:lnTo>
                  <a:lnTo>
                    <a:pt x="0" y="565149"/>
                  </a:lnTo>
                  <a:lnTo>
                    <a:pt x="8883" y="609171"/>
                  </a:lnTo>
                  <a:lnTo>
                    <a:pt x="33107" y="645096"/>
                  </a:lnTo>
                  <a:lnTo>
                    <a:pt x="69035" y="669305"/>
                  </a:lnTo>
                  <a:lnTo>
                    <a:pt x="113030" y="678179"/>
                  </a:lnTo>
                  <a:lnTo>
                    <a:pt x="1054354" y="678179"/>
                  </a:lnTo>
                  <a:lnTo>
                    <a:pt x="1098375" y="669305"/>
                  </a:lnTo>
                  <a:lnTo>
                    <a:pt x="1134300" y="645096"/>
                  </a:lnTo>
                  <a:lnTo>
                    <a:pt x="1158509" y="609171"/>
                  </a:lnTo>
                  <a:lnTo>
                    <a:pt x="1167384" y="565149"/>
                  </a:lnTo>
                  <a:lnTo>
                    <a:pt x="1167384" y="113029"/>
                  </a:lnTo>
                  <a:lnTo>
                    <a:pt x="1158509" y="69008"/>
                  </a:lnTo>
                  <a:lnTo>
                    <a:pt x="1134300" y="33083"/>
                  </a:lnTo>
                  <a:lnTo>
                    <a:pt x="1098375" y="8874"/>
                  </a:lnTo>
                  <a:lnTo>
                    <a:pt x="105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168" y="3055619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0" y="113029"/>
                  </a:moveTo>
                  <a:lnTo>
                    <a:pt x="8883" y="69008"/>
                  </a:lnTo>
                  <a:lnTo>
                    <a:pt x="33107" y="33083"/>
                  </a:lnTo>
                  <a:lnTo>
                    <a:pt x="69035" y="8874"/>
                  </a:lnTo>
                  <a:lnTo>
                    <a:pt x="113030" y="0"/>
                  </a:lnTo>
                  <a:lnTo>
                    <a:pt x="1054354" y="0"/>
                  </a:lnTo>
                  <a:lnTo>
                    <a:pt x="1098375" y="8874"/>
                  </a:lnTo>
                  <a:lnTo>
                    <a:pt x="1134300" y="33083"/>
                  </a:lnTo>
                  <a:lnTo>
                    <a:pt x="1158509" y="69008"/>
                  </a:lnTo>
                  <a:lnTo>
                    <a:pt x="1167384" y="113029"/>
                  </a:lnTo>
                  <a:lnTo>
                    <a:pt x="1167384" y="565149"/>
                  </a:lnTo>
                  <a:lnTo>
                    <a:pt x="1158509" y="609171"/>
                  </a:lnTo>
                  <a:lnTo>
                    <a:pt x="1134300" y="645096"/>
                  </a:lnTo>
                  <a:lnTo>
                    <a:pt x="1098375" y="669305"/>
                  </a:lnTo>
                  <a:lnTo>
                    <a:pt x="1054354" y="678179"/>
                  </a:lnTo>
                  <a:lnTo>
                    <a:pt x="113030" y="678179"/>
                  </a:lnTo>
                  <a:lnTo>
                    <a:pt x="69035" y="669305"/>
                  </a:lnTo>
                  <a:lnTo>
                    <a:pt x="33107" y="645096"/>
                  </a:lnTo>
                  <a:lnTo>
                    <a:pt x="8883" y="609171"/>
                  </a:lnTo>
                  <a:lnTo>
                    <a:pt x="0" y="565149"/>
                  </a:lnTo>
                  <a:lnTo>
                    <a:pt x="0" y="1130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5236" y="2973324"/>
              <a:ext cx="870965" cy="1009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340" y="3904488"/>
              <a:ext cx="11366500" cy="1053465"/>
            </a:xfrm>
            <a:custGeom>
              <a:avLst/>
              <a:gdLst/>
              <a:ahLst/>
              <a:cxnLst/>
              <a:rect l="l" t="t" r="r" b="b"/>
              <a:pathLst>
                <a:path w="11366500" h="1053464">
                  <a:moveTo>
                    <a:pt x="11190478" y="0"/>
                  </a:moveTo>
                  <a:lnTo>
                    <a:pt x="175514" y="0"/>
                  </a:lnTo>
                  <a:lnTo>
                    <a:pt x="128853" y="6271"/>
                  </a:lnTo>
                  <a:lnTo>
                    <a:pt x="86926" y="23970"/>
                  </a:lnTo>
                  <a:lnTo>
                    <a:pt x="51404" y="51419"/>
                  </a:lnTo>
                  <a:lnTo>
                    <a:pt x="23961" y="86943"/>
                  </a:lnTo>
                  <a:lnTo>
                    <a:pt x="6269" y="128866"/>
                  </a:lnTo>
                  <a:lnTo>
                    <a:pt x="0" y="175513"/>
                  </a:lnTo>
                  <a:lnTo>
                    <a:pt x="0" y="877569"/>
                  </a:lnTo>
                  <a:lnTo>
                    <a:pt x="6269" y="924217"/>
                  </a:lnTo>
                  <a:lnTo>
                    <a:pt x="23961" y="966140"/>
                  </a:lnTo>
                  <a:lnTo>
                    <a:pt x="51404" y="1001664"/>
                  </a:lnTo>
                  <a:lnTo>
                    <a:pt x="86926" y="1029113"/>
                  </a:lnTo>
                  <a:lnTo>
                    <a:pt x="128853" y="1046812"/>
                  </a:lnTo>
                  <a:lnTo>
                    <a:pt x="175514" y="1053083"/>
                  </a:lnTo>
                  <a:lnTo>
                    <a:pt x="11190478" y="1053083"/>
                  </a:lnTo>
                  <a:lnTo>
                    <a:pt x="11237125" y="1046812"/>
                  </a:lnTo>
                  <a:lnTo>
                    <a:pt x="11279048" y="1029113"/>
                  </a:lnTo>
                  <a:lnTo>
                    <a:pt x="11314572" y="1001664"/>
                  </a:lnTo>
                  <a:lnTo>
                    <a:pt x="11342021" y="966140"/>
                  </a:lnTo>
                  <a:lnTo>
                    <a:pt x="11359720" y="924217"/>
                  </a:lnTo>
                  <a:lnTo>
                    <a:pt x="11365992" y="877569"/>
                  </a:lnTo>
                  <a:lnTo>
                    <a:pt x="11365992" y="175513"/>
                  </a:lnTo>
                  <a:lnTo>
                    <a:pt x="11359720" y="128866"/>
                  </a:lnTo>
                  <a:lnTo>
                    <a:pt x="11342021" y="86943"/>
                  </a:lnTo>
                  <a:lnTo>
                    <a:pt x="11314572" y="51419"/>
                  </a:lnTo>
                  <a:lnTo>
                    <a:pt x="11279048" y="23970"/>
                  </a:lnTo>
                  <a:lnTo>
                    <a:pt x="11237125" y="6271"/>
                  </a:lnTo>
                  <a:lnTo>
                    <a:pt x="11190478" y="0"/>
                  </a:lnTo>
                  <a:close/>
                </a:path>
              </a:pathLst>
            </a:custGeom>
            <a:solidFill>
              <a:srgbClr val="97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168" y="4140708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1054354" y="0"/>
                  </a:moveTo>
                  <a:lnTo>
                    <a:pt x="113030" y="0"/>
                  </a:lnTo>
                  <a:lnTo>
                    <a:pt x="69035" y="8874"/>
                  </a:lnTo>
                  <a:lnTo>
                    <a:pt x="33107" y="33083"/>
                  </a:lnTo>
                  <a:lnTo>
                    <a:pt x="8883" y="69008"/>
                  </a:lnTo>
                  <a:lnTo>
                    <a:pt x="0" y="113030"/>
                  </a:lnTo>
                  <a:lnTo>
                    <a:pt x="0" y="565150"/>
                  </a:lnTo>
                  <a:lnTo>
                    <a:pt x="8883" y="609171"/>
                  </a:lnTo>
                  <a:lnTo>
                    <a:pt x="33107" y="645096"/>
                  </a:lnTo>
                  <a:lnTo>
                    <a:pt x="69035" y="669305"/>
                  </a:lnTo>
                  <a:lnTo>
                    <a:pt x="113030" y="678180"/>
                  </a:lnTo>
                  <a:lnTo>
                    <a:pt x="1054354" y="678180"/>
                  </a:lnTo>
                  <a:lnTo>
                    <a:pt x="1098375" y="669305"/>
                  </a:lnTo>
                  <a:lnTo>
                    <a:pt x="1134300" y="645096"/>
                  </a:lnTo>
                  <a:lnTo>
                    <a:pt x="1158509" y="609171"/>
                  </a:lnTo>
                  <a:lnTo>
                    <a:pt x="1167384" y="565150"/>
                  </a:lnTo>
                  <a:lnTo>
                    <a:pt x="1167384" y="113030"/>
                  </a:lnTo>
                  <a:lnTo>
                    <a:pt x="1158509" y="69008"/>
                  </a:lnTo>
                  <a:lnTo>
                    <a:pt x="1134300" y="33083"/>
                  </a:lnTo>
                  <a:lnTo>
                    <a:pt x="1098375" y="8874"/>
                  </a:lnTo>
                  <a:lnTo>
                    <a:pt x="105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2168" y="4140708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0" y="113030"/>
                  </a:moveTo>
                  <a:lnTo>
                    <a:pt x="8883" y="69008"/>
                  </a:lnTo>
                  <a:lnTo>
                    <a:pt x="33107" y="33083"/>
                  </a:lnTo>
                  <a:lnTo>
                    <a:pt x="69035" y="8874"/>
                  </a:lnTo>
                  <a:lnTo>
                    <a:pt x="113030" y="0"/>
                  </a:lnTo>
                  <a:lnTo>
                    <a:pt x="1054354" y="0"/>
                  </a:lnTo>
                  <a:lnTo>
                    <a:pt x="1098375" y="8874"/>
                  </a:lnTo>
                  <a:lnTo>
                    <a:pt x="1134300" y="33083"/>
                  </a:lnTo>
                  <a:lnTo>
                    <a:pt x="1158509" y="69008"/>
                  </a:lnTo>
                  <a:lnTo>
                    <a:pt x="1167384" y="113030"/>
                  </a:lnTo>
                  <a:lnTo>
                    <a:pt x="1167384" y="565150"/>
                  </a:lnTo>
                  <a:lnTo>
                    <a:pt x="1158509" y="609171"/>
                  </a:lnTo>
                  <a:lnTo>
                    <a:pt x="1134300" y="645096"/>
                  </a:lnTo>
                  <a:lnTo>
                    <a:pt x="1098375" y="669305"/>
                  </a:lnTo>
                  <a:lnTo>
                    <a:pt x="1054354" y="678180"/>
                  </a:lnTo>
                  <a:lnTo>
                    <a:pt x="113030" y="678180"/>
                  </a:lnTo>
                  <a:lnTo>
                    <a:pt x="69035" y="669305"/>
                  </a:lnTo>
                  <a:lnTo>
                    <a:pt x="33107" y="645096"/>
                  </a:lnTo>
                  <a:lnTo>
                    <a:pt x="8883" y="609171"/>
                  </a:lnTo>
                  <a:lnTo>
                    <a:pt x="0" y="565150"/>
                  </a:lnTo>
                  <a:lnTo>
                    <a:pt x="0" y="1130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5236" y="4058411"/>
              <a:ext cx="870965" cy="1009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340" y="5049011"/>
              <a:ext cx="11366500" cy="1144905"/>
            </a:xfrm>
            <a:custGeom>
              <a:avLst/>
              <a:gdLst/>
              <a:ahLst/>
              <a:cxnLst/>
              <a:rect l="l" t="t" r="r" b="b"/>
              <a:pathLst>
                <a:path w="11366500" h="1144904">
                  <a:moveTo>
                    <a:pt x="11175238" y="0"/>
                  </a:moveTo>
                  <a:lnTo>
                    <a:pt x="190754" y="0"/>
                  </a:lnTo>
                  <a:lnTo>
                    <a:pt x="147017" y="5034"/>
                  </a:lnTo>
                  <a:lnTo>
                    <a:pt x="106866" y="19378"/>
                  </a:lnTo>
                  <a:lnTo>
                    <a:pt x="71448" y="41887"/>
                  </a:lnTo>
                  <a:lnTo>
                    <a:pt x="41907" y="71422"/>
                  </a:lnTo>
                  <a:lnTo>
                    <a:pt x="19389" y="106839"/>
                  </a:lnTo>
                  <a:lnTo>
                    <a:pt x="5038" y="146997"/>
                  </a:lnTo>
                  <a:lnTo>
                    <a:pt x="0" y="190753"/>
                  </a:lnTo>
                  <a:lnTo>
                    <a:pt x="0" y="953769"/>
                  </a:lnTo>
                  <a:lnTo>
                    <a:pt x="5038" y="997506"/>
                  </a:lnTo>
                  <a:lnTo>
                    <a:pt x="19389" y="1037657"/>
                  </a:lnTo>
                  <a:lnTo>
                    <a:pt x="41907" y="1073075"/>
                  </a:lnTo>
                  <a:lnTo>
                    <a:pt x="71448" y="1102616"/>
                  </a:lnTo>
                  <a:lnTo>
                    <a:pt x="106866" y="1125134"/>
                  </a:lnTo>
                  <a:lnTo>
                    <a:pt x="147017" y="1139485"/>
                  </a:lnTo>
                  <a:lnTo>
                    <a:pt x="190754" y="1144523"/>
                  </a:lnTo>
                  <a:lnTo>
                    <a:pt x="11175238" y="1144523"/>
                  </a:lnTo>
                  <a:lnTo>
                    <a:pt x="11218994" y="1139485"/>
                  </a:lnTo>
                  <a:lnTo>
                    <a:pt x="11259152" y="1125134"/>
                  </a:lnTo>
                  <a:lnTo>
                    <a:pt x="11294569" y="1102616"/>
                  </a:lnTo>
                  <a:lnTo>
                    <a:pt x="11324104" y="1073075"/>
                  </a:lnTo>
                  <a:lnTo>
                    <a:pt x="11346613" y="1037657"/>
                  </a:lnTo>
                  <a:lnTo>
                    <a:pt x="11360957" y="997506"/>
                  </a:lnTo>
                  <a:lnTo>
                    <a:pt x="11365992" y="953769"/>
                  </a:lnTo>
                  <a:lnTo>
                    <a:pt x="11365992" y="190753"/>
                  </a:lnTo>
                  <a:lnTo>
                    <a:pt x="11360957" y="146997"/>
                  </a:lnTo>
                  <a:lnTo>
                    <a:pt x="11346613" y="106839"/>
                  </a:lnTo>
                  <a:lnTo>
                    <a:pt x="11324104" y="71422"/>
                  </a:lnTo>
                  <a:lnTo>
                    <a:pt x="11294569" y="41887"/>
                  </a:lnTo>
                  <a:lnTo>
                    <a:pt x="11259152" y="19378"/>
                  </a:lnTo>
                  <a:lnTo>
                    <a:pt x="11218994" y="5034"/>
                  </a:lnTo>
                  <a:lnTo>
                    <a:pt x="11175238" y="0"/>
                  </a:lnTo>
                  <a:close/>
                </a:path>
              </a:pathLst>
            </a:custGeom>
            <a:solidFill>
              <a:srgbClr val="FFD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spc="-5" dirty="0"/>
              <a:t>公開表揚</a:t>
            </a:r>
          </a:p>
          <a:p>
            <a:pPr marL="23495" indent="-11430">
              <a:lnSpc>
                <a:spcPct val="100000"/>
              </a:lnSpc>
              <a:spcBef>
                <a:spcPts val="2435"/>
              </a:spcBef>
            </a:pPr>
            <a:r>
              <a:rPr sz="2600" dirty="0">
                <a:solidFill>
                  <a:srgbClr val="385622"/>
                </a:solidFill>
              </a:rPr>
              <a:t>申報期限為</a:t>
            </a:r>
            <a:r>
              <a:rPr sz="3600" spc="160" dirty="0"/>
              <a:t>111</a:t>
            </a:r>
            <a:r>
              <a:rPr sz="3600" spc="-5" dirty="0"/>
              <a:t>年</a:t>
            </a:r>
            <a:r>
              <a:rPr sz="3600" spc="160" dirty="0"/>
              <a:t>1</a:t>
            </a:r>
            <a:r>
              <a:rPr sz="3600" spc="-5" dirty="0"/>
              <a:t>月</a:t>
            </a:r>
            <a:r>
              <a:rPr sz="3600" spc="160" dirty="0"/>
              <a:t>17</a:t>
            </a:r>
            <a:r>
              <a:rPr sz="3600" spc="-5" dirty="0"/>
              <a:t>日</a:t>
            </a:r>
            <a:r>
              <a:rPr sz="2400" dirty="0">
                <a:solidFill>
                  <a:srgbClr val="385622"/>
                </a:solidFill>
              </a:rPr>
              <a:t>，</a:t>
            </a:r>
            <a:r>
              <a:rPr sz="2600" dirty="0">
                <a:solidFill>
                  <a:srgbClr val="385622"/>
                </a:solidFill>
              </a:rPr>
              <a:t>申報</a:t>
            </a:r>
            <a:r>
              <a:rPr sz="2600" dirty="0"/>
              <a:t>頻率、週期</a:t>
            </a:r>
            <a:r>
              <a:rPr sz="2600" dirty="0">
                <a:solidFill>
                  <a:srgbClr val="385622"/>
                </a:solidFill>
              </a:rPr>
              <a:t>由機關自行決定</a:t>
            </a:r>
            <a:endParaRPr sz="2600"/>
          </a:p>
          <a:p>
            <a:pPr marL="23495" marR="252095">
              <a:lnSpc>
                <a:spcPct val="100000"/>
              </a:lnSpc>
              <a:spcBef>
                <a:spcPts val="2880"/>
              </a:spcBef>
            </a:pPr>
            <a:r>
              <a:rPr spc="-10" dirty="0">
                <a:solidFill>
                  <a:srgbClr val="385622"/>
                </a:solidFill>
              </a:rPr>
              <a:t>採購</a:t>
            </a:r>
            <a:r>
              <a:rPr spc="-10" dirty="0"/>
              <a:t>「指定採購項目」</a:t>
            </a:r>
            <a:r>
              <a:rPr spc="-5" dirty="0">
                <a:solidFill>
                  <a:srgbClr val="385622"/>
                </a:solidFill>
              </a:rPr>
              <a:t>時，無論透</a:t>
            </a:r>
            <a:r>
              <a:rPr dirty="0">
                <a:solidFill>
                  <a:srgbClr val="385622"/>
                </a:solidFill>
              </a:rPr>
              <a:t>過</a:t>
            </a:r>
            <a:r>
              <a:rPr spc="-5" dirty="0">
                <a:solidFill>
                  <a:srgbClr val="385622"/>
                </a:solidFill>
              </a:rPr>
              <a:t>任何</a:t>
            </a:r>
            <a:r>
              <a:rPr dirty="0">
                <a:solidFill>
                  <a:srgbClr val="385622"/>
                </a:solidFill>
              </a:rPr>
              <a:t>採</a:t>
            </a:r>
            <a:r>
              <a:rPr spc="-5" dirty="0">
                <a:solidFill>
                  <a:srgbClr val="385622"/>
                </a:solidFill>
              </a:rPr>
              <a:t>購途</a:t>
            </a:r>
            <a:r>
              <a:rPr dirty="0">
                <a:solidFill>
                  <a:srgbClr val="385622"/>
                </a:solidFill>
              </a:rPr>
              <a:t>徑</a:t>
            </a:r>
            <a:r>
              <a:rPr spc="-5" dirty="0">
                <a:solidFill>
                  <a:srgbClr val="385622"/>
                </a:solidFill>
              </a:rPr>
              <a:t>，皆</a:t>
            </a:r>
            <a:r>
              <a:rPr spc="-15" dirty="0">
                <a:solidFill>
                  <a:srgbClr val="385622"/>
                </a:solidFill>
              </a:rPr>
              <a:t>須</a:t>
            </a:r>
            <a:r>
              <a:rPr spc="-10" dirty="0"/>
              <a:t>申報 </a:t>
            </a:r>
            <a:r>
              <a:rPr spc="-5" dirty="0">
                <a:solidFill>
                  <a:srgbClr val="385622"/>
                </a:solidFill>
              </a:rPr>
              <a:t>採購情形</a:t>
            </a:r>
          </a:p>
          <a:p>
            <a:pPr marL="12700" marR="424180">
              <a:lnSpc>
                <a:spcPct val="100000"/>
              </a:lnSpc>
              <a:spcBef>
                <a:spcPts val="2965"/>
              </a:spcBef>
            </a:pPr>
            <a:r>
              <a:rPr spc="50" dirty="0">
                <a:solidFill>
                  <a:srgbClr val="385622"/>
                </a:solidFill>
              </a:rPr>
              <a:t>請鼓勵工程及勞務承攬廠商申報綠色採</a:t>
            </a:r>
            <a:r>
              <a:rPr spc="55" dirty="0">
                <a:solidFill>
                  <a:srgbClr val="385622"/>
                </a:solidFill>
              </a:rPr>
              <a:t>購</a:t>
            </a:r>
            <a:r>
              <a:rPr spc="50" dirty="0">
                <a:solidFill>
                  <a:srgbClr val="385622"/>
                </a:solidFill>
              </a:rPr>
              <a:t>，</a:t>
            </a:r>
            <a:r>
              <a:rPr spc="55" dirty="0">
                <a:solidFill>
                  <a:srgbClr val="385622"/>
                </a:solidFill>
              </a:rPr>
              <a:t>以提升整體綠色 </a:t>
            </a:r>
            <a:r>
              <a:rPr spc="-5" dirty="0">
                <a:solidFill>
                  <a:srgbClr val="385622"/>
                </a:solidFill>
              </a:rPr>
              <a:t>採購成效</a:t>
            </a:r>
          </a:p>
          <a:p>
            <a:pPr marR="5080" algn="r">
              <a:lnSpc>
                <a:spcPct val="100000"/>
              </a:lnSpc>
              <a:spcBef>
                <a:spcPts val="1960"/>
              </a:spcBef>
            </a:pPr>
            <a:r>
              <a:rPr spc="65" dirty="0">
                <a:solidFill>
                  <a:srgbClr val="385622"/>
                </a:solidFill>
              </a:rPr>
              <a:t>63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575818" y="5128259"/>
            <a:ext cx="1180465" cy="1009650"/>
            <a:chOff x="575818" y="5128259"/>
            <a:chExt cx="1180465" cy="1009650"/>
          </a:xfrm>
        </p:grpSpPr>
        <p:sp>
          <p:nvSpPr>
            <p:cNvPr id="18" name="object 18"/>
            <p:cNvSpPr/>
            <p:nvPr/>
          </p:nvSpPr>
          <p:spPr>
            <a:xfrm>
              <a:off x="582168" y="5210555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1054354" y="0"/>
                  </a:moveTo>
                  <a:lnTo>
                    <a:pt x="113030" y="0"/>
                  </a:lnTo>
                  <a:lnTo>
                    <a:pt x="69035" y="8874"/>
                  </a:lnTo>
                  <a:lnTo>
                    <a:pt x="33107" y="33083"/>
                  </a:lnTo>
                  <a:lnTo>
                    <a:pt x="8883" y="69008"/>
                  </a:lnTo>
                  <a:lnTo>
                    <a:pt x="0" y="113030"/>
                  </a:lnTo>
                  <a:lnTo>
                    <a:pt x="0" y="565150"/>
                  </a:lnTo>
                  <a:lnTo>
                    <a:pt x="8883" y="609144"/>
                  </a:lnTo>
                  <a:lnTo>
                    <a:pt x="33107" y="645072"/>
                  </a:lnTo>
                  <a:lnTo>
                    <a:pt x="69035" y="669296"/>
                  </a:lnTo>
                  <a:lnTo>
                    <a:pt x="113030" y="678180"/>
                  </a:lnTo>
                  <a:lnTo>
                    <a:pt x="1054354" y="678180"/>
                  </a:lnTo>
                  <a:lnTo>
                    <a:pt x="1098375" y="669296"/>
                  </a:lnTo>
                  <a:lnTo>
                    <a:pt x="1134300" y="645072"/>
                  </a:lnTo>
                  <a:lnTo>
                    <a:pt x="1158509" y="609144"/>
                  </a:lnTo>
                  <a:lnTo>
                    <a:pt x="1167384" y="565150"/>
                  </a:lnTo>
                  <a:lnTo>
                    <a:pt x="1167384" y="113030"/>
                  </a:lnTo>
                  <a:lnTo>
                    <a:pt x="1158509" y="69008"/>
                  </a:lnTo>
                  <a:lnTo>
                    <a:pt x="1134300" y="33083"/>
                  </a:lnTo>
                  <a:lnTo>
                    <a:pt x="1098375" y="8874"/>
                  </a:lnTo>
                  <a:lnTo>
                    <a:pt x="105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2168" y="5210555"/>
              <a:ext cx="1167765" cy="678180"/>
            </a:xfrm>
            <a:custGeom>
              <a:avLst/>
              <a:gdLst/>
              <a:ahLst/>
              <a:cxnLst/>
              <a:rect l="l" t="t" r="r" b="b"/>
              <a:pathLst>
                <a:path w="1167764" h="678179">
                  <a:moveTo>
                    <a:pt x="0" y="113030"/>
                  </a:moveTo>
                  <a:lnTo>
                    <a:pt x="8883" y="69008"/>
                  </a:lnTo>
                  <a:lnTo>
                    <a:pt x="33107" y="33083"/>
                  </a:lnTo>
                  <a:lnTo>
                    <a:pt x="69035" y="8874"/>
                  </a:lnTo>
                  <a:lnTo>
                    <a:pt x="113030" y="0"/>
                  </a:lnTo>
                  <a:lnTo>
                    <a:pt x="1054354" y="0"/>
                  </a:lnTo>
                  <a:lnTo>
                    <a:pt x="1098375" y="8874"/>
                  </a:lnTo>
                  <a:lnTo>
                    <a:pt x="1134300" y="33083"/>
                  </a:lnTo>
                  <a:lnTo>
                    <a:pt x="1158509" y="69008"/>
                  </a:lnTo>
                  <a:lnTo>
                    <a:pt x="1167384" y="113030"/>
                  </a:lnTo>
                  <a:lnTo>
                    <a:pt x="1167384" y="565150"/>
                  </a:lnTo>
                  <a:lnTo>
                    <a:pt x="1158509" y="609144"/>
                  </a:lnTo>
                  <a:lnTo>
                    <a:pt x="1134300" y="645072"/>
                  </a:lnTo>
                  <a:lnTo>
                    <a:pt x="1098375" y="669296"/>
                  </a:lnTo>
                  <a:lnTo>
                    <a:pt x="1054354" y="678180"/>
                  </a:lnTo>
                  <a:lnTo>
                    <a:pt x="113030" y="678180"/>
                  </a:lnTo>
                  <a:lnTo>
                    <a:pt x="69035" y="669296"/>
                  </a:lnTo>
                  <a:lnTo>
                    <a:pt x="33107" y="645072"/>
                  </a:lnTo>
                  <a:lnTo>
                    <a:pt x="8883" y="609144"/>
                  </a:lnTo>
                  <a:lnTo>
                    <a:pt x="0" y="565150"/>
                  </a:lnTo>
                  <a:lnTo>
                    <a:pt x="0" y="1130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5236" y="5128259"/>
              <a:ext cx="870965" cy="1009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16609" y="2017560"/>
            <a:ext cx="298450" cy="3811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0" spc="-25" dirty="0">
                <a:latin typeface="Noto Sans CJK JP Medium"/>
                <a:cs typeface="Noto Sans CJK JP Medium"/>
              </a:rPr>
              <a:t>1</a:t>
            </a:r>
            <a:endParaRPr sz="3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3725"/>
              </a:spcBef>
            </a:pPr>
            <a:r>
              <a:rPr sz="3800" b="0" spc="-20" dirty="0">
                <a:latin typeface="Noto Sans CJK JP Medium"/>
                <a:cs typeface="Noto Sans CJK JP Medium"/>
              </a:rPr>
              <a:t>2</a:t>
            </a:r>
            <a:endParaRPr sz="3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3985"/>
              </a:spcBef>
            </a:pPr>
            <a:r>
              <a:rPr sz="3800" b="0" spc="-20" dirty="0">
                <a:latin typeface="Noto Sans CJK JP Medium"/>
                <a:cs typeface="Noto Sans CJK JP Medium"/>
              </a:rPr>
              <a:t>3</a:t>
            </a:r>
            <a:endParaRPr sz="3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3869"/>
              </a:spcBef>
            </a:pPr>
            <a:r>
              <a:rPr sz="3800" b="0" spc="-25" dirty="0">
                <a:latin typeface="Noto Sans CJK JP Medium"/>
                <a:cs typeface="Noto Sans CJK JP Medium"/>
              </a:rPr>
              <a:t>4</a:t>
            </a:r>
            <a:endParaRPr sz="3800">
              <a:latin typeface="Noto Sans CJK JP Medium"/>
              <a:cs typeface="Noto Sans CJK JP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5746" y="933816"/>
            <a:ext cx="10727055" cy="142494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3600" b="0" u="heavy" dirty="0">
                <a:solidFill>
                  <a:srgbClr val="185268"/>
                </a:solidFill>
                <a:uFill>
                  <a:solidFill>
                    <a:srgbClr val="185268"/>
                  </a:solidFill>
                </a:uFill>
                <a:latin typeface="Noto Sans CJK JP Medium"/>
                <a:cs typeface="Noto Sans CJK JP Medium"/>
              </a:rPr>
              <a:t>重點回顧</a:t>
            </a:r>
            <a:endParaRPr sz="3600">
              <a:latin typeface="Noto Sans CJK JP Medium"/>
              <a:cs typeface="Noto Sans CJK JP Medium"/>
            </a:endParaRPr>
          </a:p>
          <a:p>
            <a:pPr marL="1174115">
              <a:lnSpc>
                <a:spcPct val="100000"/>
              </a:lnSpc>
              <a:spcBef>
                <a:spcPts val="1455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績效評核成績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達</a:t>
            </a:r>
            <a:r>
              <a:rPr sz="2800" b="0" spc="1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100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分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，且評分等第為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優等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之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機關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，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環保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署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將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5947" y="1135380"/>
            <a:ext cx="497205" cy="556260"/>
            <a:chOff x="345947" y="1135380"/>
            <a:chExt cx="497205" cy="556260"/>
          </a:xfrm>
        </p:grpSpPr>
        <p:sp>
          <p:nvSpPr>
            <p:cNvPr id="24" name="object 24"/>
            <p:cNvSpPr/>
            <p:nvPr/>
          </p:nvSpPr>
          <p:spPr>
            <a:xfrm>
              <a:off x="452628" y="1135379"/>
              <a:ext cx="285115" cy="556260"/>
            </a:xfrm>
            <a:custGeom>
              <a:avLst/>
              <a:gdLst/>
              <a:ahLst/>
              <a:cxnLst/>
              <a:rect l="l" t="t" r="r" b="b"/>
              <a:pathLst>
                <a:path w="285115" h="556260">
                  <a:moveTo>
                    <a:pt x="158496" y="98806"/>
                  </a:moveTo>
                  <a:lnTo>
                    <a:pt x="152844" y="0"/>
                  </a:lnTo>
                  <a:lnTo>
                    <a:pt x="126492" y="0"/>
                  </a:lnTo>
                  <a:lnTo>
                    <a:pt x="130251" y="100584"/>
                  </a:lnTo>
                  <a:lnTo>
                    <a:pt x="158496" y="98806"/>
                  </a:lnTo>
                  <a:close/>
                </a:path>
                <a:path w="285115" h="556260">
                  <a:moveTo>
                    <a:pt x="213360" y="541782"/>
                  </a:moveTo>
                  <a:lnTo>
                    <a:pt x="211467" y="536321"/>
                  </a:lnTo>
                  <a:lnTo>
                    <a:pt x="207670" y="530860"/>
                  </a:lnTo>
                  <a:lnTo>
                    <a:pt x="203885" y="529082"/>
                  </a:lnTo>
                  <a:lnTo>
                    <a:pt x="198196" y="527304"/>
                  </a:lnTo>
                  <a:lnTo>
                    <a:pt x="88315" y="527304"/>
                  </a:lnTo>
                  <a:lnTo>
                    <a:pt x="80733" y="529082"/>
                  </a:lnTo>
                  <a:lnTo>
                    <a:pt x="76936" y="530860"/>
                  </a:lnTo>
                  <a:lnTo>
                    <a:pt x="73152" y="536321"/>
                  </a:lnTo>
                  <a:lnTo>
                    <a:pt x="73152" y="547243"/>
                  </a:lnTo>
                  <a:lnTo>
                    <a:pt x="76936" y="552577"/>
                  </a:lnTo>
                  <a:lnTo>
                    <a:pt x="80733" y="554482"/>
                  </a:lnTo>
                  <a:lnTo>
                    <a:pt x="88315" y="556260"/>
                  </a:lnTo>
                  <a:lnTo>
                    <a:pt x="198196" y="556260"/>
                  </a:lnTo>
                  <a:lnTo>
                    <a:pt x="203885" y="554482"/>
                  </a:lnTo>
                  <a:lnTo>
                    <a:pt x="207670" y="552577"/>
                  </a:lnTo>
                  <a:lnTo>
                    <a:pt x="211467" y="547243"/>
                  </a:lnTo>
                  <a:lnTo>
                    <a:pt x="213360" y="541782"/>
                  </a:lnTo>
                  <a:close/>
                </a:path>
                <a:path w="285115" h="556260">
                  <a:moveTo>
                    <a:pt x="213360" y="477012"/>
                  </a:moveTo>
                  <a:lnTo>
                    <a:pt x="198196" y="477012"/>
                  </a:lnTo>
                  <a:lnTo>
                    <a:pt x="88315" y="477012"/>
                  </a:lnTo>
                  <a:lnTo>
                    <a:pt x="73152" y="477012"/>
                  </a:lnTo>
                  <a:lnTo>
                    <a:pt x="73152" y="485648"/>
                  </a:lnTo>
                  <a:lnTo>
                    <a:pt x="73152" y="495935"/>
                  </a:lnTo>
                  <a:lnTo>
                    <a:pt x="73152" y="504444"/>
                  </a:lnTo>
                  <a:lnTo>
                    <a:pt x="80733" y="504444"/>
                  </a:lnTo>
                  <a:lnTo>
                    <a:pt x="203885" y="504444"/>
                  </a:lnTo>
                  <a:lnTo>
                    <a:pt x="213360" y="504444"/>
                  </a:lnTo>
                  <a:lnTo>
                    <a:pt x="213360" y="490728"/>
                  </a:lnTo>
                  <a:lnTo>
                    <a:pt x="213360" y="477012"/>
                  </a:lnTo>
                  <a:close/>
                </a:path>
                <a:path w="285115" h="556260">
                  <a:moveTo>
                    <a:pt x="284988" y="249174"/>
                  </a:moveTo>
                  <a:lnTo>
                    <a:pt x="283083" y="236728"/>
                  </a:lnTo>
                  <a:lnTo>
                    <a:pt x="275488" y="211836"/>
                  </a:lnTo>
                  <a:lnTo>
                    <a:pt x="269786" y="201041"/>
                  </a:lnTo>
                  <a:lnTo>
                    <a:pt x="256489" y="182384"/>
                  </a:lnTo>
                  <a:lnTo>
                    <a:pt x="256489" y="250952"/>
                  </a:lnTo>
                  <a:lnTo>
                    <a:pt x="256489" y="258064"/>
                  </a:lnTo>
                  <a:lnTo>
                    <a:pt x="252691" y="263398"/>
                  </a:lnTo>
                  <a:lnTo>
                    <a:pt x="246989" y="267081"/>
                  </a:lnTo>
                  <a:lnTo>
                    <a:pt x="239395" y="268859"/>
                  </a:lnTo>
                  <a:lnTo>
                    <a:pt x="231787" y="267081"/>
                  </a:lnTo>
                  <a:lnTo>
                    <a:pt x="226085" y="263398"/>
                  </a:lnTo>
                  <a:lnTo>
                    <a:pt x="222288" y="258064"/>
                  </a:lnTo>
                  <a:lnTo>
                    <a:pt x="220395" y="250952"/>
                  </a:lnTo>
                  <a:lnTo>
                    <a:pt x="220395" y="240284"/>
                  </a:lnTo>
                  <a:lnTo>
                    <a:pt x="216585" y="227838"/>
                  </a:lnTo>
                  <a:lnTo>
                    <a:pt x="184289" y="195707"/>
                  </a:lnTo>
                  <a:lnTo>
                    <a:pt x="159588" y="190373"/>
                  </a:lnTo>
                  <a:lnTo>
                    <a:pt x="151993" y="188595"/>
                  </a:lnTo>
                  <a:lnTo>
                    <a:pt x="146291" y="185039"/>
                  </a:lnTo>
                  <a:lnTo>
                    <a:pt x="142494" y="179705"/>
                  </a:lnTo>
                  <a:lnTo>
                    <a:pt x="142494" y="172593"/>
                  </a:lnTo>
                  <a:lnTo>
                    <a:pt x="144399" y="165481"/>
                  </a:lnTo>
                  <a:lnTo>
                    <a:pt x="148196" y="161925"/>
                  </a:lnTo>
                  <a:lnTo>
                    <a:pt x="153898" y="158369"/>
                  </a:lnTo>
                  <a:lnTo>
                    <a:pt x="161493" y="156591"/>
                  </a:lnTo>
                  <a:lnTo>
                    <a:pt x="180492" y="160147"/>
                  </a:lnTo>
                  <a:lnTo>
                    <a:pt x="229895" y="186817"/>
                  </a:lnTo>
                  <a:lnTo>
                    <a:pt x="254584" y="233172"/>
                  </a:lnTo>
                  <a:lnTo>
                    <a:pt x="256489" y="250952"/>
                  </a:lnTo>
                  <a:lnTo>
                    <a:pt x="256489" y="182384"/>
                  </a:lnTo>
                  <a:lnTo>
                    <a:pt x="254584" y="179705"/>
                  </a:lnTo>
                  <a:lnTo>
                    <a:pt x="246989" y="170815"/>
                  </a:lnTo>
                  <a:lnTo>
                    <a:pt x="237490" y="161925"/>
                  </a:lnTo>
                  <a:lnTo>
                    <a:pt x="229082" y="156591"/>
                  </a:lnTo>
                  <a:lnTo>
                    <a:pt x="226085" y="154686"/>
                  </a:lnTo>
                  <a:lnTo>
                    <a:pt x="203288" y="140462"/>
                  </a:lnTo>
                  <a:lnTo>
                    <a:pt x="191897" y="136906"/>
                  </a:lnTo>
                  <a:lnTo>
                    <a:pt x="165290" y="129794"/>
                  </a:lnTo>
                  <a:lnTo>
                    <a:pt x="150088" y="128016"/>
                  </a:lnTo>
                  <a:lnTo>
                    <a:pt x="134899" y="128016"/>
                  </a:lnTo>
                  <a:lnTo>
                    <a:pt x="121589" y="129794"/>
                  </a:lnTo>
                  <a:lnTo>
                    <a:pt x="94996" y="136906"/>
                  </a:lnTo>
                  <a:lnTo>
                    <a:pt x="83591" y="140462"/>
                  </a:lnTo>
                  <a:lnTo>
                    <a:pt x="70294" y="147574"/>
                  </a:lnTo>
                  <a:lnTo>
                    <a:pt x="58902" y="152908"/>
                  </a:lnTo>
                  <a:lnTo>
                    <a:pt x="49403" y="161925"/>
                  </a:lnTo>
                  <a:lnTo>
                    <a:pt x="30403" y="179705"/>
                  </a:lnTo>
                  <a:lnTo>
                    <a:pt x="22796" y="188595"/>
                  </a:lnTo>
                  <a:lnTo>
                    <a:pt x="17094" y="201041"/>
                  </a:lnTo>
                  <a:lnTo>
                    <a:pt x="11404" y="211836"/>
                  </a:lnTo>
                  <a:lnTo>
                    <a:pt x="5702" y="224282"/>
                  </a:lnTo>
                  <a:lnTo>
                    <a:pt x="0" y="261620"/>
                  </a:lnTo>
                  <a:lnTo>
                    <a:pt x="3797" y="290195"/>
                  </a:lnTo>
                  <a:lnTo>
                    <a:pt x="9499" y="304419"/>
                  </a:lnTo>
                  <a:lnTo>
                    <a:pt x="15201" y="318770"/>
                  </a:lnTo>
                  <a:lnTo>
                    <a:pt x="24701" y="331216"/>
                  </a:lnTo>
                  <a:lnTo>
                    <a:pt x="32296" y="343662"/>
                  </a:lnTo>
                  <a:lnTo>
                    <a:pt x="53200" y="364998"/>
                  </a:lnTo>
                  <a:lnTo>
                    <a:pt x="62699" y="374015"/>
                  </a:lnTo>
                  <a:lnTo>
                    <a:pt x="68402" y="386461"/>
                  </a:lnTo>
                  <a:lnTo>
                    <a:pt x="72199" y="398907"/>
                  </a:lnTo>
                  <a:lnTo>
                    <a:pt x="73152" y="406971"/>
                  </a:lnTo>
                  <a:lnTo>
                    <a:pt x="73152" y="454152"/>
                  </a:lnTo>
                  <a:lnTo>
                    <a:pt x="96901" y="454152"/>
                  </a:lnTo>
                  <a:lnTo>
                    <a:pt x="188087" y="454152"/>
                  </a:lnTo>
                  <a:lnTo>
                    <a:pt x="213360" y="454152"/>
                  </a:lnTo>
                  <a:lnTo>
                    <a:pt x="213360" y="397040"/>
                  </a:lnTo>
                  <a:lnTo>
                    <a:pt x="216585" y="386461"/>
                  </a:lnTo>
                  <a:lnTo>
                    <a:pt x="224193" y="374015"/>
                  </a:lnTo>
                  <a:lnTo>
                    <a:pt x="231787" y="364998"/>
                  </a:lnTo>
                  <a:lnTo>
                    <a:pt x="252691" y="343662"/>
                  </a:lnTo>
                  <a:lnTo>
                    <a:pt x="262191" y="331216"/>
                  </a:lnTo>
                  <a:lnTo>
                    <a:pt x="269786" y="318770"/>
                  </a:lnTo>
                  <a:lnTo>
                    <a:pt x="275488" y="304419"/>
                  </a:lnTo>
                  <a:lnTo>
                    <a:pt x="281190" y="290195"/>
                  </a:lnTo>
                  <a:lnTo>
                    <a:pt x="284022" y="268859"/>
                  </a:lnTo>
                  <a:lnTo>
                    <a:pt x="284988" y="261620"/>
                  </a:lnTo>
                  <a:lnTo>
                    <a:pt x="284988" y="24917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5947" y="1162812"/>
              <a:ext cx="173735" cy="1630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9036" y="1162812"/>
              <a:ext cx="173736" cy="1630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8" name="object 28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03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8067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機關綠色採購實務及注意事</a:t>
            </a:r>
            <a:r>
              <a:rPr spc="-5" dirty="0"/>
              <a:t>項</a:t>
            </a:r>
            <a:r>
              <a:rPr sz="2600" spc="45" dirty="0"/>
              <a:t>(4/4)</a:t>
            </a:r>
            <a:endParaRPr sz="26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72022" y="134299"/>
            <a:ext cx="1701800" cy="365760"/>
            <a:chOff x="10372022" y="134299"/>
            <a:chExt cx="1701800" cy="36576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535" y="149887"/>
              <a:ext cx="289560" cy="284480"/>
            </a:xfrm>
            <a:custGeom>
              <a:avLst/>
              <a:gdLst/>
              <a:ahLst/>
              <a:cxnLst/>
              <a:rect l="l" t="t" r="r" b="b"/>
              <a:pathLst>
                <a:path w="289559" h="284480">
                  <a:moveTo>
                    <a:pt x="152782" y="0"/>
                  </a:moveTo>
                  <a:lnTo>
                    <a:pt x="145733" y="2542"/>
                  </a:lnTo>
                  <a:lnTo>
                    <a:pt x="140037" y="7492"/>
                  </a:lnTo>
                  <a:lnTo>
                    <a:pt x="136474" y="14082"/>
                  </a:lnTo>
                  <a:lnTo>
                    <a:pt x="127716" y="40087"/>
                  </a:lnTo>
                  <a:lnTo>
                    <a:pt x="115750" y="29946"/>
                  </a:lnTo>
                  <a:lnTo>
                    <a:pt x="112222" y="28197"/>
                  </a:lnTo>
                  <a:lnTo>
                    <a:pt x="108500" y="27434"/>
                  </a:lnTo>
                  <a:lnTo>
                    <a:pt x="106544" y="24319"/>
                  </a:lnTo>
                  <a:lnTo>
                    <a:pt x="85114" y="7724"/>
                  </a:lnTo>
                  <a:lnTo>
                    <a:pt x="78469" y="3852"/>
                  </a:lnTo>
                  <a:lnTo>
                    <a:pt x="71336" y="2264"/>
                  </a:lnTo>
                  <a:lnTo>
                    <a:pt x="64227" y="3405"/>
                  </a:lnTo>
                  <a:lnTo>
                    <a:pt x="17458" y="49945"/>
                  </a:lnTo>
                  <a:lnTo>
                    <a:pt x="0" y="90710"/>
                  </a:lnTo>
                  <a:lnTo>
                    <a:pt x="3027" y="100227"/>
                  </a:lnTo>
                  <a:lnTo>
                    <a:pt x="8634" y="108112"/>
                  </a:lnTo>
                  <a:lnTo>
                    <a:pt x="16271" y="114351"/>
                  </a:lnTo>
                  <a:lnTo>
                    <a:pt x="9882" y="124243"/>
                  </a:lnTo>
                  <a:lnTo>
                    <a:pt x="5432" y="134717"/>
                  </a:lnTo>
                  <a:lnTo>
                    <a:pt x="3708" y="145792"/>
                  </a:lnTo>
                  <a:lnTo>
                    <a:pt x="5493" y="157491"/>
                  </a:lnTo>
                  <a:lnTo>
                    <a:pt x="6776" y="161592"/>
                  </a:lnTo>
                  <a:lnTo>
                    <a:pt x="10850" y="167950"/>
                  </a:lnTo>
                  <a:lnTo>
                    <a:pt x="10048" y="172115"/>
                  </a:lnTo>
                  <a:lnTo>
                    <a:pt x="2445" y="240592"/>
                  </a:lnTo>
                  <a:lnTo>
                    <a:pt x="328" y="253245"/>
                  </a:lnTo>
                  <a:lnTo>
                    <a:pt x="35" y="260635"/>
                  </a:lnTo>
                  <a:lnTo>
                    <a:pt x="2289" y="267917"/>
                  </a:lnTo>
                  <a:lnTo>
                    <a:pt x="6955" y="273792"/>
                  </a:lnTo>
                  <a:lnTo>
                    <a:pt x="13898" y="276961"/>
                  </a:lnTo>
                  <a:lnTo>
                    <a:pt x="42480" y="281793"/>
                  </a:lnTo>
                  <a:lnTo>
                    <a:pt x="46426" y="281603"/>
                  </a:lnTo>
                  <a:lnTo>
                    <a:pt x="50083" y="280585"/>
                  </a:lnTo>
                  <a:lnTo>
                    <a:pt x="53195" y="282747"/>
                  </a:lnTo>
                  <a:lnTo>
                    <a:pt x="56980" y="284051"/>
                  </a:lnTo>
                  <a:lnTo>
                    <a:pt x="91915" y="284051"/>
                  </a:lnTo>
                  <a:lnTo>
                    <a:pt x="95444" y="282843"/>
                  </a:lnTo>
                  <a:lnTo>
                    <a:pt x="98492" y="280903"/>
                  </a:lnTo>
                  <a:lnTo>
                    <a:pt x="104843" y="281666"/>
                  </a:lnTo>
                  <a:lnTo>
                    <a:pt x="136089" y="275944"/>
                  </a:lnTo>
                  <a:lnTo>
                    <a:pt x="138463" y="278106"/>
                  </a:lnTo>
                  <a:lnTo>
                    <a:pt x="141254" y="279663"/>
                  </a:lnTo>
                  <a:lnTo>
                    <a:pt x="162887" y="283133"/>
                  </a:lnTo>
                  <a:lnTo>
                    <a:pt x="182011" y="283844"/>
                  </a:lnTo>
                  <a:lnTo>
                    <a:pt x="200100" y="279954"/>
                  </a:lnTo>
                  <a:lnTo>
                    <a:pt x="215903" y="269077"/>
                  </a:lnTo>
                  <a:lnTo>
                    <a:pt x="220426" y="264213"/>
                  </a:lnTo>
                  <a:lnTo>
                    <a:pt x="223345" y="258650"/>
                  </a:lnTo>
                  <a:lnTo>
                    <a:pt x="225399" y="252737"/>
                  </a:lnTo>
                  <a:lnTo>
                    <a:pt x="238295" y="264817"/>
                  </a:lnTo>
                  <a:lnTo>
                    <a:pt x="244684" y="268724"/>
                  </a:lnTo>
                  <a:lnTo>
                    <a:pt x="252141" y="270373"/>
                  </a:lnTo>
                  <a:lnTo>
                    <a:pt x="259556" y="269243"/>
                  </a:lnTo>
                  <a:lnTo>
                    <a:pt x="265819" y="264817"/>
                  </a:lnTo>
                  <a:lnTo>
                    <a:pt x="283527" y="244026"/>
                  </a:lnTo>
                  <a:lnTo>
                    <a:pt x="287369" y="237636"/>
                  </a:lnTo>
                  <a:lnTo>
                    <a:pt x="289029" y="230320"/>
                  </a:lnTo>
                  <a:lnTo>
                    <a:pt x="287921" y="223045"/>
                  </a:lnTo>
                  <a:lnTo>
                    <a:pt x="283463" y="216781"/>
                  </a:lnTo>
                  <a:lnTo>
                    <a:pt x="256099" y="192079"/>
                  </a:lnTo>
                  <a:lnTo>
                    <a:pt x="280191" y="165311"/>
                  </a:lnTo>
                  <a:lnTo>
                    <a:pt x="281538" y="158826"/>
                  </a:lnTo>
                  <a:lnTo>
                    <a:pt x="279838" y="152849"/>
                  </a:lnTo>
                  <a:lnTo>
                    <a:pt x="283719" y="149289"/>
                  </a:lnTo>
                  <a:lnTo>
                    <a:pt x="286222" y="144298"/>
                  </a:lnTo>
                  <a:lnTo>
                    <a:pt x="286222" y="114859"/>
                  </a:lnTo>
                  <a:lnTo>
                    <a:pt x="284663" y="107450"/>
                  </a:lnTo>
                  <a:lnTo>
                    <a:pt x="280443" y="101316"/>
                  </a:lnTo>
                  <a:lnTo>
                    <a:pt x="274244" y="97138"/>
                  </a:lnTo>
                  <a:lnTo>
                    <a:pt x="266749" y="95594"/>
                  </a:lnTo>
                  <a:lnTo>
                    <a:pt x="258120" y="95594"/>
                  </a:lnTo>
                  <a:lnTo>
                    <a:pt x="267118" y="66302"/>
                  </a:lnTo>
                  <a:lnTo>
                    <a:pt x="269006" y="58528"/>
                  </a:lnTo>
                  <a:lnTo>
                    <a:pt x="270118" y="50673"/>
                  </a:lnTo>
                  <a:lnTo>
                    <a:pt x="268867" y="36140"/>
                  </a:lnTo>
                  <a:lnTo>
                    <a:pt x="263120" y="24227"/>
                  </a:lnTo>
                  <a:lnTo>
                    <a:pt x="253566" y="15324"/>
                  </a:lnTo>
                  <a:lnTo>
                    <a:pt x="238551" y="8805"/>
                  </a:lnTo>
                  <a:lnTo>
                    <a:pt x="236017" y="8201"/>
                  </a:lnTo>
                  <a:lnTo>
                    <a:pt x="189117" y="10394"/>
                  </a:lnTo>
                  <a:lnTo>
                    <a:pt x="160405" y="634"/>
                  </a:lnTo>
                  <a:lnTo>
                    <a:pt x="15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501" y="169113"/>
              <a:ext cx="250670" cy="2454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50640" y="240506"/>
              <a:ext cx="183522" cy="190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2352" y="248998"/>
              <a:ext cx="136659" cy="18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72022" y="134299"/>
              <a:ext cx="358775" cy="355600"/>
            </a:xfrm>
            <a:custGeom>
              <a:avLst/>
              <a:gdLst/>
              <a:ahLst/>
              <a:cxnLst/>
              <a:rect l="l" t="t" r="r" b="b"/>
              <a:pathLst>
                <a:path w="358775" h="355600">
                  <a:moveTo>
                    <a:pt x="179261" y="0"/>
                  </a:moveTo>
                  <a:lnTo>
                    <a:pt x="131619" y="6343"/>
                  </a:lnTo>
                  <a:lnTo>
                    <a:pt x="88801" y="24248"/>
                  </a:lnTo>
                  <a:lnTo>
                    <a:pt x="52518" y="52021"/>
                  </a:lnTo>
                  <a:lnTo>
                    <a:pt x="24482" y="87973"/>
                  </a:lnTo>
                  <a:lnTo>
                    <a:pt x="6405" y="130412"/>
                  </a:lnTo>
                  <a:lnTo>
                    <a:pt x="0" y="177647"/>
                  </a:lnTo>
                  <a:lnTo>
                    <a:pt x="6405" y="224885"/>
                  </a:lnTo>
                  <a:lnTo>
                    <a:pt x="24482" y="267328"/>
                  </a:lnTo>
                  <a:lnTo>
                    <a:pt x="52518" y="303285"/>
                  </a:lnTo>
                  <a:lnTo>
                    <a:pt x="88801" y="331061"/>
                  </a:lnTo>
                  <a:lnTo>
                    <a:pt x="131619" y="348962"/>
                  </a:lnTo>
                  <a:lnTo>
                    <a:pt x="179261" y="355295"/>
                  </a:lnTo>
                  <a:lnTo>
                    <a:pt x="226929" y="348951"/>
                  </a:lnTo>
                  <a:lnTo>
                    <a:pt x="269766" y="331047"/>
                  </a:lnTo>
                  <a:lnTo>
                    <a:pt x="306059" y="303273"/>
                  </a:lnTo>
                  <a:lnTo>
                    <a:pt x="334101" y="267321"/>
                  </a:lnTo>
                  <a:lnTo>
                    <a:pt x="352179" y="224882"/>
                  </a:lnTo>
                  <a:lnTo>
                    <a:pt x="358586" y="177647"/>
                  </a:lnTo>
                  <a:lnTo>
                    <a:pt x="352179" y="130412"/>
                  </a:lnTo>
                  <a:lnTo>
                    <a:pt x="334101" y="87973"/>
                  </a:lnTo>
                  <a:lnTo>
                    <a:pt x="306059" y="52021"/>
                  </a:lnTo>
                  <a:lnTo>
                    <a:pt x="269766" y="24248"/>
                  </a:lnTo>
                  <a:lnTo>
                    <a:pt x="226929" y="6343"/>
                  </a:lnTo>
                  <a:lnTo>
                    <a:pt x="17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620" y="150627"/>
              <a:ext cx="325755" cy="224154"/>
            </a:xfrm>
            <a:custGeom>
              <a:avLst/>
              <a:gdLst/>
              <a:ahLst/>
              <a:cxnLst/>
              <a:rect l="l" t="t" r="r" b="b"/>
              <a:pathLst>
                <a:path w="325754" h="224154">
                  <a:moveTo>
                    <a:pt x="162707" y="0"/>
                  </a:moveTo>
                  <a:lnTo>
                    <a:pt x="119533" y="5777"/>
                  </a:lnTo>
                  <a:lnTo>
                    <a:pt x="80688" y="22072"/>
                  </a:lnTo>
                  <a:lnTo>
                    <a:pt x="47742" y="47324"/>
                  </a:lnTo>
                  <a:lnTo>
                    <a:pt x="22265" y="79976"/>
                  </a:lnTo>
                  <a:lnTo>
                    <a:pt x="5828" y="118469"/>
                  </a:lnTo>
                  <a:lnTo>
                    <a:pt x="0" y="161243"/>
                  </a:lnTo>
                  <a:lnTo>
                    <a:pt x="1452" y="182621"/>
                  </a:lnTo>
                  <a:lnTo>
                    <a:pt x="4001" y="196603"/>
                  </a:lnTo>
                  <a:lnTo>
                    <a:pt x="7766" y="210287"/>
                  </a:lnTo>
                  <a:lnTo>
                    <a:pt x="12703" y="223553"/>
                  </a:lnTo>
                  <a:lnTo>
                    <a:pt x="162707" y="161243"/>
                  </a:lnTo>
                  <a:lnTo>
                    <a:pt x="320924" y="197739"/>
                  </a:lnTo>
                  <a:lnTo>
                    <a:pt x="324132" y="179742"/>
                  </a:lnTo>
                  <a:lnTo>
                    <a:pt x="325415" y="161243"/>
                  </a:lnTo>
                  <a:lnTo>
                    <a:pt x="319585" y="118469"/>
                  </a:lnTo>
                  <a:lnTo>
                    <a:pt x="303143" y="79976"/>
                  </a:lnTo>
                  <a:lnTo>
                    <a:pt x="277661" y="47324"/>
                  </a:lnTo>
                  <a:lnTo>
                    <a:pt x="244713" y="22072"/>
                  </a:lnTo>
                  <a:lnTo>
                    <a:pt x="205870" y="5777"/>
                  </a:lnTo>
                  <a:lnTo>
                    <a:pt x="162707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744" y="288892"/>
              <a:ext cx="314960" cy="184785"/>
            </a:xfrm>
            <a:custGeom>
              <a:avLst/>
              <a:gdLst/>
              <a:ahLst/>
              <a:cxnLst/>
              <a:rect l="l" t="t" r="r" b="b"/>
              <a:pathLst>
                <a:path w="314959" h="184784">
                  <a:moveTo>
                    <a:pt x="181923" y="0"/>
                  </a:moveTo>
                  <a:lnTo>
                    <a:pt x="131879" y="73659"/>
                  </a:lnTo>
                  <a:lnTo>
                    <a:pt x="0" y="70067"/>
                  </a:lnTo>
                  <a:lnTo>
                    <a:pt x="22924" y="116292"/>
                  </a:lnTo>
                  <a:lnTo>
                    <a:pt x="58842" y="152461"/>
                  </a:lnTo>
                  <a:lnTo>
                    <a:pt x="104298" y="176029"/>
                  </a:lnTo>
                  <a:lnTo>
                    <a:pt x="155842" y="184451"/>
                  </a:lnTo>
                  <a:lnTo>
                    <a:pt x="199854" y="178372"/>
                  </a:lnTo>
                  <a:lnTo>
                    <a:pt x="239751" y="161185"/>
                  </a:lnTo>
                  <a:lnTo>
                    <a:pt x="273544" y="134460"/>
                  </a:lnTo>
                  <a:lnTo>
                    <a:pt x="299244" y="99770"/>
                  </a:lnTo>
                  <a:lnTo>
                    <a:pt x="314861" y="58686"/>
                  </a:lnTo>
                  <a:lnTo>
                    <a:pt x="239795" y="74390"/>
                  </a:lnTo>
                  <a:lnTo>
                    <a:pt x="181923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8749" y="219769"/>
              <a:ext cx="146539" cy="111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2900" y="234199"/>
              <a:ext cx="314960" cy="125730"/>
            </a:xfrm>
            <a:custGeom>
              <a:avLst/>
              <a:gdLst/>
              <a:ahLst/>
              <a:cxnLst/>
              <a:rect l="l" t="t" r="r" b="b"/>
              <a:pathLst>
                <a:path w="314959" h="125729">
                  <a:moveTo>
                    <a:pt x="187120" y="0"/>
                  </a:moveTo>
                  <a:lnTo>
                    <a:pt x="107274" y="117531"/>
                  </a:lnTo>
                  <a:lnTo>
                    <a:pt x="0" y="117531"/>
                  </a:lnTo>
                  <a:lnTo>
                    <a:pt x="1988" y="124747"/>
                  </a:lnTo>
                  <a:lnTo>
                    <a:pt x="113946" y="125478"/>
                  </a:lnTo>
                  <a:lnTo>
                    <a:pt x="187152" y="19964"/>
                  </a:lnTo>
                  <a:lnTo>
                    <a:pt x="259716" y="123889"/>
                  </a:lnTo>
                  <a:lnTo>
                    <a:pt x="312199" y="123889"/>
                  </a:lnTo>
                  <a:lnTo>
                    <a:pt x="314605" y="117531"/>
                  </a:lnTo>
                  <a:lnTo>
                    <a:pt x="269436" y="117531"/>
                  </a:lnTo>
                  <a:lnTo>
                    <a:pt x="187120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1102" y="192976"/>
              <a:ext cx="320675" cy="177800"/>
            </a:xfrm>
            <a:custGeom>
              <a:avLst/>
              <a:gdLst/>
              <a:ahLst/>
              <a:cxnLst/>
              <a:rect l="l" t="t" r="r" b="b"/>
              <a:pathLst>
                <a:path w="320675" h="177800">
                  <a:moveTo>
                    <a:pt x="315785" y="165239"/>
                  </a:moveTo>
                  <a:lnTo>
                    <a:pt x="261988" y="165239"/>
                  </a:lnTo>
                  <a:lnTo>
                    <a:pt x="189166" y="60896"/>
                  </a:lnTo>
                  <a:lnTo>
                    <a:pt x="115455" y="165430"/>
                  </a:lnTo>
                  <a:lnTo>
                    <a:pt x="3619" y="165976"/>
                  </a:lnTo>
                  <a:lnTo>
                    <a:pt x="6959" y="175920"/>
                  </a:lnTo>
                  <a:lnTo>
                    <a:pt x="141249" y="175831"/>
                  </a:lnTo>
                  <a:lnTo>
                    <a:pt x="186220" y="105727"/>
                  </a:lnTo>
                  <a:lnTo>
                    <a:pt x="237388" y="177444"/>
                  </a:lnTo>
                  <a:lnTo>
                    <a:pt x="311238" y="177444"/>
                  </a:lnTo>
                  <a:lnTo>
                    <a:pt x="315785" y="165239"/>
                  </a:lnTo>
                  <a:close/>
                </a:path>
                <a:path w="320675" h="177800">
                  <a:moveTo>
                    <a:pt x="320370" y="148018"/>
                  </a:moveTo>
                  <a:lnTo>
                    <a:pt x="296506" y="148018"/>
                  </a:lnTo>
                  <a:lnTo>
                    <a:pt x="196392" y="4673"/>
                  </a:lnTo>
                  <a:lnTo>
                    <a:pt x="193078" y="1231"/>
                  </a:lnTo>
                  <a:lnTo>
                    <a:pt x="184099" y="0"/>
                  </a:lnTo>
                  <a:lnTo>
                    <a:pt x="180314" y="3276"/>
                  </a:lnTo>
                  <a:lnTo>
                    <a:pt x="83985" y="146646"/>
                  </a:lnTo>
                  <a:lnTo>
                    <a:pt x="0" y="146304"/>
                  </a:lnTo>
                  <a:lnTo>
                    <a:pt x="1790" y="158762"/>
                  </a:lnTo>
                  <a:lnTo>
                    <a:pt x="109613" y="159359"/>
                  </a:lnTo>
                  <a:lnTo>
                    <a:pt x="188341" y="42595"/>
                  </a:lnTo>
                  <a:lnTo>
                    <a:pt x="271360" y="158534"/>
                  </a:lnTo>
                  <a:lnTo>
                    <a:pt x="317842" y="158762"/>
                  </a:lnTo>
                  <a:lnTo>
                    <a:pt x="320370" y="148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482084" y="1479803"/>
            <a:ext cx="3055620" cy="2755900"/>
            <a:chOff x="4482084" y="1479803"/>
            <a:chExt cx="3055620" cy="2755900"/>
          </a:xfrm>
        </p:grpSpPr>
        <p:sp>
          <p:nvSpPr>
            <p:cNvPr id="21" name="object 21"/>
            <p:cNvSpPr/>
            <p:nvPr/>
          </p:nvSpPr>
          <p:spPr>
            <a:xfrm>
              <a:off x="4754880" y="1479803"/>
              <a:ext cx="2450592" cy="24490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82084" y="1584959"/>
              <a:ext cx="3055619" cy="26502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5412104" y="4509515"/>
            <a:ext cx="1200150" cy="591820"/>
          </a:xfrm>
          <a:custGeom>
            <a:avLst/>
            <a:gdLst/>
            <a:ahLst/>
            <a:cxnLst/>
            <a:rect l="l" t="t" r="r" b="b"/>
            <a:pathLst>
              <a:path w="1200150" h="591820">
                <a:moveTo>
                  <a:pt x="567308" y="529717"/>
                </a:moveTo>
                <a:lnTo>
                  <a:pt x="261365" y="529717"/>
                </a:lnTo>
                <a:lnTo>
                  <a:pt x="261365" y="588137"/>
                </a:lnTo>
                <a:lnTo>
                  <a:pt x="336930" y="588137"/>
                </a:lnTo>
                <a:lnTo>
                  <a:pt x="336930" y="554228"/>
                </a:lnTo>
                <a:lnTo>
                  <a:pt x="567308" y="554228"/>
                </a:lnTo>
                <a:lnTo>
                  <a:pt x="567308" y="529717"/>
                </a:lnTo>
                <a:close/>
              </a:path>
              <a:path w="1200150" h="591820">
                <a:moveTo>
                  <a:pt x="567308" y="554228"/>
                </a:moveTo>
                <a:lnTo>
                  <a:pt x="491743" y="554228"/>
                </a:lnTo>
                <a:lnTo>
                  <a:pt x="491743" y="588137"/>
                </a:lnTo>
                <a:lnTo>
                  <a:pt x="567308" y="588137"/>
                </a:lnTo>
                <a:lnTo>
                  <a:pt x="567308" y="554228"/>
                </a:lnTo>
                <a:close/>
              </a:path>
              <a:path w="1200150" h="591820">
                <a:moveTo>
                  <a:pt x="28574" y="412496"/>
                </a:moveTo>
                <a:lnTo>
                  <a:pt x="24387" y="445523"/>
                </a:lnTo>
                <a:lnTo>
                  <a:pt x="18319" y="482123"/>
                </a:lnTo>
                <a:lnTo>
                  <a:pt x="10394" y="522295"/>
                </a:lnTo>
                <a:lnTo>
                  <a:pt x="634" y="566039"/>
                </a:lnTo>
                <a:lnTo>
                  <a:pt x="64896" y="577342"/>
                </a:lnTo>
                <a:lnTo>
                  <a:pt x="71776" y="529381"/>
                </a:lnTo>
                <a:lnTo>
                  <a:pt x="77550" y="487213"/>
                </a:lnTo>
                <a:lnTo>
                  <a:pt x="82202" y="450844"/>
                </a:lnTo>
                <a:lnTo>
                  <a:pt x="85724" y="420243"/>
                </a:lnTo>
                <a:lnTo>
                  <a:pt x="28574" y="412496"/>
                </a:lnTo>
                <a:close/>
              </a:path>
              <a:path w="1200150" h="591820">
                <a:moveTo>
                  <a:pt x="151256" y="415417"/>
                </a:moveTo>
                <a:lnTo>
                  <a:pt x="97662" y="419608"/>
                </a:lnTo>
                <a:lnTo>
                  <a:pt x="101429" y="457404"/>
                </a:lnTo>
                <a:lnTo>
                  <a:pt x="104362" y="492712"/>
                </a:lnTo>
                <a:lnTo>
                  <a:pt x="106485" y="525567"/>
                </a:lnTo>
                <a:lnTo>
                  <a:pt x="107822" y="556006"/>
                </a:lnTo>
                <a:lnTo>
                  <a:pt x="169036" y="550545"/>
                </a:lnTo>
                <a:lnTo>
                  <a:pt x="157146" y="460835"/>
                </a:lnTo>
                <a:lnTo>
                  <a:pt x="153445" y="432583"/>
                </a:lnTo>
                <a:lnTo>
                  <a:pt x="151256" y="415417"/>
                </a:lnTo>
                <a:close/>
              </a:path>
              <a:path w="1200150" h="591820">
                <a:moveTo>
                  <a:pt x="222122" y="404114"/>
                </a:moveTo>
                <a:lnTo>
                  <a:pt x="169036" y="417195"/>
                </a:lnTo>
                <a:lnTo>
                  <a:pt x="176516" y="443146"/>
                </a:lnTo>
                <a:lnTo>
                  <a:pt x="184673" y="473360"/>
                </a:lnTo>
                <a:lnTo>
                  <a:pt x="193522" y="507813"/>
                </a:lnTo>
                <a:lnTo>
                  <a:pt x="203072" y="546481"/>
                </a:lnTo>
                <a:lnTo>
                  <a:pt x="261365" y="529717"/>
                </a:lnTo>
                <a:lnTo>
                  <a:pt x="567308" y="529717"/>
                </a:lnTo>
                <a:lnTo>
                  <a:pt x="567308" y="516128"/>
                </a:lnTo>
                <a:lnTo>
                  <a:pt x="261365" y="516128"/>
                </a:lnTo>
                <a:lnTo>
                  <a:pt x="251555" y="487213"/>
                </a:lnTo>
                <a:lnTo>
                  <a:pt x="241744" y="458930"/>
                </a:lnTo>
                <a:lnTo>
                  <a:pt x="231933" y="431242"/>
                </a:lnTo>
                <a:lnTo>
                  <a:pt x="222122" y="404114"/>
                </a:lnTo>
                <a:close/>
              </a:path>
              <a:path w="1200150" h="591820">
                <a:moveTo>
                  <a:pt x="567308" y="333375"/>
                </a:moveTo>
                <a:lnTo>
                  <a:pt x="261365" y="333375"/>
                </a:lnTo>
                <a:lnTo>
                  <a:pt x="261365" y="516128"/>
                </a:lnTo>
                <a:lnTo>
                  <a:pt x="567308" y="516128"/>
                </a:lnTo>
                <a:lnTo>
                  <a:pt x="567308" y="483362"/>
                </a:lnTo>
                <a:lnTo>
                  <a:pt x="336930" y="483362"/>
                </a:lnTo>
                <a:lnTo>
                  <a:pt x="336930" y="404114"/>
                </a:lnTo>
                <a:lnTo>
                  <a:pt x="567308" y="404114"/>
                </a:lnTo>
                <a:lnTo>
                  <a:pt x="567308" y="333375"/>
                </a:lnTo>
                <a:close/>
              </a:path>
              <a:path w="1200150" h="591820">
                <a:moveTo>
                  <a:pt x="567308" y="404114"/>
                </a:moveTo>
                <a:lnTo>
                  <a:pt x="491743" y="404114"/>
                </a:lnTo>
                <a:lnTo>
                  <a:pt x="491743" y="483362"/>
                </a:lnTo>
                <a:lnTo>
                  <a:pt x="567308" y="483362"/>
                </a:lnTo>
                <a:lnTo>
                  <a:pt x="567308" y="404114"/>
                </a:lnTo>
                <a:close/>
              </a:path>
              <a:path w="1200150" h="591820">
                <a:moveTo>
                  <a:pt x="252615" y="375539"/>
                </a:moveTo>
                <a:lnTo>
                  <a:pt x="186943" y="375539"/>
                </a:lnTo>
                <a:lnTo>
                  <a:pt x="189356" y="383540"/>
                </a:lnTo>
                <a:lnTo>
                  <a:pt x="191769" y="391287"/>
                </a:lnTo>
                <a:lnTo>
                  <a:pt x="194055" y="398780"/>
                </a:lnTo>
                <a:lnTo>
                  <a:pt x="254253" y="380365"/>
                </a:lnTo>
                <a:lnTo>
                  <a:pt x="252615" y="375539"/>
                </a:lnTo>
                <a:close/>
              </a:path>
              <a:path w="1200150" h="591820">
                <a:moveTo>
                  <a:pt x="167040" y="224917"/>
                </a:moveTo>
                <a:lnTo>
                  <a:pt x="92836" y="224917"/>
                </a:lnTo>
                <a:lnTo>
                  <a:pt x="80029" y="245393"/>
                </a:lnTo>
                <a:lnTo>
                  <a:pt x="67722" y="263953"/>
                </a:lnTo>
                <a:lnTo>
                  <a:pt x="44703" y="295275"/>
                </a:lnTo>
                <a:lnTo>
                  <a:pt x="14932" y="326064"/>
                </a:lnTo>
                <a:lnTo>
                  <a:pt x="5333" y="333375"/>
                </a:lnTo>
                <a:lnTo>
                  <a:pt x="27939" y="394589"/>
                </a:lnTo>
                <a:lnTo>
                  <a:pt x="50391" y="389397"/>
                </a:lnTo>
                <a:lnTo>
                  <a:pt x="84391" y="384492"/>
                </a:lnTo>
                <a:lnTo>
                  <a:pt x="129917" y="379872"/>
                </a:lnTo>
                <a:lnTo>
                  <a:pt x="186943" y="375539"/>
                </a:lnTo>
                <a:lnTo>
                  <a:pt x="252615" y="375539"/>
                </a:lnTo>
                <a:lnTo>
                  <a:pt x="242016" y="344310"/>
                </a:lnTo>
                <a:lnTo>
                  <a:pt x="234777" y="323850"/>
                </a:lnTo>
                <a:lnTo>
                  <a:pt x="95249" y="323850"/>
                </a:lnTo>
                <a:lnTo>
                  <a:pt x="126963" y="281634"/>
                </a:lnTo>
                <a:lnTo>
                  <a:pt x="156872" y="239869"/>
                </a:lnTo>
                <a:lnTo>
                  <a:pt x="167040" y="224917"/>
                </a:lnTo>
                <a:close/>
              </a:path>
              <a:path w="1200150" h="591820">
                <a:moveTo>
                  <a:pt x="204850" y="243459"/>
                </a:moveTo>
                <a:lnTo>
                  <a:pt x="148208" y="261239"/>
                </a:lnTo>
                <a:lnTo>
                  <a:pt x="153544" y="276026"/>
                </a:lnTo>
                <a:lnTo>
                  <a:pt x="158702" y="290480"/>
                </a:lnTo>
                <a:lnTo>
                  <a:pt x="163693" y="304601"/>
                </a:lnTo>
                <a:lnTo>
                  <a:pt x="168528" y="318389"/>
                </a:lnTo>
                <a:lnTo>
                  <a:pt x="106110" y="323228"/>
                </a:lnTo>
                <a:lnTo>
                  <a:pt x="95249" y="323850"/>
                </a:lnTo>
                <a:lnTo>
                  <a:pt x="234777" y="323850"/>
                </a:lnTo>
                <a:lnTo>
                  <a:pt x="229695" y="309483"/>
                </a:lnTo>
                <a:lnTo>
                  <a:pt x="217302" y="275869"/>
                </a:lnTo>
                <a:lnTo>
                  <a:pt x="204850" y="243459"/>
                </a:lnTo>
                <a:close/>
              </a:path>
              <a:path w="1200150" h="591820">
                <a:moveTo>
                  <a:pt x="573912" y="211836"/>
                </a:moveTo>
                <a:lnTo>
                  <a:pt x="256031" y="211836"/>
                </a:lnTo>
                <a:lnTo>
                  <a:pt x="256031" y="282702"/>
                </a:lnTo>
                <a:lnTo>
                  <a:pt x="573912" y="282702"/>
                </a:lnTo>
                <a:lnTo>
                  <a:pt x="573912" y="211836"/>
                </a:lnTo>
                <a:close/>
              </a:path>
              <a:path w="1200150" h="591820">
                <a:moveTo>
                  <a:pt x="99440" y="0"/>
                </a:moveTo>
                <a:lnTo>
                  <a:pt x="82794" y="36859"/>
                </a:lnTo>
                <a:lnTo>
                  <a:pt x="65039" y="72564"/>
                </a:lnTo>
                <a:lnTo>
                  <a:pt x="46166" y="107102"/>
                </a:lnTo>
                <a:lnTo>
                  <a:pt x="26161" y="140462"/>
                </a:lnTo>
                <a:lnTo>
                  <a:pt x="0" y="172593"/>
                </a:lnTo>
                <a:lnTo>
                  <a:pt x="20827" y="233299"/>
                </a:lnTo>
                <a:lnTo>
                  <a:pt x="33186" y="230989"/>
                </a:lnTo>
                <a:lnTo>
                  <a:pt x="49307" y="228822"/>
                </a:lnTo>
                <a:lnTo>
                  <a:pt x="69191" y="226798"/>
                </a:lnTo>
                <a:lnTo>
                  <a:pt x="92836" y="224917"/>
                </a:lnTo>
                <a:lnTo>
                  <a:pt x="167040" y="224917"/>
                </a:lnTo>
                <a:lnTo>
                  <a:pt x="184970" y="198549"/>
                </a:lnTo>
                <a:lnTo>
                  <a:pt x="205087" y="167259"/>
                </a:lnTo>
                <a:lnTo>
                  <a:pt x="81533" y="167259"/>
                </a:lnTo>
                <a:lnTo>
                  <a:pt x="102895" y="134806"/>
                </a:lnTo>
                <a:lnTo>
                  <a:pt x="124698" y="99948"/>
                </a:lnTo>
                <a:lnTo>
                  <a:pt x="146952" y="62710"/>
                </a:lnTo>
                <a:lnTo>
                  <a:pt x="169671" y="23114"/>
                </a:lnTo>
                <a:lnTo>
                  <a:pt x="99440" y="0"/>
                </a:lnTo>
                <a:close/>
              </a:path>
              <a:path w="1200150" h="591820">
                <a:moveTo>
                  <a:pt x="451230" y="146939"/>
                </a:moveTo>
                <a:lnTo>
                  <a:pt x="373252" y="146939"/>
                </a:lnTo>
                <a:lnTo>
                  <a:pt x="373252" y="211836"/>
                </a:lnTo>
                <a:lnTo>
                  <a:pt x="451230" y="211836"/>
                </a:lnTo>
                <a:lnTo>
                  <a:pt x="451230" y="146939"/>
                </a:lnTo>
                <a:close/>
              </a:path>
              <a:path w="1200150" h="591820">
                <a:moveTo>
                  <a:pt x="170814" y="85725"/>
                </a:moveTo>
                <a:lnTo>
                  <a:pt x="149018" y="127190"/>
                </a:lnTo>
                <a:lnTo>
                  <a:pt x="128650" y="164846"/>
                </a:lnTo>
                <a:lnTo>
                  <a:pt x="81533" y="167259"/>
                </a:lnTo>
                <a:lnTo>
                  <a:pt x="205087" y="167259"/>
                </a:lnTo>
                <a:lnTo>
                  <a:pt x="211252" y="157668"/>
                </a:lnTo>
                <a:lnTo>
                  <a:pt x="235711" y="117221"/>
                </a:lnTo>
                <a:lnTo>
                  <a:pt x="170814" y="85725"/>
                </a:lnTo>
                <a:close/>
              </a:path>
              <a:path w="1200150" h="591820">
                <a:moveTo>
                  <a:pt x="590549" y="76200"/>
                </a:moveTo>
                <a:lnTo>
                  <a:pt x="239394" y="76200"/>
                </a:lnTo>
                <a:lnTo>
                  <a:pt x="239394" y="146939"/>
                </a:lnTo>
                <a:lnTo>
                  <a:pt x="590549" y="146939"/>
                </a:lnTo>
                <a:lnTo>
                  <a:pt x="590549" y="76200"/>
                </a:lnTo>
                <a:close/>
              </a:path>
              <a:path w="1200150" h="591820">
                <a:moveTo>
                  <a:pt x="451230" y="1143"/>
                </a:moveTo>
                <a:lnTo>
                  <a:pt x="373252" y="1143"/>
                </a:lnTo>
                <a:lnTo>
                  <a:pt x="373252" y="76200"/>
                </a:lnTo>
                <a:lnTo>
                  <a:pt x="451230" y="76200"/>
                </a:lnTo>
                <a:lnTo>
                  <a:pt x="451230" y="1143"/>
                </a:lnTo>
                <a:close/>
              </a:path>
              <a:path w="1200150" h="591820">
                <a:moveTo>
                  <a:pt x="1200149" y="264287"/>
                </a:moveTo>
                <a:lnTo>
                  <a:pt x="841755" y="264287"/>
                </a:lnTo>
                <a:lnTo>
                  <a:pt x="841755" y="329184"/>
                </a:lnTo>
                <a:lnTo>
                  <a:pt x="1200149" y="329184"/>
                </a:lnTo>
                <a:lnTo>
                  <a:pt x="1200149" y="264287"/>
                </a:lnTo>
                <a:close/>
              </a:path>
              <a:path w="1200150" h="591820">
                <a:moveTo>
                  <a:pt x="979931" y="203581"/>
                </a:moveTo>
                <a:lnTo>
                  <a:pt x="905509" y="203581"/>
                </a:lnTo>
                <a:lnTo>
                  <a:pt x="891793" y="264287"/>
                </a:lnTo>
                <a:lnTo>
                  <a:pt x="966215" y="264287"/>
                </a:lnTo>
                <a:lnTo>
                  <a:pt x="979931" y="203581"/>
                </a:lnTo>
                <a:close/>
              </a:path>
              <a:path w="1200150" h="591820">
                <a:moveTo>
                  <a:pt x="1152524" y="140462"/>
                </a:moveTo>
                <a:lnTo>
                  <a:pt x="859662" y="140462"/>
                </a:lnTo>
                <a:lnTo>
                  <a:pt x="859662" y="203581"/>
                </a:lnTo>
                <a:lnTo>
                  <a:pt x="1078737" y="203581"/>
                </a:lnTo>
                <a:lnTo>
                  <a:pt x="1078737" y="264287"/>
                </a:lnTo>
                <a:lnTo>
                  <a:pt x="1152524" y="264287"/>
                </a:lnTo>
                <a:lnTo>
                  <a:pt x="1152524" y="140462"/>
                </a:lnTo>
                <a:close/>
              </a:path>
              <a:path w="1200150" h="591820">
                <a:moveTo>
                  <a:pt x="1004950" y="92837"/>
                </a:moveTo>
                <a:lnTo>
                  <a:pt x="930528" y="92837"/>
                </a:lnTo>
                <a:lnTo>
                  <a:pt x="919733" y="140462"/>
                </a:lnTo>
                <a:lnTo>
                  <a:pt x="994155" y="140462"/>
                </a:lnTo>
                <a:lnTo>
                  <a:pt x="1004950" y="92837"/>
                </a:lnTo>
                <a:close/>
              </a:path>
              <a:path w="1200150" h="591820">
                <a:moveTo>
                  <a:pt x="1181734" y="28575"/>
                </a:moveTo>
                <a:lnTo>
                  <a:pt x="848994" y="28575"/>
                </a:lnTo>
                <a:lnTo>
                  <a:pt x="848994" y="92837"/>
                </a:lnTo>
                <a:lnTo>
                  <a:pt x="1181734" y="92837"/>
                </a:lnTo>
                <a:lnTo>
                  <a:pt x="1181734" y="28575"/>
                </a:lnTo>
                <a:close/>
              </a:path>
              <a:path w="1200150" h="591820">
                <a:moveTo>
                  <a:pt x="1171574" y="364871"/>
                </a:moveTo>
                <a:lnTo>
                  <a:pt x="862075" y="364871"/>
                </a:lnTo>
                <a:lnTo>
                  <a:pt x="862075" y="591693"/>
                </a:lnTo>
                <a:lnTo>
                  <a:pt x="935862" y="591693"/>
                </a:lnTo>
                <a:lnTo>
                  <a:pt x="935862" y="558927"/>
                </a:lnTo>
                <a:lnTo>
                  <a:pt x="1171574" y="558927"/>
                </a:lnTo>
                <a:lnTo>
                  <a:pt x="1171574" y="494665"/>
                </a:lnTo>
                <a:lnTo>
                  <a:pt x="935862" y="494665"/>
                </a:lnTo>
                <a:lnTo>
                  <a:pt x="935862" y="429133"/>
                </a:lnTo>
                <a:lnTo>
                  <a:pt x="1171574" y="429133"/>
                </a:lnTo>
                <a:lnTo>
                  <a:pt x="1171574" y="364871"/>
                </a:lnTo>
                <a:close/>
              </a:path>
              <a:path w="1200150" h="591820">
                <a:moveTo>
                  <a:pt x="1171574" y="558927"/>
                </a:moveTo>
                <a:lnTo>
                  <a:pt x="1097787" y="558927"/>
                </a:lnTo>
                <a:lnTo>
                  <a:pt x="1097787" y="591058"/>
                </a:lnTo>
                <a:lnTo>
                  <a:pt x="1171574" y="591058"/>
                </a:lnTo>
                <a:lnTo>
                  <a:pt x="1171574" y="558927"/>
                </a:lnTo>
                <a:close/>
              </a:path>
              <a:path w="1200150" h="591820">
                <a:moveTo>
                  <a:pt x="1171574" y="429133"/>
                </a:moveTo>
                <a:lnTo>
                  <a:pt x="1097787" y="429133"/>
                </a:lnTo>
                <a:lnTo>
                  <a:pt x="1097787" y="494665"/>
                </a:lnTo>
                <a:lnTo>
                  <a:pt x="1171574" y="494665"/>
                </a:lnTo>
                <a:lnTo>
                  <a:pt x="1171574" y="429133"/>
                </a:lnTo>
                <a:close/>
              </a:path>
              <a:path w="1200150" h="591820">
                <a:moveTo>
                  <a:pt x="820927" y="353568"/>
                </a:moveTo>
                <a:lnTo>
                  <a:pt x="631697" y="353568"/>
                </a:lnTo>
                <a:lnTo>
                  <a:pt x="631697" y="590550"/>
                </a:lnTo>
                <a:lnTo>
                  <a:pt x="695959" y="590550"/>
                </a:lnTo>
                <a:lnTo>
                  <a:pt x="695959" y="549402"/>
                </a:lnTo>
                <a:lnTo>
                  <a:pt x="820927" y="549402"/>
                </a:lnTo>
                <a:lnTo>
                  <a:pt x="820927" y="488696"/>
                </a:lnTo>
                <a:lnTo>
                  <a:pt x="695959" y="488696"/>
                </a:lnTo>
                <a:lnTo>
                  <a:pt x="695959" y="414274"/>
                </a:lnTo>
                <a:lnTo>
                  <a:pt x="820927" y="414274"/>
                </a:lnTo>
                <a:lnTo>
                  <a:pt x="820927" y="353568"/>
                </a:lnTo>
                <a:close/>
              </a:path>
              <a:path w="1200150" h="591820">
                <a:moveTo>
                  <a:pt x="820927" y="549402"/>
                </a:moveTo>
                <a:lnTo>
                  <a:pt x="757300" y="549402"/>
                </a:lnTo>
                <a:lnTo>
                  <a:pt x="757300" y="584581"/>
                </a:lnTo>
                <a:lnTo>
                  <a:pt x="820927" y="584581"/>
                </a:lnTo>
                <a:lnTo>
                  <a:pt x="820927" y="549402"/>
                </a:lnTo>
                <a:close/>
              </a:path>
              <a:path w="1200150" h="591820">
                <a:moveTo>
                  <a:pt x="820927" y="414274"/>
                </a:moveTo>
                <a:lnTo>
                  <a:pt x="757300" y="414274"/>
                </a:lnTo>
                <a:lnTo>
                  <a:pt x="757300" y="488696"/>
                </a:lnTo>
                <a:lnTo>
                  <a:pt x="820927" y="488696"/>
                </a:lnTo>
                <a:lnTo>
                  <a:pt x="820927" y="414274"/>
                </a:lnTo>
                <a:close/>
              </a:path>
              <a:path w="1200150" h="591820">
                <a:moveTo>
                  <a:pt x="839469" y="73787"/>
                </a:moveTo>
                <a:lnTo>
                  <a:pt x="610869" y="73787"/>
                </a:lnTo>
                <a:lnTo>
                  <a:pt x="610869" y="137414"/>
                </a:lnTo>
                <a:lnTo>
                  <a:pt x="839469" y="137414"/>
                </a:lnTo>
                <a:lnTo>
                  <a:pt x="839469" y="73787"/>
                </a:lnTo>
                <a:close/>
              </a:path>
              <a:path w="1200150" h="591820">
                <a:moveTo>
                  <a:pt x="748918" y="1143"/>
                </a:moveTo>
                <a:lnTo>
                  <a:pt x="664971" y="7620"/>
                </a:lnTo>
                <a:lnTo>
                  <a:pt x="670280" y="23620"/>
                </a:lnTo>
                <a:lnTo>
                  <a:pt x="675528" y="39989"/>
                </a:lnTo>
                <a:lnTo>
                  <a:pt x="680713" y="56739"/>
                </a:lnTo>
                <a:lnTo>
                  <a:pt x="685799" y="73787"/>
                </a:lnTo>
                <a:lnTo>
                  <a:pt x="764412" y="73787"/>
                </a:lnTo>
                <a:lnTo>
                  <a:pt x="761004" y="56715"/>
                </a:lnTo>
                <a:lnTo>
                  <a:pt x="757285" y="38941"/>
                </a:lnTo>
                <a:lnTo>
                  <a:pt x="753250" y="20405"/>
                </a:lnTo>
                <a:lnTo>
                  <a:pt x="748918" y="1143"/>
                </a:lnTo>
                <a:close/>
              </a:path>
              <a:path w="1200150" h="591820">
                <a:moveTo>
                  <a:pt x="820927" y="261239"/>
                </a:moveTo>
                <a:lnTo>
                  <a:pt x="630427" y="261239"/>
                </a:lnTo>
                <a:lnTo>
                  <a:pt x="630427" y="319024"/>
                </a:lnTo>
                <a:lnTo>
                  <a:pt x="820927" y="319024"/>
                </a:lnTo>
                <a:lnTo>
                  <a:pt x="820927" y="261239"/>
                </a:lnTo>
                <a:close/>
              </a:path>
              <a:path w="1200150" h="591820">
                <a:moveTo>
                  <a:pt x="820927" y="170815"/>
                </a:moveTo>
                <a:lnTo>
                  <a:pt x="630427" y="170815"/>
                </a:lnTo>
                <a:lnTo>
                  <a:pt x="630427" y="227965"/>
                </a:lnTo>
                <a:lnTo>
                  <a:pt x="820927" y="227965"/>
                </a:lnTo>
                <a:lnTo>
                  <a:pt x="820927" y="170815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1260" y="5241544"/>
            <a:ext cx="3025775" cy="596265"/>
          </a:xfrm>
          <a:custGeom>
            <a:avLst/>
            <a:gdLst/>
            <a:ahLst/>
            <a:cxnLst/>
            <a:rect l="l" t="t" r="r" b="b"/>
            <a:pathLst>
              <a:path w="3025775" h="596264">
                <a:moveTo>
                  <a:pt x="208407" y="451269"/>
                </a:moveTo>
                <a:lnTo>
                  <a:pt x="206629" y="451269"/>
                </a:lnTo>
                <a:lnTo>
                  <a:pt x="150143" y="472033"/>
                </a:lnTo>
                <a:lnTo>
                  <a:pt x="96885" y="490266"/>
                </a:lnTo>
                <a:lnTo>
                  <a:pt x="46841" y="505967"/>
                </a:lnTo>
                <a:lnTo>
                  <a:pt x="0" y="519137"/>
                </a:lnTo>
                <a:lnTo>
                  <a:pt x="10241" y="536068"/>
                </a:lnTo>
                <a:lnTo>
                  <a:pt x="20589" y="554113"/>
                </a:lnTo>
                <a:lnTo>
                  <a:pt x="31057" y="573273"/>
                </a:lnTo>
                <a:lnTo>
                  <a:pt x="41656" y="593547"/>
                </a:lnTo>
                <a:lnTo>
                  <a:pt x="91184" y="576807"/>
                </a:lnTo>
                <a:lnTo>
                  <a:pt x="142033" y="558725"/>
                </a:lnTo>
                <a:lnTo>
                  <a:pt x="194192" y="539302"/>
                </a:lnTo>
                <a:lnTo>
                  <a:pt x="247650" y="518540"/>
                </a:lnTo>
                <a:lnTo>
                  <a:pt x="208407" y="451269"/>
                </a:lnTo>
                <a:close/>
              </a:path>
              <a:path w="3025775" h="596264">
                <a:moveTo>
                  <a:pt x="367919" y="451865"/>
                </a:moveTo>
                <a:lnTo>
                  <a:pt x="332867" y="518540"/>
                </a:lnTo>
                <a:lnTo>
                  <a:pt x="468051" y="562907"/>
                </a:lnTo>
                <a:lnTo>
                  <a:pt x="551307" y="591769"/>
                </a:lnTo>
                <a:lnTo>
                  <a:pt x="588772" y="516166"/>
                </a:lnTo>
                <a:lnTo>
                  <a:pt x="543735" y="501969"/>
                </a:lnTo>
                <a:lnTo>
                  <a:pt x="499144" y="488442"/>
                </a:lnTo>
                <a:lnTo>
                  <a:pt x="454986" y="475584"/>
                </a:lnTo>
                <a:lnTo>
                  <a:pt x="411248" y="463392"/>
                </a:lnTo>
                <a:lnTo>
                  <a:pt x="367919" y="451865"/>
                </a:lnTo>
                <a:close/>
              </a:path>
              <a:path w="3025775" h="596264">
                <a:moveTo>
                  <a:pt x="588264" y="381025"/>
                </a:moveTo>
                <a:lnTo>
                  <a:pt x="1270" y="381025"/>
                </a:lnTo>
                <a:lnTo>
                  <a:pt x="1270" y="451269"/>
                </a:lnTo>
                <a:lnTo>
                  <a:pt x="588264" y="451269"/>
                </a:lnTo>
                <a:lnTo>
                  <a:pt x="588264" y="381025"/>
                </a:lnTo>
                <a:close/>
              </a:path>
              <a:path w="3025775" h="596264">
                <a:moveTo>
                  <a:pt x="176784" y="6603"/>
                </a:moveTo>
                <a:lnTo>
                  <a:pt x="144470" y="18559"/>
                </a:lnTo>
                <a:lnTo>
                  <a:pt x="110585" y="29479"/>
                </a:lnTo>
                <a:lnTo>
                  <a:pt x="75128" y="39375"/>
                </a:lnTo>
                <a:lnTo>
                  <a:pt x="38100" y="48259"/>
                </a:lnTo>
                <a:lnTo>
                  <a:pt x="38100" y="381025"/>
                </a:lnTo>
                <a:lnTo>
                  <a:pt x="107188" y="381025"/>
                </a:lnTo>
                <a:lnTo>
                  <a:pt x="107188" y="322071"/>
                </a:lnTo>
                <a:lnTo>
                  <a:pt x="198882" y="322071"/>
                </a:lnTo>
                <a:lnTo>
                  <a:pt x="198882" y="261365"/>
                </a:lnTo>
                <a:lnTo>
                  <a:pt x="107188" y="261365"/>
                </a:lnTo>
                <a:lnTo>
                  <a:pt x="107188" y="207771"/>
                </a:lnTo>
                <a:lnTo>
                  <a:pt x="198882" y="207771"/>
                </a:lnTo>
                <a:lnTo>
                  <a:pt x="198882" y="147065"/>
                </a:lnTo>
                <a:lnTo>
                  <a:pt x="107188" y="147065"/>
                </a:lnTo>
                <a:lnTo>
                  <a:pt x="107188" y="101853"/>
                </a:lnTo>
                <a:lnTo>
                  <a:pt x="211328" y="74421"/>
                </a:lnTo>
                <a:lnTo>
                  <a:pt x="176784" y="6603"/>
                </a:lnTo>
                <a:close/>
              </a:path>
              <a:path w="3025775" h="596264">
                <a:moveTo>
                  <a:pt x="279273" y="266191"/>
                </a:moveTo>
                <a:lnTo>
                  <a:pt x="210185" y="266191"/>
                </a:lnTo>
                <a:lnTo>
                  <a:pt x="210185" y="381025"/>
                </a:lnTo>
                <a:lnTo>
                  <a:pt x="279273" y="381025"/>
                </a:lnTo>
                <a:lnTo>
                  <a:pt x="279273" y="266191"/>
                </a:lnTo>
                <a:close/>
              </a:path>
              <a:path w="3025775" h="596264">
                <a:moveTo>
                  <a:pt x="287528" y="10159"/>
                </a:moveTo>
                <a:lnTo>
                  <a:pt x="216154" y="10159"/>
                </a:lnTo>
                <a:lnTo>
                  <a:pt x="216154" y="242315"/>
                </a:lnTo>
                <a:lnTo>
                  <a:pt x="316103" y="242315"/>
                </a:lnTo>
                <a:lnTo>
                  <a:pt x="316103" y="381025"/>
                </a:lnTo>
                <a:lnTo>
                  <a:pt x="387604" y="381025"/>
                </a:lnTo>
                <a:lnTo>
                  <a:pt x="387604" y="176783"/>
                </a:lnTo>
                <a:lnTo>
                  <a:pt x="287528" y="176783"/>
                </a:lnTo>
                <a:lnTo>
                  <a:pt x="287528" y="124459"/>
                </a:lnTo>
                <a:lnTo>
                  <a:pt x="379857" y="124459"/>
                </a:lnTo>
                <a:lnTo>
                  <a:pt x="379857" y="58927"/>
                </a:lnTo>
                <a:lnTo>
                  <a:pt x="287528" y="58927"/>
                </a:lnTo>
                <a:lnTo>
                  <a:pt x="287528" y="10159"/>
                </a:lnTo>
                <a:close/>
              </a:path>
              <a:path w="3025775" h="596264">
                <a:moveTo>
                  <a:pt x="551307" y="28066"/>
                </a:moveTo>
                <a:lnTo>
                  <a:pt x="396494" y="28066"/>
                </a:lnTo>
                <a:lnTo>
                  <a:pt x="396494" y="93471"/>
                </a:lnTo>
                <a:lnTo>
                  <a:pt x="482219" y="93471"/>
                </a:lnTo>
                <a:lnTo>
                  <a:pt x="482219" y="147065"/>
                </a:lnTo>
                <a:lnTo>
                  <a:pt x="406019" y="147065"/>
                </a:lnTo>
                <a:lnTo>
                  <a:pt x="406019" y="207771"/>
                </a:lnTo>
                <a:lnTo>
                  <a:pt x="482219" y="207771"/>
                </a:lnTo>
                <a:lnTo>
                  <a:pt x="482219" y="261365"/>
                </a:lnTo>
                <a:lnTo>
                  <a:pt x="403606" y="261365"/>
                </a:lnTo>
                <a:lnTo>
                  <a:pt x="403606" y="322071"/>
                </a:lnTo>
                <a:lnTo>
                  <a:pt x="482219" y="322071"/>
                </a:lnTo>
                <a:lnTo>
                  <a:pt x="482219" y="381025"/>
                </a:lnTo>
                <a:lnTo>
                  <a:pt x="551307" y="381025"/>
                </a:lnTo>
                <a:lnTo>
                  <a:pt x="551307" y="28066"/>
                </a:lnTo>
                <a:close/>
              </a:path>
              <a:path w="3025775" h="596264">
                <a:moveTo>
                  <a:pt x="942467" y="382219"/>
                </a:moveTo>
                <a:lnTo>
                  <a:pt x="859028" y="382219"/>
                </a:lnTo>
                <a:lnTo>
                  <a:pt x="859028" y="586409"/>
                </a:lnTo>
                <a:lnTo>
                  <a:pt x="942467" y="586409"/>
                </a:lnTo>
                <a:lnTo>
                  <a:pt x="942467" y="382219"/>
                </a:lnTo>
                <a:close/>
              </a:path>
              <a:path w="3025775" h="596264">
                <a:moveTo>
                  <a:pt x="971042" y="312546"/>
                </a:moveTo>
                <a:lnTo>
                  <a:pt x="831723" y="312546"/>
                </a:lnTo>
                <a:lnTo>
                  <a:pt x="801718" y="345295"/>
                </a:lnTo>
                <a:lnTo>
                  <a:pt x="768721" y="376255"/>
                </a:lnTo>
                <a:lnTo>
                  <a:pt x="732726" y="405428"/>
                </a:lnTo>
                <a:lnTo>
                  <a:pt x="693725" y="432815"/>
                </a:lnTo>
                <a:lnTo>
                  <a:pt x="651712" y="458415"/>
                </a:lnTo>
                <a:lnTo>
                  <a:pt x="606679" y="482231"/>
                </a:lnTo>
                <a:lnTo>
                  <a:pt x="621440" y="499569"/>
                </a:lnTo>
                <a:lnTo>
                  <a:pt x="636000" y="517651"/>
                </a:lnTo>
                <a:lnTo>
                  <a:pt x="650345" y="536477"/>
                </a:lnTo>
                <a:lnTo>
                  <a:pt x="664464" y="556044"/>
                </a:lnTo>
                <a:lnTo>
                  <a:pt x="710777" y="524328"/>
                </a:lnTo>
                <a:lnTo>
                  <a:pt x="753396" y="491086"/>
                </a:lnTo>
                <a:lnTo>
                  <a:pt x="792315" y="456320"/>
                </a:lnTo>
                <a:lnTo>
                  <a:pt x="827527" y="420030"/>
                </a:lnTo>
                <a:lnTo>
                  <a:pt x="859028" y="382219"/>
                </a:lnTo>
                <a:lnTo>
                  <a:pt x="942467" y="382219"/>
                </a:lnTo>
                <a:lnTo>
                  <a:pt x="942467" y="376859"/>
                </a:lnTo>
                <a:lnTo>
                  <a:pt x="1034999" y="376859"/>
                </a:lnTo>
                <a:lnTo>
                  <a:pt x="1002389" y="346850"/>
                </a:lnTo>
                <a:lnTo>
                  <a:pt x="971042" y="312546"/>
                </a:lnTo>
                <a:close/>
              </a:path>
              <a:path w="3025775" h="596264">
                <a:moveTo>
                  <a:pt x="1034999" y="376859"/>
                </a:moveTo>
                <a:lnTo>
                  <a:pt x="942467" y="376859"/>
                </a:lnTo>
                <a:lnTo>
                  <a:pt x="975976" y="418505"/>
                </a:lnTo>
                <a:lnTo>
                  <a:pt x="1012333" y="456772"/>
                </a:lnTo>
                <a:lnTo>
                  <a:pt x="1051518" y="491659"/>
                </a:lnTo>
                <a:lnTo>
                  <a:pt x="1093513" y="523162"/>
                </a:lnTo>
                <a:lnTo>
                  <a:pt x="1138301" y="551281"/>
                </a:lnTo>
                <a:lnTo>
                  <a:pt x="1153419" y="530746"/>
                </a:lnTo>
                <a:lnTo>
                  <a:pt x="1168479" y="510803"/>
                </a:lnTo>
                <a:lnTo>
                  <a:pt x="1183467" y="491456"/>
                </a:lnTo>
                <a:lnTo>
                  <a:pt x="1198372" y="472706"/>
                </a:lnTo>
                <a:lnTo>
                  <a:pt x="1153954" y="453621"/>
                </a:lnTo>
                <a:lnTo>
                  <a:pt x="1112143" y="431494"/>
                </a:lnTo>
                <a:lnTo>
                  <a:pt x="1072943" y="406323"/>
                </a:lnTo>
                <a:lnTo>
                  <a:pt x="1036357" y="378109"/>
                </a:lnTo>
                <a:lnTo>
                  <a:pt x="1034999" y="376859"/>
                </a:lnTo>
                <a:close/>
              </a:path>
              <a:path w="3025775" h="596264">
                <a:moveTo>
                  <a:pt x="1186434" y="235203"/>
                </a:moveTo>
                <a:lnTo>
                  <a:pt x="618617" y="235203"/>
                </a:lnTo>
                <a:lnTo>
                  <a:pt x="618617" y="312546"/>
                </a:lnTo>
                <a:lnTo>
                  <a:pt x="1186434" y="312546"/>
                </a:lnTo>
                <a:lnTo>
                  <a:pt x="1186434" y="235203"/>
                </a:lnTo>
                <a:close/>
              </a:path>
              <a:path w="3025775" h="596264">
                <a:moveTo>
                  <a:pt x="942467" y="165480"/>
                </a:moveTo>
                <a:lnTo>
                  <a:pt x="859028" y="165480"/>
                </a:lnTo>
                <a:lnTo>
                  <a:pt x="859028" y="235203"/>
                </a:lnTo>
                <a:lnTo>
                  <a:pt x="942467" y="235203"/>
                </a:lnTo>
                <a:lnTo>
                  <a:pt x="942467" y="165480"/>
                </a:lnTo>
                <a:close/>
              </a:path>
              <a:path w="3025775" h="596264">
                <a:moveTo>
                  <a:pt x="1156081" y="88137"/>
                </a:moveTo>
                <a:lnTo>
                  <a:pt x="651256" y="88137"/>
                </a:lnTo>
                <a:lnTo>
                  <a:pt x="651256" y="165480"/>
                </a:lnTo>
                <a:lnTo>
                  <a:pt x="1156081" y="165480"/>
                </a:lnTo>
                <a:lnTo>
                  <a:pt x="1156081" y="88137"/>
                </a:lnTo>
                <a:close/>
              </a:path>
              <a:path w="3025775" h="596264">
                <a:moveTo>
                  <a:pt x="942467" y="3047"/>
                </a:moveTo>
                <a:lnTo>
                  <a:pt x="859028" y="3047"/>
                </a:lnTo>
                <a:lnTo>
                  <a:pt x="859028" y="88137"/>
                </a:lnTo>
                <a:lnTo>
                  <a:pt x="942467" y="88137"/>
                </a:lnTo>
                <a:lnTo>
                  <a:pt x="942467" y="3047"/>
                </a:lnTo>
                <a:close/>
              </a:path>
              <a:path w="3025775" h="596264">
                <a:moveTo>
                  <a:pt x="1553845" y="386981"/>
                </a:moveTo>
                <a:lnTo>
                  <a:pt x="1467485" y="386981"/>
                </a:lnTo>
                <a:lnTo>
                  <a:pt x="1467485" y="587603"/>
                </a:lnTo>
                <a:lnTo>
                  <a:pt x="1553845" y="587603"/>
                </a:lnTo>
                <a:lnTo>
                  <a:pt x="1553845" y="386981"/>
                </a:lnTo>
                <a:close/>
              </a:path>
              <a:path w="3025775" h="596264">
                <a:moveTo>
                  <a:pt x="1553845" y="128015"/>
                </a:moveTo>
                <a:lnTo>
                  <a:pt x="1467485" y="128015"/>
                </a:lnTo>
                <a:lnTo>
                  <a:pt x="1467485" y="276224"/>
                </a:lnTo>
                <a:lnTo>
                  <a:pt x="1438980" y="314579"/>
                </a:lnTo>
                <a:lnTo>
                  <a:pt x="1407896" y="350014"/>
                </a:lnTo>
                <a:lnTo>
                  <a:pt x="1374235" y="382530"/>
                </a:lnTo>
                <a:lnTo>
                  <a:pt x="1337999" y="412128"/>
                </a:lnTo>
                <a:lnTo>
                  <a:pt x="1299191" y="438809"/>
                </a:lnTo>
                <a:lnTo>
                  <a:pt x="1257812" y="462575"/>
                </a:lnTo>
                <a:lnTo>
                  <a:pt x="1213866" y="483425"/>
                </a:lnTo>
                <a:lnTo>
                  <a:pt x="1228105" y="502770"/>
                </a:lnTo>
                <a:lnTo>
                  <a:pt x="1241679" y="521522"/>
                </a:lnTo>
                <a:lnTo>
                  <a:pt x="1254585" y="539678"/>
                </a:lnTo>
                <a:lnTo>
                  <a:pt x="1266825" y="557237"/>
                </a:lnTo>
                <a:lnTo>
                  <a:pt x="1315259" y="527757"/>
                </a:lnTo>
                <a:lnTo>
                  <a:pt x="1359530" y="495992"/>
                </a:lnTo>
                <a:lnTo>
                  <a:pt x="1399650" y="461942"/>
                </a:lnTo>
                <a:lnTo>
                  <a:pt x="1435631" y="425606"/>
                </a:lnTo>
                <a:lnTo>
                  <a:pt x="1467485" y="386981"/>
                </a:lnTo>
                <a:lnTo>
                  <a:pt x="1553845" y="386981"/>
                </a:lnTo>
                <a:lnTo>
                  <a:pt x="1553845" y="383412"/>
                </a:lnTo>
                <a:lnTo>
                  <a:pt x="1652467" y="383412"/>
                </a:lnTo>
                <a:lnTo>
                  <a:pt x="1650836" y="382199"/>
                </a:lnTo>
                <a:lnTo>
                  <a:pt x="1616220" y="351392"/>
                </a:lnTo>
                <a:lnTo>
                  <a:pt x="1583889" y="317253"/>
                </a:lnTo>
                <a:lnTo>
                  <a:pt x="1553845" y="279780"/>
                </a:lnTo>
                <a:lnTo>
                  <a:pt x="1553845" y="128015"/>
                </a:lnTo>
                <a:close/>
              </a:path>
              <a:path w="3025775" h="596264">
                <a:moveTo>
                  <a:pt x="1652467" y="383412"/>
                </a:moveTo>
                <a:lnTo>
                  <a:pt x="1553845" y="383412"/>
                </a:lnTo>
                <a:lnTo>
                  <a:pt x="1586242" y="421009"/>
                </a:lnTo>
                <a:lnTo>
                  <a:pt x="1623528" y="456655"/>
                </a:lnTo>
                <a:lnTo>
                  <a:pt x="1665685" y="490349"/>
                </a:lnTo>
                <a:lnTo>
                  <a:pt x="1712694" y="522090"/>
                </a:lnTo>
                <a:lnTo>
                  <a:pt x="1764538" y="551878"/>
                </a:lnTo>
                <a:lnTo>
                  <a:pt x="1774872" y="533276"/>
                </a:lnTo>
                <a:lnTo>
                  <a:pt x="1786255" y="513780"/>
                </a:lnTo>
                <a:lnTo>
                  <a:pt x="1798685" y="493390"/>
                </a:lnTo>
                <a:lnTo>
                  <a:pt x="1812163" y="472109"/>
                </a:lnTo>
                <a:lnTo>
                  <a:pt x="1768402" y="454628"/>
                </a:lnTo>
                <a:lnTo>
                  <a:pt x="1726927" y="433816"/>
                </a:lnTo>
                <a:lnTo>
                  <a:pt x="1687739" y="409673"/>
                </a:lnTo>
                <a:lnTo>
                  <a:pt x="1652467" y="383412"/>
                </a:lnTo>
                <a:close/>
              </a:path>
              <a:path w="3025775" h="596264">
                <a:moveTo>
                  <a:pt x="1403731" y="143509"/>
                </a:moveTo>
                <a:lnTo>
                  <a:pt x="1321689" y="143509"/>
                </a:lnTo>
                <a:lnTo>
                  <a:pt x="1303851" y="190295"/>
                </a:lnTo>
                <a:lnTo>
                  <a:pt x="1280239" y="233092"/>
                </a:lnTo>
                <a:lnTo>
                  <a:pt x="1250840" y="271865"/>
                </a:lnTo>
                <a:lnTo>
                  <a:pt x="1215644" y="306577"/>
                </a:lnTo>
                <a:lnTo>
                  <a:pt x="1235596" y="322076"/>
                </a:lnTo>
                <a:lnTo>
                  <a:pt x="1252585" y="335794"/>
                </a:lnTo>
                <a:lnTo>
                  <a:pt x="1266596" y="347711"/>
                </a:lnTo>
                <a:lnTo>
                  <a:pt x="1277620" y="357809"/>
                </a:lnTo>
                <a:lnTo>
                  <a:pt x="1294929" y="339069"/>
                </a:lnTo>
                <a:lnTo>
                  <a:pt x="1311227" y="319712"/>
                </a:lnTo>
                <a:lnTo>
                  <a:pt x="1326501" y="299770"/>
                </a:lnTo>
                <a:lnTo>
                  <a:pt x="1340739" y="279272"/>
                </a:lnTo>
                <a:lnTo>
                  <a:pt x="1444285" y="279272"/>
                </a:lnTo>
                <a:lnTo>
                  <a:pt x="1428341" y="264437"/>
                </a:lnTo>
                <a:lnTo>
                  <a:pt x="1410906" y="248697"/>
                </a:lnTo>
                <a:lnTo>
                  <a:pt x="1393064" y="233092"/>
                </a:lnTo>
                <a:lnTo>
                  <a:pt x="1375156" y="217931"/>
                </a:lnTo>
                <a:lnTo>
                  <a:pt x="1383228" y="199856"/>
                </a:lnTo>
                <a:lnTo>
                  <a:pt x="1390681" y="181435"/>
                </a:lnTo>
                <a:lnTo>
                  <a:pt x="1397515" y="162657"/>
                </a:lnTo>
                <a:lnTo>
                  <a:pt x="1403731" y="143509"/>
                </a:lnTo>
                <a:close/>
              </a:path>
              <a:path w="3025775" h="596264">
                <a:moveTo>
                  <a:pt x="1775607" y="272033"/>
                </a:moveTo>
                <a:lnTo>
                  <a:pt x="1671066" y="272033"/>
                </a:lnTo>
                <a:lnTo>
                  <a:pt x="1689286" y="290703"/>
                </a:lnTo>
                <a:lnTo>
                  <a:pt x="1708150" y="310327"/>
                </a:lnTo>
                <a:lnTo>
                  <a:pt x="1727680" y="330909"/>
                </a:lnTo>
                <a:lnTo>
                  <a:pt x="1747901" y="352450"/>
                </a:lnTo>
                <a:lnTo>
                  <a:pt x="1801495" y="296544"/>
                </a:lnTo>
                <a:lnTo>
                  <a:pt x="1783326" y="279042"/>
                </a:lnTo>
                <a:lnTo>
                  <a:pt x="1775607" y="272033"/>
                </a:lnTo>
                <a:close/>
              </a:path>
              <a:path w="3025775" h="596264">
                <a:moveTo>
                  <a:pt x="1444285" y="279272"/>
                </a:moveTo>
                <a:lnTo>
                  <a:pt x="1340739" y="279272"/>
                </a:lnTo>
                <a:lnTo>
                  <a:pt x="1352548" y="291584"/>
                </a:lnTo>
                <a:lnTo>
                  <a:pt x="1364916" y="304704"/>
                </a:lnTo>
                <a:lnTo>
                  <a:pt x="1377832" y="318635"/>
                </a:lnTo>
                <a:lnTo>
                  <a:pt x="1391285" y="333374"/>
                </a:lnTo>
                <a:lnTo>
                  <a:pt x="1445514" y="280415"/>
                </a:lnTo>
                <a:lnTo>
                  <a:pt x="1444285" y="279272"/>
                </a:lnTo>
                <a:close/>
              </a:path>
              <a:path w="3025775" h="596264">
                <a:moveTo>
                  <a:pt x="1735328" y="142874"/>
                </a:moveTo>
                <a:lnTo>
                  <a:pt x="1653794" y="142874"/>
                </a:lnTo>
                <a:lnTo>
                  <a:pt x="1639315" y="180859"/>
                </a:lnTo>
                <a:lnTo>
                  <a:pt x="1619123" y="216725"/>
                </a:lnTo>
                <a:lnTo>
                  <a:pt x="1593215" y="250495"/>
                </a:lnTo>
                <a:lnTo>
                  <a:pt x="1561592" y="282193"/>
                </a:lnTo>
                <a:lnTo>
                  <a:pt x="1578856" y="293366"/>
                </a:lnTo>
                <a:lnTo>
                  <a:pt x="1595024" y="304228"/>
                </a:lnTo>
                <a:lnTo>
                  <a:pt x="1610098" y="314805"/>
                </a:lnTo>
                <a:lnTo>
                  <a:pt x="1624076" y="325119"/>
                </a:lnTo>
                <a:lnTo>
                  <a:pt x="1636811" y="312378"/>
                </a:lnTo>
                <a:lnTo>
                  <a:pt x="1648904" y="299291"/>
                </a:lnTo>
                <a:lnTo>
                  <a:pt x="1660330" y="285847"/>
                </a:lnTo>
                <a:lnTo>
                  <a:pt x="1671066" y="272033"/>
                </a:lnTo>
                <a:lnTo>
                  <a:pt x="1775607" y="272033"/>
                </a:lnTo>
                <a:lnTo>
                  <a:pt x="1761585" y="259302"/>
                </a:lnTo>
                <a:lnTo>
                  <a:pt x="1736272" y="237323"/>
                </a:lnTo>
                <a:lnTo>
                  <a:pt x="1707388" y="213105"/>
                </a:lnTo>
                <a:lnTo>
                  <a:pt x="1715629" y="196220"/>
                </a:lnTo>
                <a:lnTo>
                  <a:pt x="1723024" y="178895"/>
                </a:lnTo>
                <a:lnTo>
                  <a:pt x="1729587" y="161117"/>
                </a:lnTo>
                <a:lnTo>
                  <a:pt x="1735328" y="142874"/>
                </a:lnTo>
                <a:close/>
              </a:path>
              <a:path w="3025775" h="596264">
                <a:moveTo>
                  <a:pt x="1797939" y="52958"/>
                </a:moveTo>
                <a:lnTo>
                  <a:pt x="1226439" y="52958"/>
                </a:lnTo>
                <a:lnTo>
                  <a:pt x="1226439" y="128015"/>
                </a:lnTo>
                <a:lnTo>
                  <a:pt x="1797939" y="128015"/>
                </a:lnTo>
                <a:lnTo>
                  <a:pt x="1797939" y="52958"/>
                </a:lnTo>
                <a:close/>
              </a:path>
              <a:path w="3025775" h="596264">
                <a:moveTo>
                  <a:pt x="1553845" y="3047"/>
                </a:moveTo>
                <a:lnTo>
                  <a:pt x="1467485" y="3047"/>
                </a:lnTo>
                <a:lnTo>
                  <a:pt x="1467485" y="52958"/>
                </a:lnTo>
                <a:lnTo>
                  <a:pt x="1553845" y="52958"/>
                </a:lnTo>
                <a:lnTo>
                  <a:pt x="1553845" y="3047"/>
                </a:lnTo>
                <a:close/>
              </a:path>
              <a:path w="3025775" h="596264">
                <a:moveTo>
                  <a:pt x="2380107" y="26796"/>
                </a:moveTo>
                <a:lnTo>
                  <a:pt x="1875282" y="26796"/>
                </a:lnTo>
                <a:lnTo>
                  <a:pt x="1875282" y="216661"/>
                </a:lnTo>
                <a:lnTo>
                  <a:pt x="1873948" y="285314"/>
                </a:lnTo>
                <a:lnTo>
                  <a:pt x="1870329" y="346747"/>
                </a:lnTo>
                <a:lnTo>
                  <a:pt x="1864423" y="400962"/>
                </a:lnTo>
                <a:lnTo>
                  <a:pt x="1856232" y="447963"/>
                </a:lnTo>
                <a:lnTo>
                  <a:pt x="1845754" y="487752"/>
                </a:lnTo>
                <a:lnTo>
                  <a:pt x="1832991" y="520331"/>
                </a:lnTo>
                <a:lnTo>
                  <a:pt x="1848111" y="537557"/>
                </a:lnTo>
                <a:lnTo>
                  <a:pt x="1863185" y="555899"/>
                </a:lnTo>
                <a:lnTo>
                  <a:pt x="1878210" y="575358"/>
                </a:lnTo>
                <a:lnTo>
                  <a:pt x="1893189" y="595934"/>
                </a:lnTo>
                <a:lnTo>
                  <a:pt x="1913667" y="554110"/>
                </a:lnTo>
                <a:lnTo>
                  <a:pt x="1929955" y="508419"/>
                </a:lnTo>
                <a:lnTo>
                  <a:pt x="1942052" y="458860"/>
                </a:lnTo>
                <a:lnTo>
                  <a:pt x="1949958" y="405434"/>
                </a:lnTo>
                <a:lnTo>
                  <a:pt x="2405126" y="405434"/>
                </a:lnTo>
                <a:lnTo>
                  <a:pt x="2405126" y="345947"/>
                </a:lnTo>
                <a:lnTo>
                  <a:pt x="1954149" y="345947"/>
                </a:lnTo>
                <a:lnTo>
                  <a:pt x="1954694" y="335184"/>
                </a:lnTo>
                <a:lnTo>
                  <a:pt x="1955180" y="324040"/>
                </a:lnTo>
                <a:lnTo>
                  <a:pt x="1955595" y="312515"/>
                </a:lnTo>
                <a:lnTo>
                  <a:pt x="1955927" y="300608"/>
                </a:lnTo>
                <a:lnTo>
                  <a:pt x="2388489" y="300608"/>
                </a:lnTo>
                <a:lnTo>
                  <a:pt x="2388489" y="242315"/>
                </a:lnTo>
                <a:lnTo>
                  <a:pt x="1957070" y="242315"/>
                </a:lnTo>
                <a:lnTo>
                  <a:pt x="1957451" y="197103"/>
                </a:lnTo>
                <a:lnTo>
                  <a:pt x="2380107" y="197103"/>
                </a:lnTo>
                <a:lnTo>
                  <a:pt x="2380107" y="138683"/>
                </a:lnTo>
                <a:lnTo>
                  <a:pt x="1957451" y="138683"/>
                </a:lnTo>
                <a:lnTo>
                  <a:pt x="1957451" y="92328"/>
                </a:lnTo>
                <a:lnTo>
                  <a:pt x="2380107" y="92328"/>
                </a:lnTo>
                <a:lnTo>
                  <a:pt x="2380107" y="26796"/>
                </a:lnTo>
                <a:close/>
              </a:path>
              <a:path w="3025775" h="596264">
                <a:moveTo>
                  <a:pt x="2077085" y="405434"/>
                </a:moveTo>
                <a:lnTo>
                  <a:pt x="1997329" y="405434"/>
                </a:lnTo>
                <a:lnTo>
                  <a:pt x="1997329" y="466750"/>
                </a:lnTo>
                <a:lnTo>
                  <a:pt x="1996971" y="490008"/>
                </a:lnTo>
                <a:lnTo>
                  <a:pt x="1994757" y="508574"/>
                </a:lnTo>
                <a:lnTo>
                  <a:pt x="1990685" y="522450"/>
                </a:lnTo>
                <a:lnTo>
                  <a:pt x="1984756" y="531634"/>
                </a:lnTo>
                <a:lnTo>
                  <a:pt x="2012823" y="594740"/>
                </a:lnTo>
                <a:lnTo>
                  <a:pt x="2037726" y="585663"/>
                </a:lnTo>
                <a:lnTo>
                  <a:pt x="2072036" y="575098"/>
                </a:lnTo>
                <a:lnTo>
                  <a:pt x="2115728" y="563045"/>
                </a:lnTo>
                <a:lnTo>
                  <a:pt x="2168779" y="549503"/>
                </a:lnTo>
                <a:lnTo>
                  <a:pt x="2168672" y="537557"/>
                </a:lnTo>
                <a:lnTo>
                  <a:pt x="2168789" y="508419"/>
                </a:lnTo>
                <a:lnTo>
                  <a:pt x="2168930" y="501281"/>
                </a:lnTo>
                <a:lnTo>
                  <a:pt x="2077085" y="501281"/>
                </a:lnTo>
                <a:lnTo>
                  <a:pt x="2077085" y="405434"/>
                </a:lnTo>
                <a:close/>
              </a:path>
              <a:path w="3025775" h="596264">
                <a:moveTo>
                  <a:pt x="2312686" y="478358"/>
                </a:moveTo>
                <a:lnTo>
                  <a:pt x="2169668" y="478358"/>
                </a:lnTo>
                <a:lnTo>
                  <a:pt x="2208251" y="512964"/>
                </a:lnTo>
                <a:lnTo>
                  <a:pt x="2252789" y="542278"/>
                </a:lnTo>
                <a:lnTo>
                  <a:pt x="2303363" y="566370"/>
                </a:lnTo>
                <a:lnTo>
                  <a:pt x="2359914" y="585215"/>
                </a:lnTo>
                <a:lnTo>
                  <a:pt x="2380037" y="555302"/>
                </a:lnTo>
                <a:lnTo>
                  <a:pt x="2395267" y="532830"/>
                </a:lnTo>
                <a:lnTo>
                  <a:pt x="2405616" y="517798"/>
                </a:lnTo>
                <a:lnTo>
                  <a:pt x="2411095" y="510209"/>
                </a:lnTo>
                <a:lnTo>
                  <a:pt x="2380904" y="506247"/>
                </a:lnTo>
                <a:lnTo>
                  <a:pt x="2352262" y="500610"/>
                </a:lnTo>
                <a:lnTo>
                  <a:pt x="2325191" y="493298"/>
                </a:lnTo>
                <a:lnTo>
                  <a:pt x="2299716" y="484314"/>
                </a:lnTo>
                <a:lnTo>
                  <a:pt x="2312686" y="478358"/>
                </a:lnTo>
                <a:close/>
              </a:path>
              <a:path w="3025775" h="596264">
                <a:moveTo>
                  <a:pt x="2187575" y="405434"/>
                </a:moveTo>
                <a:lnTo>
                  <a:pt x="2116709" y="405434"/>
                </a:lnTo>
                <a:lnTo>
                  <a:pt x="2127785" y="424466"/>
                </a:lnTo>
                <a:lnTo>
                  <a:pt x="2139886" y="442566"/>
                </a:lnTo>
                <a:lnTo>
                  <a:pt x="2153034" y="459738"/>
                </a:lnTo>
                <a:lnTo>
                  <a:pt x="2167255" y="475983"/>
                </a:lnTo>
                <a:lnTo>
                  <a:pt x="2077085" y="501281"/>
                </a:lnTo>
                <a:lnTo>
                  <a:pt x="2168930" y="501281"/>
                </a:lnTo>
                <a:lnTo>
                  <a:pt x="2169046" y="495420"/>
                </a:lnTo>
                <a:lnTo>
                  <a:pt x="2169668" y="478358"/>
                </a:lnTo>
                <a:lnTo>
                  <a:pt x="2312686" y="478358"/>
                </a:lnTo>
                <a:lnTo>
                  <a:pt x="2376848" y="448894"/>
                </a:lnTo>
                <a:lnTo>
                  <a:pt x="2234819" y="448894"/>
                </a:lnTo>
                <a:lnTo>
                  <a:pt x="2222061" y="439033"/>
                </a:lnTo>
                <a:lnTo>
                  <a:pt x="2209911" y="428502"/>
                </a:lnTo>
                <a:lnTo>
                  <a:pt x="2198403" y="417302"/>
                </a:lnTo>
                <a:lnTo>
                  <a:pt x="2187575" y="405434"/>
                </a:lnTo>
                <a:close/>
              </a:path>
              <a:path w="3025775" h="596264">
                <a:moveTo>
                  <a:pt x="2359533" y="405434"/>
                </a:moveTo>
                <a:lnTo>
                  <a:pt x="2310130" y="405434"/>
                </a:lnTo>
                <a:lnTo>
                  <a:pt x="2234819" y="448894"/>
                </a:lnTo>
                <a:lnTo>
                  <a:pt x="2376848" y="448894"/>
                </a:lnTo>
                <a:lnTo>
                  <a:pt x="2387219" y="444131"/>
                </a:lnTo>
                <a:lnTo>
                  <a:pt x="2359533" y="405434"/>
                </a:lnTo>
                <a:close/>
              </a:path>
              <a:path w="3025775" h="596264">
                <a:moveTo>
                  <a:pt x="2115820" y="300608"/>
                </a:moveTo>
                <a:lnTo>
                  <a:pt x="2039620" y="300608"/>
                </a:lnTo>
                <a:lnTo>
                  <a:pt x="2039620" y="345947"/>
                </a:lnTo>
                <a:lnTo>
                  <a:pt x="2115820" y="345947"/>
                </a:lnTo>
                <a:lnTo>
                  <a:pt x="2115820" y="300608"/>
                </a:lnTo>
                <a:close/>
              </a:path>
              <a:path w="3025775" h="596264">
                <a:moveTo>
                  <a:pt x="2283714" y="300608"/>
                </a:moveTo>
                <a:lnTo>
                  <a:pt x="2207514" y="300608"/>
                </a:lnTo>
                <a:lnTo>
                  <a:pt x="2207514" y="345947"/>
                </a:lnTo>
                <a:lnTo>
                  <a:pt x="2283714" y="345947"/>
                </a:lnTo>
                <a:lnTo>
                  <a:pt x="2283714" y="300608"/>
                </a:lnTo>
                <a:close/>
              </a:path>
              <a:path w="3025775" h="596264">
                <a:moveTo>
                  <a:pt x="2115820" y="197103"/>
                </a:moveTo>
                <a:lnTo>
                  <a:pt x="2039620" y="197103"/>
                </a:lnTo>
                <a:lnTo>
                  <a:pt x="2039620" y="242315"/>
                </a:lnTo>
                <a:lnTo>
                  <a:pt x="2115820" y="242315"/>
                </a:lnTo>
                <a:lnTo>
                  <a:pt x="2115820" y="197103"/>
                </a:lnTo>
                <a:close/>
              </a:path>
              <a:path w="3025775" h="596264">
                <a:moveTo>
                  <a:pt x="2283714" y="197103"/>
                </a:moveTo>
                <a:lnTo>
                  <a:pt x="2207514" y="197103"/>
                </a:lnTo>
                <a:lnTo>
                  <a:pt x="2207514" y="242315"/>
                </a:lnTo>
                <a:lnTo>
                  <a:pt x="2283714" y="242315"/>
                </a:lnTo>
                <a:lnTo>
                  <a:pt x="2283714" y="197103"/>
                </a:lnTo>
                <a:close/>
              </a:path>
              <a:path w="3025775" h="596264">
                <a:moveTo>
                  <a:pt x="2380107" y="92328"/>
                </a:moveTo>
                <a:lnTo>
                  <a:pt x="2300351" y="92328"/>
                </a:lnTo>
                <a:lnTo>
                  <a:pt x="2300351" y="138683"/>
                </a:lnTo>
                <a:lnTo>
                  <a:pt x="2380107" y="138683"/>
                </a:lnTo>
                <a:lnTo>
                  <a:pt x="2380107" y="92328"/>
                </a:lnTo>
                <a:close/>
              </a:path>
              <a:path w="3025775" h="596264">
                <a:moveTo>
                  <a:pt x="2992120" y="22097"/>
                </a:moveTo>
                <a:lnTo>
                  <a:pt x="2683764" y="22097"/>
                </a:lnTo>
                <a:lnTo>
                  <a:pt x="2683764" y="149986"/>
                </a:lnTo>
                <a:lnTo>
                  <a:pt x="2681716" y="192899"/>
                </a:lnTo>
                <a:lnTo>
                  <a:pt x="2675572" y="229822"/>
                </a:lnTo>
                <a:lnTo>
                  <a:pt x="2665333" y="260768"/>
                </a:lnTo>
                <a:lnTo>
                  <a:pt x="2650998" y="285749"/>
                </a:lnTo>
                <a:lnTo>
                  <a:pt x="2671238" y="292609"/>
                </a:lnTo>
                <a:lnTo>
                  <a:pt x="2691574" y="300053"/>
                </a:lnTo>
                <a:lnTo>
                  <a:pt x="2712005" y="308092"/>
                </a:lnTo>
                <a:lnTo>
                  <a:pt x="2732532" y="316737"/>
                </a:lnTo>
                <a:lnTo>
                  <a:pt x="2744819" y="294284"/>
                </a:lnTo>
                <a:lnTo>
                  <a:pt x="2753677" y="271510"/>
                </a:lnTo>
                <a:lnTo>
                  <a:pt x="2759106" y="248425"/>
                </a:lnTo>
                <a:lnTo>
                  <a:pt x="2761107" y="225043"/>
                </a:lnTo>
                <a:lnTo>
                  <a:pt x="2992120" y="225043"/>
                </a:lnTo>
                <a:lnTo>
                  <a:pt x="2992120" y="182752"/>
                </a:lnTo>
                <a:lnTo>
                  <a:pt x="2763139" y="182752"/>
                </a:lnTo>
                <a:lnTo>
                  <a:pt x="2763520" y="153034"/>
                </a:lnTo>
                <a:lnTo>
                  <a:pt x="2992120" y="153034"/>
                </a:lnTo>
                <a:lnTo>
                  <a:pt x="2992120" y="110743"/>
                </a:lnTo>
                <a:lnTo>
                  <a:pt x="2763520" y="110743"/>
                </a:lnTo>
                <a:lnTo>
                  <a:pt x="2763520" y="81025"/>
                </a:lnTo>
                <a:lnTo>
                  <a:pt x="2992120" y="81025"/>
                </a:lnTo>
                <a:lnTo>
                  <a:pt x="2992120" y="22097"/>
                </a:lnTo>
                <a:close/>
              </a:path>
              <a:path w="3025775" h="596264">
                <a:moveTo>
                  <a:pt x="2556891" y="142366"/>
                </a:moveTo>
                <a:lnTo>
                  <a:pt x="2480691" y="142366"/>
                </a:lnTo>
                <a:lnTo>
                  <a:pt x="2480691" y="211327"/>
                </a:lnTo>
                <a:lnTo>
                  <a:pt x="2479690" y="227254"/>
                </a:lnTo>
                <a:lnTo>
                  <a:pt x="2476690" y="241109"/>
                </a:lnTo>
                <a:lnTo>
                  <a:pt x="2471689" y="252868"/>
                </a:lnTo>
                <a:lnTo>
                  <a:pt x="2464689" y="262508"/>
                </a:lnTo>
                <a:lnTo>
                  <a:pt x="2506345" y="308355"/>
                </a:lnTo>
                <a:lnTo>
                  <a:pt x="2529780" y="298162"/>
                </a:lnTo>
                <a:lnTo>
                  <a:pt x="2562574" y="286051"/>
                </a:lnTo>
                <a:lnTo>
                  <a:pt x="2604750" y="272012"/>
                </a:lnTo>
                <a:lnTo>
                  <a:pt x="2656332" y="256031"/>
                </a:lnTo>
                <a:lnTo>
                  <a:pt x="2655857" y="238027"/>
                </a:lnTo>
                <a:lnTo>
                  <a:pt x="2655663" y="225043"/>
                </a:lnTo>
                <a:lnTo>
                  <a:pt x="2655568" y="214375"/>
                </a:lnTo>
                <a:lnTo>
                  <a:pt x="2556891" y="214375"/>
                </a:lnTo>
                <a:lnTo>
                  <a:pt x="2556891" y="142366"/>
                </a:lnTo>
                <a:close/>
              </a:path>
              <a:path w="3025775" h="596264">
                <a:moveTo>
                  <a:pt x="2809367" y="253618"/>
                </a:moveTo>
                <a:lnTo>
                  <a:pt x="2814484" y="267001"/>
                </a:lnTo>
                <a:lnTo>
                  <a:pt x="2819161" y="280288"/>
                </a:lnTo>
                <a:lnTo>
                  <a:pt x="2823386" y="293481"/>
                </a:lnTo>
                <a:lnTo>
                  <a:pt x="2827147" y="306577"/>
                </a:lnTo>
                <a:lnTo>
                  <a:pt x="2846464" y="306720"/>
                </a:lnTo>
                <a:lnTo>
                  <a:pt x="2889101" y="306149"/>
                </a:lnTo>
                <a:lnTo>
                  <a:pt x="2934489" y="303581"/>
                </a:lnTo>
                <a:lnTo>
                  <a:pt x="2976245" y="286257"/>
                </a:lnTo>
                <a:lnTo>
                  <a:pt x="2990388" y="256666"/>
                </a:lnTo>
                <a:lnTo>
                  <a:pt x="2889631" y="256666"/>
                </a:lnTo>
                <a:lnTo>
                  <a:pt x="2870821" y="256476"/>
                </a:lnTo>
                <a:lnTo>
                  <a:pt x="2851165" y="255904"/>
                </a:lnTo>
                <a:lnTo>
                  <a:pt x="2830677" y="254952"/>
                </a:lnTo>
                <a:lnTo>
                  <a:pt x="2809367" y="253618"/>
                </a:lnTo>
                <a:close/>
              </a:path>
              <a:path w="3025775" h="596264">
                <a:moveTo>
                  <a:pt x="2992120" y="225043"/>
                </a:moveTo>
                <a:lnTo>
                  <a:pt x="2912364" y="225043"/>
                </a:lnTo>
                <a:lnTo>
                  <a:pt x="2912364" y="231012"/>
                </a:lnTo>
                <a:lnTo>
                  <a:pt x="2910937" y="242200"/>
                </a:lnTo>
                <a:lnTo>
                  <a:pt x="2906664" y="250221"/>
                </a:lnTo>
                <a:lnTo>
                  <a:pt x="2899558" y="255051"/>
                </a:lnTo>
                <a:lnTo>
                  <a:pt x="2889631" y="256666"/>
                </a:lnTo>
                <a:lnTo>
                  <a:pt x="2990388" y="256666"/>
                </a:lnTo>
                <a:lnTo>
                  <a:pt x="2991121" y="253646"/>
                </a:lnTo>
                <a:lnTo>
                  <a:pt x="2992032" y="241109"/>
                </a:lnTo>
                <a:lnTo>
                  <a:pt x="2992120" y="225043"/>
                </a:lnTo>
                <a:close/>
              </a:path>
              <a:path w="3025775" h="596264">
                <a:moveTo>
                  <a:pt x="2655697" y="182752"/>
                </a:moveTo>
                <a:lnTo>
                  <a:pt x="2629007" y="191873"/>
                </a:lnTo>
                <a:lnTo>
                  <a:pt x="2603627" y="200183"/>
                </a:lnTo>
                <a:lnTo>
                  <a:pt x="2579580" y="207684"/>
                </a:lnTo>
                <a:lnTo>
                  <a:pt x="2556891" y="214375"/>
                </a:lnTo>
                <a:lnTo>
                  <a:pt x="2655568" y="214375"/>
                </a:lnTo>
                <a:lnTo>
                  <a:pt x="2655614" y="191873"/>
                </a:lnTo>
                <a:lnTo>
                  <a:pt x="2655697" y="182752"/>
                </a:lnTo>
                <a:close/>
              </a:path>
              <a:path w="3025775" h="596264">
                <a:moveTo>
                  <a:pt x="2992120" y="153034"/>
                </a:moveTo>
                <a:lnTo>
                  <a:pt x="2912364" y="153034"/>
                </a:lnTo>
                <a:lnTo>
                  <a:pt x="2912364" y="182752"/>
                </a:lnTo>
                <a:lnTo>
                  <a:pt x="2992120" y="182752"/>
                </a:lnTo>
                <a:lnTo>
                  <a:pt x="2992120" y="153034"/>
                </a:lnTo>
                <a:close/>
              </a:path>
              <a:path w="3025775" h="596264">
                <a:moveTo>
                  <a:pt x="2664079" y="74421"/>
                </a:moveTo>
                <a:lnTo>
                  <a:pt x="2444369" y="74421"/>
                </a:lnTo>
                <a:lnTo>
                  <a:pt x="2444369" y="142366"/>
                </a:lnTo>
                <a:lnTo>
                  <a:pt x="2664079" y="142366"/>
                </a:lnTo>
                <a:lnTo>
                  <a:pt x="2664079" y="74421"/>
                </a:lnTo>
                <a:close/>
              </a:path>
              <a:path w="3025775" h="596264">
                <a:moveTo>
                  <a:pt x="2992120" y="81025"/>
                </a:moveTo>
                <a:lnTo>
                  <a:pt x="2912364" y="81025"/>
                </a:lnTo>
                <a:lnTo>
                  <a:pt x="2912364" y="110743"/>
                </a:lnTo>
                <a:lnTo>
                  <a:pt x="2992120" y="110743"/>
                </a:lnTo>
                <a:lnTo>
                  <a:pt x="2992120" y="81025"/>
                </a:lnTo>
                <a:close/>
              </a:path>
              <a:path w="3025775" h="596264">
                <a:moveTo>
                  <a:pt x="2570607" y="0"/>
                </a:moveTo>
                <a:lnTo>
                  <a:pt x="2495550" y="21462"/>
                </a:lnTo>
                <a:lnTo>
                  <a:pt x="2501953" y="34917"/>
                </a:lnTo>
                <a:lnTo>
                  <a:pt x="2508011" y="48228"/>
                </a:lnTo>
                <a:lnTo>
                  <a:pt x="2513712" y="61396"/>
                </a:lnTo>
                <a:lnTo>
                  <a:pt x="2519045" y="74421"/>
                </a:lnTo>
                <a:lnTo>
                  <a:pt x="2564003" y="74421"/>
                </a:lnTo>
                <a:lnTo>
                  <a:pt x="2600325" y="64261"/>
                </a:lnTo>
                <a:lnTo>
                  <a:pt x="2592466" y="46666"/>
                </a:lnTo>
                <a:lnTo>
                  <a:pt x="2584894" y="30083"/>
                </a:lnTo>
                <a:lnTo>
                  <a:pt x="2577607" y="14523"/>
                </a:lnTo>
                <a:lnTo>
                  <a:pt x="2570607" y="0"/>
                </a:lnTo>
                <a:close/>
              </a:path>
              <a:path w="3025775" h="596264">
                <a:moveTo>
                  <a:pt x="3025394" y="509015"/>
                </a:moveTo>
                <a:lnTo>
                  <a:pt x="2436114" y="509015"/>
                </a:lnTo>
                <a:lnTo>
                  <a:pt x="2436114" y="571525"/>
                </a:lnTo>
                <a:lnTo>
                  <a:pt x="3025394" y="571525"/>
                </a:lnTo>
                <a:lnTo>
                  <a:pt x="3025394" y="509015"/>
                </a:lnTo>
                <a:close/>
              </a:path>
              <a:path w="3025775" h="596264">
                <a:moveTo>
                  <a:pt x="2773553" y="475081"/>
                </a:moveTo>
                <a:lnTo>
                  <a:pt x="2689606" y="475081"/>
                </a:lnTo>
                <a:lnTo>
                  <a:pt x="2689606" y="509015"/>
                </a:lnTo>
                <a:lnTo>
                  <a:pt x="2773553" y="509015"/>
                </a:lnTo>
                <a:lnTo>
                  <a:pt x="2773553" y="475081"/>
                </a:lnTo>
                <a:close/>
              </a:path>
              <a:path w="3025775" h="596264">
                <a:moveTo>
                  <a:pt x="2977134" y="413765"/>
                </a:moveTo>
                <a:lnTo>
                  <a:pt x="2488438" y="413765"/>
                </a:lnTo>
                <a:lnTo>
                  <a:pt x="2488438" y="475081"/>
                </a:lnTo>
                <a:lnTo>
                  <a:pt x="2977134" y="475081"/>
                </a:lnTo>
                <a:lnTo>
                  <a:pt x="2977134" y="413765"/>
                </a:lnTo>
                <a:close/>
              </a:path>
              <a:path w="3025775" h="596264">
                <a:moveTo>
                  <a:pt x="2773553" y="379831"/>
                </a:moveTo>
                <a:lnTo>
                  <a:pt x="2689606" y="379831"/>
                </a:lnTo>
                <a:lnTo>
                  <a:pt x="2689606" y="413765"/>
                </a:lnTo>
                <a:lnTo>
                  <a:pt x="2773553" y="413765"/>
                </a:lnTo>
                <a:lnTo>
                  <a:pt x="2773553" y="379831"/>
                </a:lnTo>
                <a:close/>
              </a:path>
              <a:path w="3025775" h="596264">
                <a:moveTo>
                  <a:pt x="3001645" y="317372"/>
                </a:moveTo>
                <a:lnTo>
                  <a:pt x="2460498" y="317372"/>
                </a:lnTo>
                <a:lnTo>
                  <a:pt x="2460498" y="379831"/>
                </a:lnTo>
                <a:lnTo>
                  <a:pt x="3001645" y="379831"/>
                </a:lnTo>
                <a:lnTo>
                  <a:pt x="3001645" y="317372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44365" y="1908505"/>
            <a:ext cx="3073400" cy="3945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600" b="0" spc="44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04</a:t>
            </a:r>
            <a:endParaRPr sz="96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  <a:spcBef>
                <a:spcPts val="7820"/>
              </a:spcBef>
            </a:pPr>
            <a:r>
              <a:rPr sz="4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結語</a:t>
            </a:r>
            <a:endParaRPr sz="4800">
              <a:latin typeface="Noto Sans CJK JP Medium"/>
              <a:cs typeface="Noto Sans CJK JP Medium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與未來展望</a:t>
            </a:r>
            <a:endParaRPr sz="4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83132" y="134299"/>
            <a:ext cx="3690620" cy="773430"/>
            <a:chOff x="8383132" y="134299"/>
            <a:chExt cx="3690620" cy="77343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3854" y="134299"/>
              <a:ext cx="2815156" cy="7730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22422" y="150979"/>
              <a:ext cx="673676" cy="659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50325" y="176508"/>
              <a:ext cx="605155" cy="594360"/>
            </a:xfrm>
            <a:custGeom>
              <a:avLst/>
              <a:gdLst/>
              <a:ahLst/>
              <a:cxnLst/>
              <a:rect l="l" t="t" r="r" b="b"/>
              <a:pathLst>
                <a:path w="605154" h="594360">
                  <a:moveTo>
                    <a:pt x="319630" y="0"/>
                  </a:moveTo>
                  <a:lnTo>
                    <a:pt x="304883" y="5314"/>
                  </a:lnTo>
                  <a:lnTo>
                    <a:pt x="292967" y="15663"/>
                  </a:lnTo>
                  <a:lnTo>
                    <a:pt x="285513" y="29439"/>
                  </a:lnTo>
                  <a:lnTo>
                    <a:pt x="267191" y="83804"/>
                  </a:lnTo>
                  <a:lnTo>
                    <a:pt x="242158" y="62603"/>
                  </a:lnTo>
                  <a:lnTo>
                    <a:pt x="234775" y="58948"/>
                  </a:lnTo>
                  <a:lnTo>
                    <a:pt x="226990" y="57353"/>
                  </a:lnTo>
                  <a:lnTo>
                    <a:pt x="222896" y="50840"/>
                  </a:lnTo>
                  <a:lnTo>
                    <a:pt x="178065" y="16147"/>
                  </a:lnTo>
                  <a:lnTo>
                    <a:pt x="164162" y="8054"/>
                  </a:lnTo>
                  <a:lnTo>
                    <a:pt x="149240" y="4733"/>
                  </a:lnTo>
                  <a:lnTo>
                    <a:pt x="134369" y="7119"/>
                  </a:lnTo>
                  <a:lnTo>
                    <a:pt x="36523" y="104412"/>
                  </a:lnTo>
                  <a:lnTo>
                    <a:pt x="7571" y="143542"/>
                  </a:lnTo>
                  <a:lnTo>
                    <a:pt x="0" y="189634"/>
                  </a:lnTo>
                  <a:lnTo>
                    <a:pt x="6332" y="209530"/>
                  </a:lnTo>
                  <a:lnTo>
                    <a:pt x="18063" y="226012"/>
                  </a:lnTo>
                  <a:lnTo>
                    <a:pt x="34041" y="239055"/>
                  </a:lnTo>
                  <a:lnTo>
                    <a:pt x="20674" y="259736"/>
                  </a:lnTo>
                  <a:lnTo>
                    <a:pt x="11366" y="281631"/>
                  </a:lnTo>
                  <a:lnTo>
                    <a:pt x="7757" y="304786"/>
                  </a:lnTo>
                  <a:lnTo>
                    <a:pt x="11491" y="329242"/>
                  </a:lnTo>
                  <a:lnTo>
                    <a:pt x="14176" y="337815"/>
                  </a:lnTo>
                  <a:lnTo>
                    <a:pt x="22699" y="351107"/>
                  </a:lnTo>
                  <a:lnTo>
                    <a:pt x="21021" y="359814"/>
                  </a:lnTo>
                  <a:lnTo>
                    <a:pt x="686" y="529421"/>
                  </a:lnTo>
                  <a:lnTo>
                    <a:pt x="73" y="544868"/>
                  </a:lnTo>
                  <a:lnTo>
                    <a:pt x="4789" y="560092"/>
                  </a:lnTo>
                  <a:lnTo>
                    <a:pt x="14550" y="572375"/>
                  </a:lnTo>
                  <a:lnTo>
                    <a:pt x="29075" y="579000"/>
                  </a:lnTo>
                  <a:lnTo>
                    <a:pt x="88872" y="589102"/>
                  </a:lnTo>
                  <a:lnTo>
                    <a:pt x="97127" y="588703"/>
                  </a:lnTo>
                  <a:lnTo>
                    <a:pt x="104778" y="586576"/>
                  </a:lnTo>
                  <a:lnTo>
                    <a:pt x="111288" y="591096"/>
                  </a:lnTo>
                  <a:lnTo>
                    <a:pt x="119207" y="593821"/>
                  </a:lnTo>
                  <a:lnTo>
                    <a:pt x="192293" y="593821"/>
                  </a:lnTo>
                  <a:lnTo>
                    <a:pt x="199675" y="591295"/>
                  </a:lnTo>
                  <a:lnTo>
                    <a:pt x="206051" y="587241"/>
                  </a:lnTo>
                  <a:lnTo>
                    <a:pt x="219339" y="588836"/>
                  </a:lnTo>
                  <a:lnTo>
                    <a:pt x="284707" y="576873"/>
                  </a:lnTo>
                  <a:lnTo>
                    <a:pt x="289674" y="581393"/>
                  </a:lnTo>
                  <a:lnTo>
                    <a:pt x="295512" y="584649"/>
                  </a:lnTo>
                  <a:lnTo>
                    <a:pt x="340771" y="591902"/>
                  </a:lnTo>
                  <a:lnTo>
                    <a:pt x="380779" y="593389"/>
                  </a:lnTo>
                  <a:lnTo>
                    <a:pt x="418622" y="585256"/>
                  </a:lnTo>
                  <a:lnTo>
                    <a:pt x="451684" y="562518"/>
                  </a:lnTo>
                  <a:lnTo>
                    <a:pt x="463554" y="546260"/>
                  </a:lnTo>
                  <a:lnTo>
                    <a:pt x="471549" y="528357"/>
                  </a:lnTo>
                  <a:lnTo>
                    <a:pt x="498528" y="553612"/>
                  </a:lnTo>
                  <a:lnTo>
                    <a:pt x="511895" y="561780"/>
                  </a:lnTo>
                  <a:lnTo>
                    <a:pt x="527496" y="565226"/>
                  </a:lnTo>
                  <a:lnTo>
                    <a:pt x="543008" y="562865"/>
                  </a:lnTo>
                  <a:lnTo>
                    <a:pt x="556111" y="553612"/>
                  </a:lnTo>
                  <a:lnTo>
                    <a:pt x="593157" y="510147"/>
                  </a:lnTo>
                  <a:lnTo>
                    <a:pt x="601196" y="496790"/>
                  </a:lnTo>
                  <a:lnTo>
                    <a:pt x="604667" y="481494"/>
                  </a:lnTo>
                  <a:lnTo>
                    <a:pt x="602349" y="466286"/>
                  </a:lnTo>
                  <a:lnTo>
                    <a:pt x="593023" y="453191"/>
                  </a:lnTo>
                  <a:lnTo>
                    <a:pt x="535776" y="401551"/>
                  </a:lnTo>
                  <a:lnTo>
                    <a:pt x="575641" y="357687"/>
                  </a:lnTo>
                  <a:lnTo>
                    <a:pt x="582117" y="348380"/>
                  </a:lnTo>
                  <a:lnTo>
                    <a:pt x="585825" y="338762"/>
                  </a:lnTo>
                  <a:lnTo>
                    <a:pt x="586890" y="329070"/>
                  </a:lnTo>
                  <a:lnTo>
                    <a:pt x="585439" y="319539"/>
                  </a:lnTo>
                  <a:lnTo>
                    <a:pt x="590952" y="313425"/>
                  </a:lnTo>
                  <a:lnTo>
                    <a:pt x="595162" y="306371"/>
                  </a:lnTo>
                  <a:lnTo>
                    <a:pt x="597850" y="298557"/>
                  </a:lnTo>
                  <a:lnTo>
                    <a:pt x="598794" y="240119"/>
                  </a:lnTo>
                  <a:lnTo>
                    <a:pt x="595534" y="224629"/>
                  </a:lnTo>
                  <a:lnTo>
                    <a:pt x="586706" y="211807"/>
                  </a:lnTo>
                  <a:lnTo>
                    <a:pt x="573737" y="203071"/>
                  </a:lnTo>
                  <a:lnTo>
                    <a:pt x="558057" y="199844"/>
                  </a:lnTo>
                  <a:lnTo>
                    <a:pt x="540004" y="199844"/>
                  </a:lnTo>
                  <a:lnTo>
                    <a:pt x="558829" y="138609"/>
                  </a:lnTo>
                  <a:lnTo>
                    <a:pt x="562778" y="122356"/>
                  </a:lnTo>
                  <a:lnTo>
                    <a:pt x="565104" y="105935"/>
                  </a:lnTo>
                  <a:lnTo>
                    <a:pt x="562488" y="75553"/>
                  </a:lnTo>
                  <a:lnTo>
                    <a:pt x="550465" y="50649"/>
                  </a:lnTo>
                  <a:lnTo>
                    <a:pt x="530477" y="32037"/>
                  </a:lnTo>
                  <a:lnTo>
                    <a:pt x="499065" y="18407"/>
                  </a:lnTo>
                  <a:lnTo>
                    <a:pt x="493763" y="17144"/>
                  </a:lnTo>
                  <a:lnTo>
                    <a:pt x="395644" y="21730"/>
                  </a:lnTo>
                  <a:lnTo>
                    <a:pt x="335579" y="1327"/>
                  </a:lnTo>
                  <a:lnTo>
                    <a:pt x="319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90004" y="536256"/>
              <a:ext cx="76441" cy="1892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89997" y="216712"/>
              <a:ext cx="524510" cy="513715"/>
            </a:xfrm>
            <a:custGeom>
              <a:avLst/>
              <a:gdLst/>
              <a:ahLst/>
              <a:cxnLst/>
              <a:rect l="l" t="t" r="r" b="b"/>
              <a:pathLst>
                <a:path w="524509" h="513715">
                  <a:moveTo>
                    <a:pt x="329526" y="319659"/>
                  </a:moveTo>
                  <a:lnTo>
                    <a:pt x="284480" y="271081"/>
                  </a:lnTo>
                  <a:lnTo>
                    <a:pt x="267652" y="254457"/>
                  </a:lnTo>
                  <a:lnTo>
                    <a:pt x="229997" y="281178"/>
                  </a:lnTo>
                  <a:lnTo>
                    <a:pt x="204393" y="230987"/>
                  </a:lnTo>
                  <a:lnTo>
                    <a:pt x="182206" y="180352"/>
                  </a:lnTo>
                  <a:lnTo>
                    <a:pt x="133896" y="204279"/>
                  </a:lnTo>
                  <a:lnTo>
                    <a:pt x="148526" y="238772"/>
                  </a:lnTo>
                  <a:lnTo>
                    <a:pt x="89992" y="253441"/>
                  </a:lnTo>
                  <a:lnTo>
                    <a:pt x="76504" y="254393"/>
                  </a:lnTo>
                  <a:lnTo>
                    <a:pt x="74358" y="252260"/>
                  </a:lnTo>
                  <a:lnTo>
                    <a:pt x="74358" y="245491"/>
                  </a:lnTo>
                  <a:lnTo>
                    <a:pt x="77724" y="239903"/>
                  </a:lnTo>
                  <a:lnTo>
                    <a:pt x="157568" y="154647"/>
                  </a:lnTo>
                  <a:lnTo>
                    <a:pt x="221678" y="91160"/>
                  </a:lnTo>
                  <a:lnTo>
                    <a:pt x="180060" y="56007"/>
                  </a:lnTo>
                  <a:lnTo>
                    <a:pt x="112483" y="126187"/>
                  </a:lnTo>
                  <a:lnTo>
                    <a:pt x="65836" y="132308"/>
                  </a:lnTo>
                  <a:lnTo>
                    <a:pt x="63563" y="130111"/>
                  </a:lnTo>
                  <a:lnTo>
                    <a:pt x="63563" y="124599"/>
                  </a:lnTo>
                  <a:lnTo>
                    <a:pt x="113385" y="72529"/>
                  </a:lnTo>
                  <a:lnTo>
                    <a:pt x="151345" y="36664"/>
                  </a:lnTo>
                  <a:lnTo>
                    <a:pt x="109664" y="4368"/>
                  </a:lnTo>
                  <a:lnTo>
                    <a:pt x="61582" y="53555"/>
                  </a:lnTo>
                  <a:lnTo>
                    <a:pt x="11747" y="108978"/>
                  </a:lnTo>
                  <a:lnTo>
                    <a:pt x="2933" y="123723"/>
                  </a:lnTo>
                  <a:lnTo>
                    <a:pt x="0" y="134632"/>
                  </a:lnTo>
                  <a:lnTo>
                    <a:pt x="3695" y="152831"/>
                  </a:lnTo>
                  <a:lnTo>
                    <a:pt x="14770" y="165671"/>
                  </a:lnTo>
                  <a:lnTo>
                    <a:pt x="33210" y="173266"/>
                  </a:lnTo>
                  <a:lnTo>
                    <a:pt x="63487" y="175768"/>
                  </a:lnTo>
                  <a:lnTo>
                    <a:pt x="67983" y="175171"/>
                  </a:lnTo>
                  <a:lnTo>
                    <a:pt x="26974" y="222491"/>
                  </a:lnTo>
                  <a:lnTo>
                    <a:pt x="13068" y="245440"/>
                  </a:lnTo>
                  <a:lnTo>
                    <a:pt x="9601" y="254749"/>
                  </a:lnTo>
                  <a:lnTo>
                    <a:pt x="8458" y="262572"/>
                  </a:lnTo>
                  <a:lnTo>
                    <a:pt x="11620" y="279984"/>
                  </a:lnTo>
                  <a:lnTo>
                    <a:pt x="21094" y="292328"/>
                  </a:lnTo>
                  <a:lnTo>
                    <a:pt x="36880" y="299681"/>
                  </a:lnTo>
                  <a:lnTo>
                    <a:pt x="63957" y="301904"/>
                  </a:lnTo>
                  <a:lnTo>
                    <a:pt x="87655" y="298792"/>
                  </a:lnTo>
                  <a:lnTo>
                    <a:pt x="87655" y="513054"/>
                  </a:lnTo>
                  <a:lnTo>
                    <a:pt x="144500" y="513054"/>
                  </a:lnTo>
                  <a:lnTo>
                    <a:pt x="144500" y="287883"/>
                  </a:lnTo>
                  <a:lnTo>
                    <a:pt x="168656" y="282371"/>
                  </a:lnTo>
                  <a:lnTo>
                    <a:pt x="184429" y="315137"/>
                  </a:lnTo>
                  <a:lnTo>
                    <a:pt x="228854" y="294068"/>
                  </a:lnTo>
                  <a:lnTo>
                    <a:pt x="283413" y="352425"/>
                  </a:lnTo>
                  <a:lnTo>
                    <a:pt x="329526" y="319659"/>
                  </a:lnTo>
                  <a:close/>
                </a:path>
                <a:path w="524509" h="513715">
                  <a:moveTo>
                    <a:pt x="524421" y="441426"/>
                  </a:moveTo>
                  <a:lnTo>
                    <a:pt x="479450" y="401764"/>
                  </a:lnTo>
                  <a:lnTo>
                    <a:pt x="440842" y="364134"/>
                  </a:lnTo>
                  <a:lnTo>
                    <a:pt x="439115" y="362407"/>
                  </a:lnTo>
                  <a:lnTo>
                    <a:pt x="457542" y="343484"/>
                  </a:lnTo>
                  <a:lnTo>
                    <a:pt x="474814" y="325120"/>
                  </a:lnTo>
                  <a:lnTo>
                    <a:pt x="491540" y="306730"/>
                  </a:lnTo>
                  <a:lnTo>
                    <a:pt x="507174" y="288963"/>
                  </a:lnTo>
                  <a:lnTo>
                    <a:pt x="463207" y="256603"/>
                  </a:lnTo>
                  <a:lnTo>
                    <a:pt x="449808" y="273710"/>
                  </a:lnTo>
                  <a:lnTo>
                    <a:pt x="435737" y="290830"/>
                  </a:lnTo>
                  <a:lnTo>
                    <a:pt x="420928" y="307975"/>
                  </a:lnTo>
                  <a:lnTo>
                    <a:pt x="405295" y="325120"/>
                  </a:lnTo>
                  <a:lnTo>
                    <a:pt x="402945" y="322795"/>
                  </a:lnTo>
                  <a:lnTo>
                    <a:pt x="401332" y="320738"/>
                  </a:lnTo>
                  <a:lnTo>
                    <a:pt x="399656" y="318338"/>
                  </a:lnTo>
                  <a:lnTo>
                    <a:pt x="399656" y="249948"/>
                  </a:lnTo>
                  <a:lnTo>
                    <a:pt x="518312" y="249948"/>
                  </a:lnTo>
                  <a:lnTo>
                    <a:pt x="518312" y="199847"/>
                  </a:lnTo>
                  <a:lnTo>
                    <a:pt x="443547" y="199847"/>
                  </a:lnTo>
                  <a:lnTo>
                    <a:pt x="451637" y="177495"/>
                  </a:lnTo>
                  <a:lnTo>
                    <a:pt x="456514" y="163156"/>
                  </a:lnTo>
                  <a:lnTo>
                    <a:pt x="459105" y="155498"/>
                  </a:lnTo>
                  <a:lnTo>
                    <a:pt x="465963" y="133845"/>
                  </a:lnTo>
                  <a:lnTo>
                    <a:pt x="469366" y="122212"/>
                  </a:lnTo>
                  <a:lnTo>
                    <a:pt x="472211" y="112509"/>
                  </a:lnTo>
                  <a:lnTo>
                    <a:pt x="477761" y="93903"/>
                  </a:lnTo>
                  <a:lnTo>
                    <a:pt x="481799" y="79070"/>
                  </a:lnTo>
                  <a:lnTo>
                    <a:pt x="484263" y="68021"/>
                  </a:lnTo>
                  <a:lnTo>
                    <a:pt x="484873" y="62598"/>
                  </a:lnTo>
                  <a:lnTo>
                    <a:pt x="485089" y="60744"/>
                  </a:lnTo>
                  <a:lnTo>
                    <a:pt x="466356" y="22720"/>
                  </a:lnTo>
                  <a:lnTo>
                    <a:pt x="447840" y="17538"/>
                  </a:lnTo>
                  <a:lnTo>
                    <a:pt x="448183" y="17475"/>
                  </a:lnTo>
                  <a:lnTo>
                    <a:pt x="446697" y="17538"/>
                  </a:lnTo>
                  <a:lnTo>
                    <a:pt x="445554" y="17462"/>
                  </a:lnTo>
                  <a:lnTo>
                    <a:pt x="444627" y="17272"/>
                  </a:lnTo>
                  <a:lnTo>
                    <a:pt x="436105" y="17272"/>
                  </a:lnTo>
                  <a:lnTo>
                    <a:pt x="432003" y="17348"/>
                  </a:lnTo>
                  <a:lnTo>
                    <a:pt x="432003" y="71310"/>
                  </a:lnTo>
                  <a:lnTo>
                    <a:pt x="432003" y="74168"/>
                  </a:lnTo>
                  <a:lnTo>
                    <a:pt x="431139" y="76428"/>
                  </a:lnTo>
                  <a:lnTo>
                    <a:pt x="412140" y="122212"/>
                  </a:lnTo>
                  <a:lnTo>
                    <a:pt x="300266" y="122212"/>
                  </a:lnTo>
                  <a:lnTo>
                    <a:pt x="322618" y="62738"/>
                  </a:lnTo>
                  <a:lnTo>
                    <a:pt x="411873" y="62738"/>
                  </a:lnTo>
                  <a:lnTo>
                    <a:pt x="411873" y="62598"/>
                  </a:lnTo>
                  <a:lnTo>
                    <a:pt x="421601" y="62598"/>
                  </a:lnTo>
                  <a:lnTo>
                    <a:pt x="423748" y="62801"/>
                  </a:lnTo>
                  <a:lnTo>
                    <a:pt x="430466" y="67589"/>
                  </a:lnTo>
                  <a:lnTo>
                    <a:pt x="431469" y="69253"/>
                  </a:lnTo>
                  <a:lnTo>
                    <a:pt x="432003" y="71310"/>
                  </a:lnTo>
                  <a:lnTo>
                    <a:pt x="432003" y="17348"/>
                  </a:lnTo>
                  <a:lnTo>
                    <a:pt x="425234" y="17462"/>
                  </a:lnTo>
                  <a:lnTo>
                    <a:pt x="413778" y="18008"/>
                  </a:lnTo>
                  <a:lnTo>
                    <a:pt x="401751" y="18897"/>
                  </a:lnTo>
                  <a:lnTo>
                    <a:pt x="389191" y="20129"/>
                  </a:lnTo>
                  <a:lnTo>
                    <a:pt x="336169" y="22720"/>
                  </a:lnTo>
                  <a:lnTo>
                    <a:pt x="336778" y="20866"/>
                  </a:lnTo>
                  <a:lnTo>
                    <a:pt x="337248" y="19329"/>
                  </a:lnTo>
                  <a:lnTo>
                    <a:pt x="337718" y="17272"/>
                  </a:lnTo>
                  <a:lnTo>
                    <a:pt x="284899" y="0"/>
                  </a:lnTo>
                  <a:lnTo>
                    <a:pt x="276567" y="26339"/>
                  </a:lnTo>
                  <a:lnTo>
                    <a:pt x="268516" y="50152"/>
                  </a:lnTo>
                  <a:lnTo>
                    <a:pt x="253352" y="90182"/>
                  </a:lnTo>
                  <a:lnTo>
                    <a:pt x="238201" y="125526"/>
                  </a:lnTo>
                  <a:lnTo>
                    <a:pt x="221335" y="161023"/>
                  </a:lnTo>
                  <a:lnTo>
                    <a:pt x="274154" y="187083"/>
                  </a:lnTo>
                  <a:lnTo>
                    <a:pt x="276809" y="181254"/>
                  </a:lnTo>
                  <a:lnTo>
                    <a:pt x="279590" y="175348"/>
                  </a:lnTo>
                  <a:lnTo>
                    <a:pt x="285369" y="163156"/>
                  </a:lnTo>
                  <a:lnTo>
                    <a:pt x="399529" y="163156"/>
                  </a:lnTo>
                  <a:lnTo>
                    <a:pt x="396544" y="172351"/>
                  </a:lnTo>
                  <a:lnTo>
                    <a:pt x="393522" y="181533"/>
                  </a:lnTo>
                  <a:lnTo>
                    <a:pt x="390385" y="190703"/>
                  </a:lnTo>
                  <a:lnTo>
                    <a:pt x="387108" y="199910"/>
                  </a:lnTo>
                  <a:lnTo>
                    <a:pt x="214490" y="199910"/>
                  </a:lnTo>
                  <a:lnTo>
                    <a:pt x="214490" y="250024"/>
                  </a:lnTo>
                  <a:lnTo>
                    <a:pt x="342138" y="250024"/>
                  </a:lnTo>
                  <a:lnTo>
                    <a:pt x="342138" y="364134"/>
                  </a:lnTo>
                  <a:lnTo>
                    <a:pt x="324764" y="345782"/>
                  </a:lnTo>
                  <a:lnTo>
                    <a:pt x="294779" y="369379"/>
                  </a:lnTo>
                  <a:lnTo>
                    <a:pt x="263144" y="392480"/>
                  </a:lnTo>
                  <a:lnTo>
                    <a:pt x="229831" y="415048"/>
                  </a:lnTo>
                  <a:lnTo>
                    <a:pt x="194830" y="437032"/>
                  </a:lnTo>
                  <a:lnTo>
                    <a:pt x="232613" y="480504"/>
                  </a:lnTo>
                  <a:lnTo>
                    <a:pt x="262890" y="459930"/>
                  </a:lnTo>
                  <a:lnTo>
                    <a:pt x="291236" y="439839"/>
                  </a:lnTo>
                  <a:lnTo>
                    <a:pt x="317665" y="420154"/>
                  </a:lnTo>
                  <a:lnTo>
                    <a:pt x="342214" y="400812"/>
                  </a:lnTo>
                  <a:lnTo>
                    <a:pt x="342214" y="430263"/>
                  </a:lnTo>
                  <a:lnTo>
                    <a:pt x="332613" y="467537"/>
                  </a:lnTo>
                  <a:lnTo>
                    <a:pt x="327037" y="467537"/>
                  </a:lnTo>
                  <a:lnTo>
                    <a:pt x="310997" y="467144"/>
                  </a:lnTo>
                  <a:lnTo>
                    <a:pt x="294982" y="465912"/>
                  </a:lnTo>
                  <a:lnTo>
                    <a:pt x="278866" y="463816"/>
                  </a:lnTo>
                  <a:lnTo>
                    <a:pt x="263017" y="460895"/>
                  </a:lnTo>
                  <a:lnTo>
                    <a:pt x="272008" y="506628"/>
                  </a:lnTo>
                  <a:lnTo>
                    <a:pt x="289179" y="509498"/>
                  </a:lnTo>
                  <a:lnTo>
                    <a:pt x="304457" y="511556"/>
                  </a:lnTo>
                  <a:lnTo>
                    <a:pt x="317817" y="512787"/>
                  </a:lnTo>
                  <a:lnTo>
                    <a:pt x="329260" y="513207"/>
                  </a:lnTo>
                  <a:lnTo>
                    <a:pt x="339394" y="513207"/>
                  </a:lnTo>
                  <a:lnTo>
                    <a:pt x="376770" y="499605"/>
                  </a:lnTo>
                  <a:lnTo>
                    <a:pt x="395389" y="467537"/>
                  </a:lnTo>
                  <a:lnTo>
                    <a:pt x="396290" y="464439"/>
                  </a:lnTo>
                  <a:lnTo>
                    <a:pt x="398754" y="446925"/>
                  </a:lnTo>
                  <a:lnTo>
                    <a:pt x="399592" y="425805"/>
                  </a:lnTo>
                  <a:lnTo>
                    <a:pt x="399592" y="400812"/>
                  </a:lnTo>
                  <a:lnTo>
                    <a:pt x="399592" y="398564"/>
                  </a:lnTo>
                  <a:lnTo>
                    <a:pt x="420281" y="420789"/>
                  </a:lnTo>
                  <a:lnTo>
                    <a:pt x="441794" y="442518"/>
                  </a:lnTo>
                  <a:lnTo>
                    <a:pt x="464172" y="463842"/>
                  </a:lnTo>
                  <a:lnTo>
                    <a:pt x="487375" y="484822"/>
                  </a:lnTo>
                  <a:lnTo>
                    <a:pt x="524421" y="441426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0672" y="536256"/>
              <a:ext cx="76441" cy="1892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3130" y="143928"/>
              <a:ext cx="3341370" cy="742950"/>
            </a:xfrm>
            <a:custGeom>
              <a:avLst/>
              <a:gdLst/>
              <a:ahLst/>
              <a:cxnLst/>
              <a:rect l="l" t="t" r="r" b="b"/>
              <a:pathLst>
                <a:path w="3341370" h="742950">
                  <a:moveTo>
                    <a:pt x="750176" y="371373"/>
                  </a:moveTo>
                  <a:lnTo>
                    <a:pt x="747255" y="324777"/>
                  </a:lnTo>
                  <a:lnTo>
                    <a:pt x="738720" y="279920"/>
                  </a:lnTo>
                  <a:lnTo>
                    <a:pt x="724928" y="237134"/>
                  </a:lnTo>
                  <a:lnTo>
                    <a:pt x="706221" y="196761"/>
                  </a:lnTo>
                  <a:lnTo>
                    <a:pt x="682955" y="159181"/>
                  </a:lnTo>
                  <a:lnTo>
                    <a:pt x="655497" y="124714"/>
                  </a:lnTo>
                  <a:lnTo>
                    <a:pt x="624166" y="93713"/>
                  </a:lnTo>
                  <a:lnTo>
                    <a:pt x="589356" y="66522"/>
                  </a:lnTo>
                  <a:lnTo>
                    <a:pt x="551383" y="43497"/>
                  </a:lnTo>
                  <a:lnTo>
                    <a:pt x="510603" y="24993"/>
                  </a:lnTo>
                  <a:lnTo>
                    <a:pt x="467385" y="11341"/>
                  </a:lnTo>
                  <a:lnTo>
                    <a:pt x="422071" y="2895"/>
                  </a:lnTo>
                  <a:lnTo>
                    <a:pt x="375018" y="0"/>
                  </a:lnTo>
                  <a:lnTo>
                    <a:pt x="327990" y="2895"/>
                  </a:lnTo>
                  <a:lnTo>
                    <a:pt x="282702" y="11341"/>
                  </a:lnTo>
                  <a:lnTo>
                    <a:pt x="239509" y="24993"/>
                  </a:lnTo>
                  <a:lnTo>
                    <a:pt x="198755" y="43497"/>
                  </a:lnTo>
                  <a:lnTo>
                    <a:pt x="160794" y="66522"/>
                  </a:lnTo>
                  <a:lnTo>
                    <a:pt x="125984" y="93713"/>
                  </a:lnTo>
                  <a:lnTo>
                    <a:pt x="94665" y="124714"/>
                  </a:lnTo>
                  <a:lnTo>
                    <a:pt x="67208" y="159181"/>
                  </a:lnTo>
                  <a:lnTo>
                    <a:pt x="43954" y="196761"/>
                  </a:lnTo>
                  <a:lnTo>
                    <a:pt x="25247" y="237134"/>
                  </a:lnTo>
                  <a:lnTo>
                    <a:pt x="11455" y="279920"/>
                  </a:lnTo>
                  <a:lnTo>
                    <a:pt x="2921" y="324777"/>
                  </a:lnTo>
                  <a:lnTo>
                    <a:pt x="0" y="371373"/>
                  </a:lnTo>
                  <a:lnTo>
                    <a:pt x="2921" y="417969"/>
                  </a:lnTo>
                  <a:lnTo>
                    <a:pt x="11455" y="462838"/>
                  </a:lnTo>
                  <a:lnTo>
                    <a:pt x="25247" y="505637"/>
                  </a:lnTo>
                  <a:lnTo>
                    <a:pt x="43954" y="545998"/>
                  </a:lnTo>
                  <a:lnTo>
                    <a:pt x="67208" y="583603"/>
                  </a:lnTo>
                  <a:lnTo>
                    <a:pt x="94665" y="618070"/>
                  </a:lnTo>
                  <a:lnTo>
                    <a:pt x="125984" y="649071"/>
                  </a:lnTo>
                  <a:lnTo>
                    <a:pt x="160794" y="676262"/>
                  </a:lnTo>
                  <a:lnTo>
                    <a:pt x="198755" y="699287"/>
                  </a:lnTo>
                  <a:lnTo>
                    <a:pt x="239509" y="717791"/>
                  </a:lnTo>
                  <a:lnTo>
                    <a:pt x="282702" y="731443"/>
                  </a:lnTo>
                  <a:lnTo>
                    <a:pt x="327990" y="739876"/>
                  </a:lnTo>
                  <a:lnTo>
                    <a:pt x="375018" y="742759"/>
                  </a:lnTo>
                  <a:lnTo>
                    <a:pt x="422071" y="739863"/>
                  </a:lnTo>
                  <a:lnTo>
                    <a:pt x="467385" y="731418"/>
                  </a:lnTo>
                  <a:lnTo>
                    <a:pt x="510603" y="717765"/>
                  </a:lnTo>
                  <a:lnTo>
                    <a:pt x="551383" y="699262"/>
                  </a:lnTo>
                  <a:lnTo>
                    <a:pt x="589356" y="676236"/>
                  </a:lnTo>
                  <a:lnTo>
                    <a:pt x="624166" y="649046"/>
                  </a:lnTo>
                  <a:lnTo>
                    <a:pt x="655497" y="618045"/>
                  </a:lnTo>
                  <a:lnTo>
                    <a:pt x="682955" y="583577"/>
                  </a:lnTo>
                  <a:lnTo>
                    <a:pt x="706221" y="545985"/>
                  </a:lnTo>
                  <a:lnTo>
                    <a:pt x="724928" y="505625"/>
                  </a:lnTo>
                  <a:lnTo>
                    <a:pt x="738720" y="462838"/>
                  </a:lnTo>
                  <a:lnTo>
                    <a:pt x="747255" y="417969"/>
                  </a:lnTo>
                  <a:lnTo>
                    <a:pt x="750176" y="371373"/>
                  </a:lnTo>
                  <a:close/>
                </a:path>
                <a:path w="3341370" h="742950">
                  <a:moveTo>
                    <a:pt x="1803654" y="597865"/>
                  </a:moveTo>
                  <a:lnTo>
                    <a:pt x="1779752" y="567575"/>
                  </a:lnTo>
                  <a:lnTo>
                    <a:pt x="1757083" y="537387"/>
                  </a:lnTo>
                  <a:lnTo>
                    <a:pt x="1735632" y="507365"/>
                  </a:lnTo>
                  <a:lnTo>
                    <a:pt x="1715401" y="477570"/>
                  </a:lnTo>
                  <a:lnTo>
                    <a:pt x="1791233" y="477570"/>
                  </a:lnTo>
                  <a:lnTo>
                    <a:pt x="1791233" y="422744"/>
                  </a:lnTo>
                  <a:lnTo>
                    <a:pt x="1680502" y="422744"/>
                  </a:lnTo>
                  <a:lnTo>
                    <a:pt x="1673009" y="410298"/>
                  </a:lnTo>
                  <a:lnTo>
                    <a:pt x="1665795" y="397954"/>
                  </a:lnTo>
                  <a:lnTo>
                    <a:pt x="1658848" y="385597"/>
                  </a:lnTo>
                  <a:lnTo>
                    <a:pt x="1652104" y="373164"/>
                  </a:lnTo>
                  <a:lnTo>
                    <a:pt x="1786204" y="373164"/>
                  </a:lnTo>
                  <a:lnTo>
                    <a:pt x="1786204" y="331749"/>
                  </a:lnTo>
                  <a:lnTo>
                    <a:pt x="1786204" y="318262"/>
                  </a:lnTo>
                  <a:lnTo>
                    <a:pt x="1786064" y="318262"/>
                  </a:lnTo>
                  <a:lnTo>
                    <a:pt x="1786102" y="312331"/>
                  </a:lnTo>
                  <a:lnTo>
                    <a:pt x="1786204" y="303974"/>
                  </a:lnTo>
                  <a:lnTo>
                    <a:pt x="1786267" y="301586"/>
                  </a:lnTo>
                  <a:lnTo>
                    <a:pt x="1786470" y="301586"/>
                  </a:lnTo>
                  <a:lnTo>
                    <a:pt x="1786407" y="282181"/>
                  </a:lnTo>
                  <a:lnTo>
                    <a:pt x="1770164" y="238709"/>
                  </a:lnTo>
                  <a:lnTo>
                    <a:pt x="1734807" y="223431"/>
                  </a:lnTo>
                  <a:lnTo>
                    <a:pt x="1731035" y="223151"/>
                  </a:lnTo>
                  <a:lnTo>
                    <a:pt x="1731035" y="271145"/>
                  </a:lnTo>
                  <a:lnTo>
                    <a:pt x="1731035" y="324510"/>
                  </a:lnTo>
                  <a:lnTo>
                    <a:pt x="1723720" y="331749"/>
                  </a:lnTo>
                  <a:lnTo>
                    <a:pt x="1615732" y="331749"/>
                  </a:lnTo>
                  <a:lnTo>
                    <a:pt x="1615732" y="422744"/>
                  </a:lnTo>
                  <a:lnTo>
                    <a:pt x="1477886" y="422744"/>
                  </a:lnTo>
                  <a:lnTo>
                    <a:pt x="1478318" y="409943"/>
                  </a:lnTo>
                  <a:lnTo>
                    <a:pt x="1478864" y="397395"/>
                  </a:lnTo>
                  <a:lnTo>
                    <a:pt x="1480032" y="373164"/>
                  </a:lnTo>
                  <a:lnTo>
                    <a:pt x="1589620" y="373164"/>
                  </a:lnTo>
                  <a:lnTo>
                    <a:pt x="1595513" y="385127"/>
                  </a:lnTo>
                  <a:lnTo>
                    <a:pt x="1601851" y="397395"/>
                  </a:lnTo>
                  <a:lnTo>
                    <a:pt x="1608607" y="409943"/>
                  </a:lnTo>
                  <a:lnTo>
                    <a:pt x="1615732" y="422744"/>
                  </a:lnTo>
                  <a:lnTo>
                    <a:pt x="1615732" y="331749"/>
                  </a:lnTo>
                  <a:lnTo>
                    <a:pt x="1492453" y="331749"/>
                  </a:lnTo>
                  <a:lnTo>
                    <a:pt x="1485138" y="324510"/>
                  </a:lnTo>
                  <a:lnTo>
                    <a:pt x="1485138" y="271272"/>
                  </a:lnTo>
                  <a:lnTo>
                    <a:pt x="1492453" y="263893"/>
                  </a:lnTo>
                  <a:lnTo>
                    <a:pt x="1723720" y="263893"/>
                  </a:lnTo>
                  <a:lnTo>
                    <a:pt x="1731035" y="271145"/>
                  </a:lnTo>
                  <a:lnTo>
                    <a:pt x="1731035" y="223151"/>
                  </a:lnTo>
                  <a:lnTo>
                    <a:pt x="1717751" y="222161"/>
                  </a:lnTo>
                  <a:lnTo>
                    <a:pt x="1717751" y="222034"/>
                  </a:lnTo>
                  <a:lnTo>
                    <a:pt x="1430909" y="222034"/>
                  </a:lnTo>
                  <a:lnTo>
                    <a:pt x="1430909" y="234251"/>
                  </a:lnTo>
                  <a:lnTo>
                    <a:pt x="1427327" y="314337"/>
                  </a:lnTo>
                  <a:lnTo>
                    <a:pt x="1424559" y="380339"/>
                  </a:lnTo>
                  <a:lnTo>
                    <a:pt x="1422361" y="438251"/>
                  </a:lnTo>
                  <a:lnTo>
                    <a:pt x="1420799" y="486079"/>
                  </a:lnTo>
                  <a:lnTo>
                    <a:pt x="1419872" y="523773"/>
                  </a:lnTo>
                  <a:lnTo>
                    <a:pt x="1419567" y="551345"/>
                  </a:lnTo>
                  <a:lnTo>
                    <a:pt x="1420964" y="564997"/>
                  </a:lnTo>
                  <a:lnTo>
                    <a:pt x="1449324" y="603821"/>
                  </a:lnTo>
                  <a:lnTo>
                    <a:pt x="1498892" y="613219"/>
                  </a:lnTo>
                  <a:lnTo>
                    <a:pt x="1535061" y="612343"/>
                  </a:lnTo>
                  <a:lnTo>
                    <a:pt x="1575701" y="609739"/>
                  </a:lnTo>
                  <a:lnTo>
                    <a:pt x="1620824" y="605472"/>
                  </a:lnTo>
                  <a:lnTo>
                    <a:pt x="1670431" y="599592"/>
                  </a:lnTo>
                  <a:lnTo>
                    <a:pt x="1675218" y="567093"/>
                  </a:lnTo>
                  <a:lnTo>
                    <a:pt x="1677543" y="551345"/>
                  </a:lnTo>
                  <a:lnTo>
                    <a:pt x="1628000" y="558228"/>
                  </a:lnTo>
                  <a:lnTo>
                    <a:pt x="1583156" y="563156"/>
                  </a:lnTo>
                  <a:lnTo>
                    <a:pt x="1543037" y="566102"/>
                  </a:lnTo>
                  <a:lnTo>
                    <a:pt x="1507680" y="567093"/>
                  </a:lnTo>
                  <a:lnTo>
                    <a:pt x="1493266" y="565937"/>
                  </a:lnTo>
                  <a:lnTo>
                    <a:pt x="1483055" y="562432"/>
                  </a:lnTo>
                  <a:lnTo>
                    <a:pt x="1476997" y="556526"/>
                  </a:lnTo>
                  <a:lnTo>
                    <a:pt x="1475003" y="548144"/>
                  </a:lnTo>
                  <a:lnTo>
                    <a:pt x="1475079" y="535114"/>
                  </a:lnTo>
                  <a:lnTo>
                    <a:pt x="1475346" y="518960"/>
                  </a:lnTo>
                  <a:lnTo>
                    <a:pt x="1475765" y="499732"/>
                  </a:lnTo>
                  <a:lnTo>
                    <a:pt x="1476336" y="477507"/>
                  </a:lnTo>
                  <a:lnTo>
                    <a:pt x="1648079" y="477507"/>
                  </a:lnTo>
                  <a:lnTo>
                    <a:pt x="1669669" y="511721"/>
                  </a:lnTo>
                  <a:lnTo>
                    <a:pt x="1693278" y="546950"/>
                  </a:lnTo>
                  <a:lnTo>
                    <a:pt x="1718868" y="583145"/>
                  </a:lnTo>
                  <a:lnTo>
                    <a:pt x="1746465" y="620255"/>
                  </a:lnTo>
                  <a:lnTo>
                    <a:pt x="1803654" y="597865"/>
                  </a:lnTo>
                  <a:close/>
                </a:path>
                <a:path w="3341370" h="742950">
                  <a:moveTo>
                    <a:pt x="3341001" y="342468"/>
                  </a:moveTo>
                  <a:lnTo>
                    <a:pt x="3226574" y="342468"/>
                  </a:lnTo>
                  <a:lnTo>
                    <a:pt x="3226574" y="292811"/>
                  </a:lnTo>
                  <a:lnTo>
                    <a:pt x="3326841" y="292811"/>
                  </a:lnTo>
                  <a:lnTo>
                    <a:pt x="3326841" y="239776"/>
                  </a:lnTo>
                  <a:lnTo>
                    <a:pt x="3072409" y="239776"/>
                  </a:lnTo>
                  <a:lnTo>
                    <a:pt x="3072409" y="292811"/>
                  </a:lnTo>
                  <a:lnTo>
                    <a:pt x="3171266" y="292811"/>
                  </a:lnTo>
                  <a:lnTo>
                    <a:pt x="3171266" y="342468"/>
                  </a:lnTo>
                  <a:lnTo>
                    <a:pt x="3055099" y="342468"/>
                  </a:lnTo>
                  <a:lnTo>
                    <a:pt x="3055099" y="392112"/>
                  </a:lnTo>
                  <a:lnTo>
                    <a:pt x="3171266" y="392112"/>
                  </a:lnTo>
                  <a:lnTo>
                    <a:pt x="3171266" y="440296"/>
                  </a:lnTo>
                  <a:lnTo>
                    <a:pt x="3063887" y="440296"/>
                  </a:lnTo>
                  <a:lnTo>
                    <a:pt x="3063887" y="620331"/>
                  </a:lnTo>
                  <a:lnTo>
                    <a:pt x="3321062" y="620331"/>
                  </a:lnTo>
                  <a:lnTo>
                    <a:pt x="3326041" y="569950"/>
                  </a:lnTo>
                  <a:lnTo>
                    <a:pt x="3329787" y="531876"/>
                  </a:lnTo>
                  <a:lnTo>
                    <a:pt x="3330397" y="498716"/>
                  </a:lnTo>
                  <a:lnTo>
                    <a:pt x="3329736" y="487946"/>
                  </a:lnTo>
                  <a:lnTo>
                    <a:pt x="3328555" y="482028"/>
                  </a:lnTo>
                  <a:lnTo>
                    <a:pt x="3327806" y="478243"/>
                  </a:lnTo>
                  <a:lnTo>
                    <a:pt x="3298621" y="444588"/>
                  </a:lnTo>
                  <a:lnTo>
                    <a:pt x="3279597" y="440296"/>
                  </a:lnTo>
                  <a:lnTo>
                    <a:pt x="3274961" y="440296"/>
                  </a:lnTo>
                  <a:lnTo>
                    <a:pt x="3274961" y="489077"/>
                  </a:lnTo>
                  <a:lnTo>
                    <a:pt x="3274885" y="506653"/>
                  </a:lnTo>
                  <a:lnTo>
                    <a:pt x="3274796" y="514845"/>
                  </a:lnTo>
                  <a:lnTo>
                    <a:pt x="3274352" y="531876"/>
                  </a:lnTo>
                  <a:lnTo>
                    <a:pt x="3273653" y="550125"/>
                  </a:lnTo>
                  <a:lnTo>
                    <a:pt x="3272739" y="569950"/>
                  </a:lnTo>
                  <a:lnTo>
                    <a:pt x="3121075" y="569950"/>
                  </a:lnTo>
                  <a:lnTo>
                    <a:pt x="3119488" y="531622"/>
                  </a:lnTo>
                  <a:lnTo>
                    <a:pt x="3118853" y="488403"/>
                  </a:lnTo>
                  <a:lnTo>
                    <a:pt x="3124631" y="482955"/>
                  </a:lnTo>
                  <a:lnTo>
                    <a:pt x="3134893" y="482028"/>
                  </a:lnTo>
                  <a:lnTo>
                    <a:pt x="3134893" y="482295"/>
                  </a:lnTo>
                  <a:lnTo>
                    <a:pt x="3260801" y="482295"/>
                  </a:lnTo>
                  <a:lnTo>
                    <a:pt x="3269792" y="483755"/>
                  </a:lnTo>
                  <a:lnTo>
                    <a:pt x="3274961" y="489077"/>
                  </a:lnTo>
                  <a:lnTo>
                    <a:pt x="3274961" y="440296"/>
                  </a:lnTo>
                  <a:lnTo>
                    <a:pt x="3226701" y="440296"/>
                  </a:lnTo>
                  <a:lnTo>
                    <a:pt x="3226701" y="392036"/>
                  </a:lnTo>
                  <a:lnTo>
                    <a:pt x="3341001" y="392036"/>
                  </a:lnTo>
                  <a:lnTo>
                    <a:pt x="3341001" y="3424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17856" y="178055"/>
              <a:ext cx="681355" cy="467359"/>
            </a:xfrm>
            <a:custGeom>
              <a:avLst/>
              <a:gdLst/>
              <a:ahLst/>
              <a:cxnLst/>
              <a:rect l="l" t="t" r="r" b="b"/>
              <a:pathLst>
                <a:path w="681354" h="467359">
                  <a:moveTo>
                    <a:pt x="340395" y="0"/>
                  </a:moveTo>
                  <a:lnTo>
                    <a:pt x="294307" y="3087"/>
                  </a:lnTo>
                  <a:lnTo>
                    <a:pt x="250072" y="12078"/>
                  </a:lnTo>
                  <a:lnTo>
                    <a:pt x="208101" y="26566"/>
                  </a:lnTo>
                  <a:lnTo>
                    <a:pt x="168805" y="46143"/>
                  </a:lnTo>
                  <a:lnTo>
                    <a:pt x="132595" y="70401"/>
                  </a:lnTo>
                  <a:lnTo>
                    <a:pt x="99880" y="98934"/>
                  </a:lnTo>
                  <a:lnTo>
                    <a:pt x="71072" y="131334"/>
                  </a:lnTo>
                  <a:lnTo>
                    <a:pt x="46581" y="167194"/>
                  </a:lnTo>
                  <a:lnTo>
                    <a:pt x="26817" y="206107"/>
                  </a:lnTo>
                  <a:lnTo>
                    <a:pt x="12192" y="247664"/>
                  </a:lnTo>
                  <a:lnTo>
                    <a:pt x="3116" y="291460"/>
                  </a:lnTo>
                  <a:lnTo>
                    <a:pt x="0" y="337086"/>
                  </a:lnTo>
                  <a:lnTo>
                    <a:pt x="3038" y="381777"/>
                  </a:lnTo>
                  <a:lnTo>
                    <a:pt x="8372" y="411007"/>
                  </a:lnTo>
                  <a:lnTo>
                    <a:pt x="16247" y="439614"/>
                  </a:lnTo>
                  <a:lnTo>
                    <a:pt x="26576" y="467349"/>
                  </a:lnTo>
                  <a:lnTo>
                    <a:pt x="340395" y="337086"/>
                  </a:lnTo>
                  <a:lnTo>
                    <a:pt x="671395" y="413383"/>
                  </a:lnTo>
                  <a:lnTo>
                    <a:pt x="678106" y="375758"/>
                  </a:lnTo>
                  <a:lnTo>
                    <a:pt x="680790" y="337086"/>
                  </a:lnTo>
                  <a:lnTo>
                    <a:pt x="677673" y="291460"/>
                  </a:lnTo>
                  <a:lnTo>
                    <a:pt x="668593" y="247664"/>
                  </a:lnTo>
                  <a:lnTo>
                    <a:pt x="653963" y="206107"/>
                  </a:lnTo>
                  <a:lnTo>
                    <a:pt x="634194" y="167194"/>
                  </a:lnTo>
                  <a:lnTo>
                    <a:pt x="609698" y="131334"/>
                  </a:lnTo>
                  <a:lnTo>
                    <a:pt x="580885" y="98934"/>
                  </a:lnTo>
                  <a:lnTo>
                    <a:pt x="548167" y="70401"/>
                  </a:lnTo>
                  <a:lnTo>
                    <a:pt x="511955" y="46143"/>
                  </a:lnTo>
                  <a:lnTo>
                    <a:pt x="472660" y="26566"/>
                  </a:lnTo>
                  <a:lnTo>
                    <a:pt x="430695" y="12078"/>
                  </a:lnTo>
                  <a:lnTo>
                    <a:pt x="386469" y="3087"/>
                  </a:lnTo>
                  <a:lnTo>
                    <a:pt x="340395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30668" y="467104"/>
              <a:ext cx="659130" cy="386080"/>
            </a:xfrm>
            <a:custGeom>
              <a:avLst/>
              <a:gdLst/>
              <a:ahLst/>
              <a:cxnLst/>
              <a:rect l="l" t="t" r="r" b="b"/>
              <a:pathLst>
                <a:path w="659129" h="386080">
                  <a:moveTo>
                    <a:pt x="380595" y="0"/>
                  </a:moveTo>
                  <a:lnTo>
                    <a:pt x="275900" y="153988"/>
                  </a:lnTo>
                  <a:lnTo>
                    <a:pt x="0" y="146478"/>
                  </a:lnTo>
                  <a:lnTo>
                    <a:pt x="17497" y="191682"/>
                  </a:lnTo>
                  <a:lnTo>
                    <a:pt x="41157" y="233317"/>
                  </a:lnTo>
                  <a:lnTo>
                    <a:pt x="70344" y="270916"/>
                  </a:lnTo>
                  <a:lnTo>
                    <a:pt x="104424" y="304013"/>
                  </a:lnTo>
                  <a:lnTo>
                    <a:pt x="142764" y="332139"/>
                  </a:lnTo>
                  <a:lnTo>
                    <a:pt x="184728" y="354829"/>
                  </a:lnTo>
                  <a:lnTo>
                    <a:pt x="229684" y="371614"/>
                  </a:lnTo>
                  <a:lnTo>
                    <a:pt x="276997" y="382027"/>
                  </a:lnTo>
                  <a:lnTo>
                    <a:pt x="326033" y="385602"/>
                  </a:lnTo>
                  <a:lnTo>
                    <a:pt x="372886" y="382357"/>
                  </a:lnTo>
                  <a:lnTo>
                    <a:pt x="418108" y="372895"/>
                  </a:lnTo>
                  <a:lnTo>
                    <a:pt x="461177" y="357627"/>
                  </a:lnTo>
                  <a:lnTo>
                    <a:pt x="501575" y="336964"/>
                  </a:lnTo>
                  <a:lnTo>
                    <a:pt x="538780" y="311316"/>
                  </a:lnTo>
                  <a:lnTo>
                    <a:pt x="572272" y="281095"/>
                  </a:lnTo>
                  <a:lnTo>
                    <a:pt x="601532" y="246710"/>
                  </a:lnTo>
                  <a:lnTo>
                    <a:pt x="626038" y="208573"/>
                  </a:lnTo>
                  <a:lnTo>
                    <a:pt x="645271" y="167095"/>
                  </a:lnTo>
                  <a:lnTo>
                    <a:pt x="658710" y="122685"/>
                  </a:lnTo>
                  <a:lnTo>
                    <a:pt x="501667" y="155517"/>
                  </a:lnTo>
                  <a:lnTo>
                    <a:pt x="380595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18125" y="322599"/>
              <a:ext cx="306705" cy="234315"/>
            </a:xfrm>
            <a:custGeom>
              <a:avLst/>
              <a:gdLst/>
              <a:ahLst/>
              <a:cxnLst/>
              <a:rect l="l" t="t" r="r" b="b"/>
              <a:pathLst>
                <a:path w="306704" h="234315">
                  <a:moveTo>
                    <a:pt x="264155" y="0"/>
                  </a:moveTo>
                  <a:lnTo>
                    <a:pt x="258249" y="930"/>
                  </a:lnTo>
                  <a:lnTo>
                    <a:pt x="250531" y="9105"/>
                  </a:lnTo>
                  <a:lnTo>
                    <a:pt x="116037" y="208884"/>
                  </a:lnTo>
                  <a:lnTo>
                    <a:pt x="0" y="209350"/>
                  </a:lnTo>
                  <a:lnTo>
                    <a:pt x="1073" y="233475"/>
                  </a:lnTo>
                  <a:lnTo>
                    <a:pt x="166439" y="233807"/>
                  </a:lnTo>
                  <a:lnTo>
                    <a:pt x="306570" y="39676"/>
                  </a:lnTo>
                  <a:lnTo>
                    <a:pt x="271269" y="2392"/>
                  </a:lnTo>
                  <a:lnTo>
                    <a:pt x="264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26809" y="352766"/>
              <a:ext cx="658495" cy="262890"/>
            </a:xfrm>
            <a:custGeom>
              <a:avLst/>
              <a:gdLst/>
              <a:ahLst/>
              <a:cxnLst/>
              <a:rect l="l" t="t" r="r" b="b"/>
              <a:pathLst>
                <a:path w="658495" h="262890">
                  <a:moveTo>
                    <a:pt x="391468" y="0"/>
                  </a:moveTo>
                  <a:lnTo>
                    <a:pt x="224424" y="245703"/>
                  </a:lnTo>
                  <a:lnTo>
                    <a:pt x="0" y="245703"/>
                  </a:lnTo>
                  <a:lnTo>
                    <a:pt x="4160" y="260790"/>
                  </a:lnTo>
                  <a:lnTo>
                    <a:pt x="238384" y="262318"/>
                  </a:lnTo>
                  <a:lnTo>
                    <a:pt x="391535" y="41737"/>
                  </a:lnTo>
                  <a:lnTo>
                    <a:pt x="543344" y="258995"/>
                  </a:lnTo>
                  <a:lnTo>
                    <a:pt x="653140" y="258995"/>
                  </a:lnTo>
                  <a:lnTo>
                    <a:pt x="658173" y="245703"/>
                  </a:lnTo>
                  <a:lnTo>
                    <a:pt x="563679" y="245703"/>
                  </a:lnTo>
                  <a:lnTo>
                    <a:pt x="391468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23046" y="266572"/>
              <a:ext cx="670560" cy="371475"/>
            </a:xfrm>
            <a:custGeom>
              <a:avLst/>
              <a:gdLst/>
              <a:ahLst/>
              <a:cxnLst/>
              <a:rect l="l" t="t" r="r" b="b"/>
              <a:pathLst>
                <a:path w="670559" h="371475">
                  <a:moveTo>
                    <a:pt x="660666" y="345452"/>
                  </a:moveTo>
                  <a:lnTo>
                    <a:pt x="548119" y="345452"/>
                  </a:lnTo>
                  <a:lnTo>
                    <a:pt x="395770" y="127330"/>
                  </a:lnTo>
                  <a:lnTo>
                    <a:pt x="241541" y="345846"/>
                  </a:lnTo>
                  <a:lnTo>
                    <a:pt x="7594" y="346976"/>
                  </a:lnTo>
                  <a:lnTo>
                    <a:pt x="14566" y="367779"/>
                  </a:lnTo>
                  <a:lnTo>
                    <a:pt x="295503" y="367576"/>
                  </a:lnTo>
                  <a:lnTo>
                    <a:pt x="389597" y="221030"/>
                  </a:lnTo>
                  <a:lnTo>
                    <a:pt x="496633" y="370967"/>
                  </a:lnTo>
                  <a:lnTo>
                    <a:pt x="651129" y="370967"/>
                  </a:lnTo>
                  <a:lnTo>
                    <a:pt x="660666" y="345452"/>
                  </a:lnTo>
                  <a:close/>
                </a:path>
                <a:path w="670559" h="371475">
                  <a:moveTo>
                    <a:pt x="670255" y="309435"/>
                  </a:moveTo>
                  <a:lnTo>
                    <a:pt x="620318" y="309435"/>
                  </a:lnTo>
                  <a:lnTo>
                    <a:pt x="410857" y="9766"/>
                  </a:lnTo>
                  <a:lnTo>
                    <a:pt x="403948" y="2590"/>
                  </a:lnTo>
                  <a:lnTo>
                    <a:pt x="385152" y="0"/>
                  </a:lnTo>
                  <a:lnTo>
                    <a:pt x="377240" y="6845"/>
                  </a:lnTo>
                  <a:lnTo>
                    <a:pt x="175704" y="306578"/>
                  </a:lnTo>
                  <a:lnTo>
                    <a:pt x="0" y="305854"/>
                  </a:lnTo>
                  <a:lnTo>
                    <a:pt x="3759" y="331901"/>
                  </a:lnTo>
                  <a:lnTo>
                    <a:pt x="229323" y="333171"/>
                  </a:lnTo>
                  <a:lnTo>
                    <a:pt x="394017" y="89052"/>
                  </a:lnTo>
                  <a:lnTo>
                    <a:pt x="567702" y="331431"/>
                  </a:lnTo>
                  <a:lnTo>
                    <a:pt x="664946" y="331901"/>
                  </a:lnTo>
                  <a:lnTo>
                    <a:pt x="670255" y="309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0" y="559308"/>
            <a:ext cx="6608445" cy="6299200"/>
            <a:chOff x="0" y="559308"/>
            <a:chExt cx="6608445" cy="6299200"/>
          </a:xfrm>
        </p:grpSpPr>
        <p:sp>
          <p:nvSpPr>
            <p:cNvPr id="23" name="object 23"/>
            <p:cNvSpPr/>
            <p:nvPr/>
          </p:nvSpPr>
          <p:spPr>
            <a:xfrm>
              <a:off x="2502407" y="559308"/>
              <a:ext cx="2324100" cy="2326005"/>
            </a:xfrm>
            <a:custGeom>
              <a:avLst/>
              <a:gdLst/>
              <a:ahLst/>
              <a:cxnLst/>
              <a:rect l="l" t="t" r="r" b="b"/>
              <a:pathLst>
                <a:path w="2324100" h="2326005">
                  <a:moveTo>
                    <a:pt x="1162050" y="0"/>
                  </a:moveTo>
                  <a:lnTo>
                    <a:pt x="1114154" y="969"/>
                  </a:lnTo>
                  <a:lnTo>
                    <a:pt x="1066750" y="3854"/>
                  </a:lnTo>
                  <a:lnTo>
                    <a:pt x="1019877" y="8616"/>
                  </a:lnTo>
                  <a:lnTo>
                    <a:pt x="973571" y="15218"/>
                  </a:lnTo>
                  <a:lnTo>
                    <a:pt x="927871" y="23622"/>
                  </a:lnTo>
                  <a:lnTo>
                    <a:pt x="882812" y="33792"/>
                  </a:lnTo>
                  <a:lnTo>
                    <a:pt x="838433" y="45689"/>
                  </a:lnTo>
                  <a:lnTo>
                    <a:pt x="794772" y="59277"/>
                  </a:lnTo>
                  <a:lnTo>
                    <a:pt x="751864" y="74518"/>
                  </a:lnTo>
                  <a:lnTo>
                    <a:pt x="709749" y="91374"/>
                  </a:lnTo>
                  <a:lnTo>
                    <a:pt x="668463" y="109808"/>
                  </a:lnTo>
                  <a:lnTo>
                    <a:pt x="628043" y="129784"/>
                  </a:lnTo>
                  <a:lnTo>
                    <a:pt x="588528" y="151262"/>
                  </a:lnTo>
                  <a:lnTo>
                    <a:pt x="549954" y="174207"/>
                  </a:lnTo>
                  <a:lnTo>
                    <a:pt x="512359" y="198580"/>
                  </a:lnTo>
                  <a:lnTo>
                    <a:pt x="475780" y="224344"/>
                  </a:lnTo>
                  <a:lnTo>
                    <a:pt x="440255" y="251463"/>
                  </a:lnTo>
                  <a:lnTo>
                    <a:pt x="405821" y="279897"/>
                  </a:lnTo>
                  <a:lnTo>
                    <a:pt x="372515" y="309611"/>
                  </a:lnTo>
                  <a:lnTo>
                    <a:pt x="340375" y="340566"/>
                  </a:lnTo>
                  <a:lnTo>
                    <a:pt x="309439" y="372725"/>
                  </a:lnTo>
                  <a:lnTo>
                    <a:pt x="279743" y="406051"/>
                  </a:lnTo>
                  <a:lnTo>
                    <a:pt x="251325" y="440507"/>
                  </a:lnTo>
                  <a:lnTo>
                    <a:pt x="224223" y="476054"/>
                  </a:lnTo>
                  <a:lnTo>
                    <a:pt x="198473" y="512657"/>
                  </a:lnTo>
                  <a:lnTo>
                    <a:pt x="174114" y="550276"/>
                  </a:lnTo>
                  <a:lnTo>
                    <a:pt x="151182" y="588875"/>
                  </a:lnTo>
                  <a:lnTo>
                    <a:pt x="129715" y="628417"/>
                  </a:lnTo>
                  <a:lnTo>
                    <a:pt x="109751" y="668863"/>
                  </a:lnTo>
                  <a:lnTo>
                    <a:pt x="91326" y="710178"/>
                  </a:lnTo>
                  <a:lnTo>
                    <a:pt x="74479" y="752322"/>
                  </a:lnTo>
                  <a:lnTo>
                    <a:pt x="59247" y="795259"/>
                  </a:lnTo>
                  <a:lnTo>
                    <a:pt x="45666" y="838952"/>
                  </a:lnTo>
                  <a:lnTo>
                    <a:pt x="33775" y="883363"/>
                  </a:lnTo>
                  <a:lnTo>
                    <a:pt x="23610" y="928454"/>
                  </a:lnTo>
                  <a:lnTo>
                    <a:pt x="15210" y="974189"/>
                  </a:lnTo>
                  <a:lnTo>
                    <a:pt x="8612" y="1020529"/>
                  </a:lnTo>
                  <a:lnTo>
                    <a:pt x="3852" y="1067438"/>
                  </a:lnTo>
                  <a:lnTo>
                    <a:pt x="969" y="1114878"/>
                  </a:lnTo>
                  <a:lnTo>
                    <a:pt x="0" y="1162812"/>
                  </a:lnTo>
                  <a:lnTo>
                    <a:pt x="969" y="1210745"/>
                  </a:lnTo>
                  <a:lnTo>
                    <a:pt x="3852" y="1258185"/>
                  </a:lnTo>
                  <a:lnTo>
                    <a:pt x="8612" y="1305094"/>
                  </a:lnTo>
                  <a:lnTo>
                    <a:pt x="15210" y="1351434"/>
                  </a:lnTo>
                  <a:lnTo>
                    <a:pt x="23610" y="1397169"/>
                  </a:lnTo>
                  <a:lnTo>
                    <a:pt x="33775" y="1442260"/>
                  </a:lnTo>
                  <a:lnTo>
                    <a:pt x="45666" y="1486671"/>
                  </a:lnTo>
                  <a:lnTo>
                    <a:pt x="59247" y="1530364"/>
                  </a:lnTo>
                  <a:lnTo>
                    <a:pt x="74479" y="1573301"/>
                  </a:lnTo>
                  <a:lnTo>
                    <a:pt x="91326" y="1615445"/>
                  </a:lnTo>
                  <a:lnTo>
                    <a:pt x="109751" y="1656760"/>
                  </a:lnTo>
                  <a:lnTo>
                    <a:pt x="129715" y="1697206"/>
                  </a:lnTo>
                  <a:lnTo>
                    <a:pt x="151182" y="1736748"/>
                  </a:lnTo>
                  <a:lnTo>
                    <a:pt x="174114" y="1775347"/>
                  </a:lnTo>
                  <a:lnTo>
                    <a:pt x="198473" y="1812966"/>
                  </a:lnTo>
                  <a:lnTo>
                    <a:pt x="224223" y="1849569"/>
                  </a:lnTo>
                  <a:lnTo>
                    <a:pt x="251325" y="1885116"/>
                  </a:lnTo>
                  <a:lnTo>
                    <a:pt x="279743" y="1919572"/>
                  </a:lnTo>
                  <a:lnTo>
                    <a:pt x="309439" y="1952898"/>
                  </a:lnTo>
                  <a:lnTo>
                    <a:pt x="340375" y="1985057"/>
                  </a:lnTo>
                  <a:lnTo>
                    <a:pt x="372515" y="2016012"/>
                  </a:lnTo>
                  <a:lnTo>
                    <a:pt x="405821" y="2045726"/>
                  </a:lnTo>
                  <a:lnTo>
                    <a:pt x="440255" y="2074160"/>
                  </a:lnTo>
                  <a:lnTo>
                    <a:pt x="475780" y="2101279"/>
                  </a:lnTo>
                  <a:lnTo>
                    <a:pt x="512359" y="2127043"/>
                  </a:lnTo>
                  <a:lnTo>
                    <a:pt x="549954" y="2151416"/>
                  </a:lnTo>
                  <a:lnTo>
                    <a:pt x="588528" y="2174361"/>
                  </a:lnTo>
                  <a:lnTo>
                    <a:pt x="628043" y="2195839"/>
                  </a:lnTo>
                  <a:lnTo>
                    <a:pt x="668463" y="2215815"/>
                  </a:lnTo>
                  <a:lnTo>
                    <a:pt x="709749" y="2234249"/>
                  </a:lnTo>
                  <a:lnTo>
                    <a:pt x="751864" y="2251105"/>
                  </a:lnTo>
                  <a:lnTo>
                    <a:pt x="794772" y="2266346"/>
                  </a:lnTo>
                  <a:lnTo>
                    <a:pt x="838433" y="2279934"/>
                  </a:lnTo>
                  <a:lnTo>
                    <a:pt x="882812" y="2291831"/>
                  </a:lnTo>
                  <a:lnTo>
                    <a:pt x="927871" y="2302001"/>
                  </a:lnTo>
                  <a:lnTo>
                    <a:pt x="973571" y="2310405"/>
                  </a:lnTo>
                  <a:lnTo>
                    <a:pt x="1019877" y="2317007"/>
                  </a:lnTo>
                  <a:lnTo>
                    <a:pt x="1066750" y="2321769"/>
                  </a:lnTo>
                  <a:lnTo>
                    <a:pt x="1114154" y="2324654"/>
                  </a:lnTo>
                  <a:lnTo>
                    <a:pt x="1162050" y="2325624"/>
                  </a:lnTo>
                  <a:lnTo>
                    <a:pt x="1209945" y="2324654"/>
                  </a:lnTo>
                  <a:lnTo>
                    <a:pt x="1257349" y="2321769"/>
                  </a:lnTo>
                  <a:lnTo>
                    <a:pt x="1304222" y="2317007"/>
                  </a:lnTo>
                  <a:lnTo>
                    <a:pt x="1350528" y="2310405"/>
                  </a:lnTo>
                  <a:lnTo>
                    <a:pt x="1396228" y="2302001"/>
                  </a:lnTo>
                  <a:lnTo>
                    <a:pt x="1441287" y="2291831"/>
                  </a:lnTo>
                  <a:lnTo>
                    <a:pt x="1485666" y="2279934"/>
                  </a:lnTo>
                  <a:lnTo>
                    <a:pt x="1529327" y="2266346"/>
                  </a:lnTo>
                  <a:lnTo>
                    <a:pt x="1572235" y="2251105"/>
                  </a:lnTo>
                  <a:lnTo>
                    <a:pt x="1614350" y="2234249"/>
                  </a:lnTo>
                  <a:lnTo>
                    <a:pt x="1655636" y="2215815"/>
                  </a:lnTo>
                  <a:lnTo>
                    <a:pt x="1696056" y="2195839"/>
                  </a:lnTo>
                  <a:lnTo>
                    <a:pt x="1735571" y="2174361"/>
                  </a:lnTo>
                  <a:lnTo>
                    <a:pt x="1774145" y="2151416"/>
                  </a:lnTo>
                  <a:lnTo>
                    <a:pt x="1811740" y="2127043"/>
                  </a:lnTo>
                  <a:lnTo>
                    <a:pt x="1848319" y="2101279"/>
                  </a:lnTo>
                  <a:lnTo>
                    <a:pt x="1883844" y="2074160"/>
                  </a:lnTo>
                  <a:lnTo>
                    <a:pt x="1918278" y="2045726"/>
                  </a:lnTo>
                  <a:lnTo>
                    <a:pt x="1951584" y="2016012"/>
                  </a:lnTo>
                  <a:lnTo>
                    <a:pt x="1983724" y="1985057"/>
                  </a:lnTo>
                  <a:lnTo>
                    <a:pt x="2014660" y="1952898"/>
                  </a:lnTo>
                  <a:lnTo>
                    <a:pt x="2044356" y="1919572"/>
                  </a:lnTo>
                  <a:lnTo>
                    <a:pt x="2072774" y="1885116"/>
                  </a:lnTo>
                  <a:lnTo>
                    <a:pt x="2099876" y="1849569"/>
                  </a:lnTo>
                  <a:lnTo>
                    <a:pt x="2125626" y="1812966"/>
                  </a:lnTo>
                  <a:lnTo>
                    <a:pt x="2149985" y="1775347"/>
                  </a:lnTo>
                  <a:lnTo>
                    <a:pt x="2172917" y="1736748"/>
                  </a:lnTo>
                  <a:lnTo>
                    <a:pt x="2194384" y="1697206"/>
                  </a:lnTo>
                  <a:lnTo>
                    <a:pt x="2214348" y="1656760"/>
                  </a:lnTo>
                  <a:lnTo>
                    <a:pt x="2232773" y="1615445"/>
                  </a:lnTo>
                  <a:lnTo>
                    <a:pt x="2249620" y="1573301"/>
                  </a:lnTo>
                  <a:lnTo>
                    <a:pt x="2264852" y="1530364"/>
                  </a:lnTo>
                  <a:lnTo>
                    <a:pt x="2278433" y="1486671"/>
                  </a:lnTo>
                  <a:lnTo>
                    <a:pt x="2290324" y="1442260"/>
                  </a:lnTo>
                  <a:lnTo>
                    <a:pt x="2300489" y="1397169"/>
                  </a:lnTo>
                  <a:lnTo>
                    <a:pt x="2308889" y="1351434"/>
                  </a:lnTo>
                  <a:lnTo>
                    <a:pt x="2315487" y="1305094"/>
                  </a:lnTo>
                  <a:lnTo>
                    <a:pt x="2320247" y="1258185"/>
                  </a:lnTo>
                  <a:lnTo>
                    <a:pt x="2323130" y="1210745"/>
                  </a:lnTo>
                  <a:lnTo>
                    <a:pt x="2324100" y="1162812"/>
                  </a:lnTo>
                  <a:lnTo>
                    <a:pt x="2323130" y="1114878"/>
                  </a:lnTo>
                  <a:lnTo>
                    <a:pt x="2320247" y="1067438"/>
                  </a:lnTo>
                  <a:lnTo>
                    <a:pt x="2315487" y="1020529"/>
                  </a:lnTo>
                  <a:lnTo>
                    <a:pt x="2308889" y="974189"/>
                  </a:lnTo>
                  <a:lnTo>
                    <a:pt x="2300489" y="928454"/>
                  </a:lnTo>
                  <a:lnTo>
                    <a:pt x="2290324" y="883363"/>
                  </a:lnTo>
                  <a:lnTo>
                    <a:pt x="2278433" y="838952"/>
                  </a:lnTo>
                  <a:lnTo>
                    <a:pt x="2264852" y="795259"/>
                  </a:lnTo>
                  <a:lnTo>
                    <a:pt x="2249620" y="752322"/>
                  </a:lnTo>
                  <a:lnTo>
                    <a:pt x="2232773" y="710178"/>
                  </a:lnTo>
                  <a:lnTo>
                    <a:pt x="2214348" y="668863"/>
                  </a:lnTo>
                  <a:lnTo>
                    <a:pt x="2194384" y="628417"/>
                  </a:lnTo>
                  <a:lnTo>
                    <a:pt x="2172917" y="588875"/>
                  </a:lnTo>
                  <a:lnTo>
                    <a:pt x="2149985" y="550276"/>
                  </a:lnTo>
                  <a:lnTo>
                    <a:pt x="2125626" y="512657"/>
                  </a:lnTo>
                  <a:lnTo>
                    <a:pt x="2099876" y="476054"/>
                  </a:lnTo>
                  <a:lnTo>
                    <a:pt x="2072774" y="440507"/>
                  </a:lnTo>
                  <a:lnTo>
                    <a:pt x="2044356" y="406051"/>
                  </a:lnTo>
                  <a:lnTo>
                    <a:pt x="2014660" y="372725"/>
                  </a:lnTo>
                  <a:lnTo>
                    <a:pt x="1983724" y="340566"/>
                  </a:lnTo>
                  <a:lnTo>
                    <a:pt x="1951584" y="309611"/>
                  </a:lnTo>
                  <a:lnTo>
                    <a:pt x="1918278" y="279897"/>
                  </a:lnTo>
                  <a:lnTo>
                    <a:pt x="1883844" y="251463"/>
                  </a:lnTo>
                  <a:lnTo>
                    <a:pt x="1848319" y="224344"/>
                  </a:lnTo>
                  <a:lnTo>
                    <a:pt x="1811740" y="198580"/>
                  </a:lnTo>
                  <a:lnTo>
                    <a:pt x="1774145" y="174207"/>
                  </a:lnTo>
                  <a:lnTo>
                    <a:pt x="1735571" y="151262"/>
                  </a:lnTo>
                  <a:lnTo>
                    <a:pt x="1696056" y="129784"/>
                  </a:lnTo>
                  <a:lnTo>
                    <a:pt x="1655636" y="109808"/>
                  </a:lnTo>
                  <a:lnTo>
                    <a:pt x="1614350" y="91374"/>
                  </a:lnTo>
                  <a:lnTo>
                    <a:pt x="1572235" y="74518"/>
                  </a:lnTo>
                  <a:lnTo>
                    <a:pt x="1529327" y="59277"/>
                  </a:lnTo>
                  <a:lnTo>
                    <a:pt x="1485666" y="45689"/>
                  </a:lnTo>
                  <a:lnTo>
                    <a:pt x="1441287" y="33792"/>
                  </a:lnTo>
                  <a:lnTo>
                    <a:pt x="1396228" y="23622"/>
                  </a:lnTo>
                  <a:lnTo>
                    <a:pt x="1350528" y="15218"/>
                  </a:lnTo>
                  <a:lnTo>
                    <a:pt x="1304222" y="8616"/>
                  </a:lnTo>
                  <a:lnTo>
                    <a:pt x="1257349" y="3854"/>
                  </a:lnTo>
                  <a:lnTo>
                    <a:pt x="1209945" y="969"/>
                  </a:lnTo>
                  <a:lnTo>
                    <a:pt x="1162050" y="0"/>
                  </a:lnTo>
                  <a:close/>
                </a:path>
              </a:pathLst>
            </a:custGeom>
            <a:solidFill>
              <a:srgbClr val="FFD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45636" y="1101851"/>
              <a:ext cx="2662555" cy="5198745"/>
            </a:xfrm>
            <a:custGeom>
              <a:avLst/>
              <a:gdLst/>
              <a:ahLst/>
              <a:cxnLst/>
              <a:rect l="l" t="t" r="r" b="b"/>
              <a:pathLst>
                <a:path w="2662554" h="5198745">
                  <a:moveTo>
                    <a:pt x="2333244" y="5198364"/>
                  </a:moveTo>
                  <a:lnTo>
                    <a:pt x="2314524" y="5154536"/>
                  </a:lnTo>
                  <a:lnTo>
                    <a:pt x="2291575" y="5113121"/>
                  </a:lnTo>
                  <a:lnTo>
                    <a:pt x="2264689" y="5074399"/>
                  </a:lnTo>
                  <a:lnTo>
                    <a:pt x="2234146" y="5038636"/>
                  </a:lnTo>
                  <a:lnTo>
                    <a:pt x="2200211" y="5006086"/>
                  </a:lnTo>
                  <a:lnTo>
                    <a:pt x="2163191" y="4977003"/>
                  </a:lnTo>
                  <a:lnTo>
                    <a:pt x="2123338" y="4951679"/>
                  </a:lnTo>
                  <a:lnTo>
                    <a:pt x="2080971" y="4930368"/>
                  </a:lnTo>
                  <a:lnTo>
                    <a:pt x="2036343" y="4913338"/>
                  </a:lnTo>
                  <a:lnTo>
                    <a:pt x="1989747" y="4900841"/>
                  </a:lnTo>
                  <a:lnTo>
                    <a:pt x="1941474" y="4893145"/>
                  </a:lnTo>
                  <a:lnTo>
                    <a:pt x="1891792" y="4890516"/>
                  </a:lnTo>
                  <a:lnTo>
                    <a:pt x="1837905" y="4893856"/>
                  </a:lnTo>
                  <a:lnTo>
                    <a:pt x="1784832" y="4903470"/>
                  </a:lnTo>
                  <a:lnTo>
                    <a:pt x="1733461" y="4918811"/>
                  </a:lnTo>
                  <a:lnTo>
                    <a:pt x="1684655" y="4939284"/>
                  </a:lnTo>
                  <a:lnTo>
                    <a:pt x="1669618" y="4894631"/>
                  </a:lnTo>
                  <a:lnTo>
                    <a:pt x="1650212" y="4852314"/>
                  </a:lnTo>
                  <a:lnTo>
                    <a:pt x="1626692" y="4812601"/>
                  </a:lnTo>
                  <a:lnTo>
                    <a:pt x="1599336" y="4775822"/>
                  </a:lnTo>
                  <a:lnTo>
                    <a:pt x="1568386" y="4742269"/>
                  </a:lnTo>
                  <a:lnTo>
                    <a:pt x="1534109" y="4712208"/>
                  </a:lnTo>
                  <a:lnTo>
                    <a:pt x="1496758" y="4685970"/>
                  </a:lnTo>
                  <a:lnTo>
                    <a:pt x="1456613" y="4663846"/>
                  </a:lnTo>
                  <a:lnTo>
                    <a:pt x="1413916" y="4646104"/>
                  </a:lnTo>
                  <a:lnTo>
                    <a:pt x="1368933" y="4633074"/>
                  </a:lnTo>
                  <a:lnTo>
                    <a:pt x="1321930" y="4625048"/>
                  </a:lnTo>
                  <a:lnTo>
                    <a:pt x="1273175" y="4622292"/>
                  </a:lnTo>
                  <a:lnTo>
                    <a:pt x="1223187" y="4625264"/>
                  </a:lnTo>
                  <a:lnTo>
                    <a:pt x="1174991" y="4633938"/>
                  </a:lnTo>
                  <a:lnTo>
                    <a:pt x="1128890" y="4647958"/>
                  </a:lnTo>
                  <a:lnTo>
                    <a:pt x="1085164" y="4666996"/>
                  </a:lnTo>
                  <a:lnTo>
                    <a:pt x="1044130" y="4690707"/>
                  </a:lnTo>
                  <a:lnTo>
                    <a:pt x="1006068" y="4718748"/>
                  </a:lnTo>
                  <a:lnTo>
                    <a:pt x="971283" y="4750778"/>
                  </a:lnTo>
                  <a:lnTo>
                    <a:pt x="940066" y="4786452"/>
                  </a:lnTo>
                  <a:lnTo>
                    <a:pt x="912723" y="4825416"/>
                  </a:lnTo>
                  <a:lnTo>
                    <a:pt x="889546" y="4867326"/>
                  </a:lnTo>
                  <a:lnTo>
                    <a:pt x="870839" y="4911852"/>
                  </a:lnTo>
                  <a:lnTo>
                    <a:pt x="850036" y="4906099"/>
                  </a:lnTo>
                  <a:lnTo>
                    <a:pt x="828421" y="4902327"/>
                  </a:lnTo>
                  <a:lnTo>
                    <a:pt x="806221" y="4900282"/>
                  </a:lnTo>
                  <a:lnTo>
                    <a:pt x="783717" y="4899660"/>
                  </a:lnTo>
                  <a:lnTo>
                    <a:pt x="732612" y="4903521"/>
                  </a:lnTo>
                  <a:lnTo>
                    <a:pt x="683488" y="4914519"/>
                  </a:lnTo>
                  <a:lnTo>
                    <a:pt x="637209" y="4931816"/>
                  </a:lnTo>
                  <a:lnTo>
                    <a:pt x="594614" y="4954524"/>
                  </a:lnTo>
                  <a:lnTo>
                    <a:pt x="556856" y="4932654"/>
                  </a:lnTo>
                  <a:lnTo>
                    <a:pt x="516089" y="4914887"/>
                  </a:lnTo>
                  <a:lnTo>
                    <a:pt x="472871" y="4901641"/>
                  </a:lnTo>
                  <a:lnTo>
                    <a:pt x="427774" y="4893373"/>
                  </a:lnTo>
                  <a:lnTo>
                    <a:pt x="381381" y="4890516"/>
                  </a:lnTo>
                  <a:lnTo>
                    <a:pt x="331406" y="4893703"/>
                  </a:lnTo>
                  <a:lnTo>
                    <a:pt x="283311" y="4903013"/>
                  </a:lnTo>
                  <a:lnTo>
                    <a:pt x="237502" y="4918037"/>
                  </a:lnTo>
                  <a:lnTo>
                    <a:pt x="194348" y="4938407"/>
                  </a:lnTo>
                  <a:lnTo>
                    <a:pt x="154266" y="4963744"/>
                  </a:lnTo>
                  <a:lnTo>
                    <a:pt x="117627" y="4993652"/>
                  </a:lnTo>
                  <a:lnTo>
                    <a:pt x="84836" y="5027752"/>
                  </a:lnTo>
                  <a:lnTo>
                    <a:pt x="56286" y="5065661"/>
                  </a:lnTo>
                  <a:lnTo>
                    <a:pt x="32359" y="5106987"/>
                  </a:lnTo>
                  <a:lnTo>
                    <a:pt x="13462" y="5151348"/>
                  </a:lnTo>
                  <a:lnTo>
                    <a:pt x="0" y="5198364"/>
                  </a:lnTo>
                  <a:lnTo>
                    <a:pt x="2333244" y="5198364"/>
                  </a:lnTo>
                  <a:close/>
                </a:path>
                <a:path w="2662554" h="5198745">
                  <a:moveTo>
                    <a:pt x="2662428" y="615696"/>
                  </a:moveTo>
                  <a:lnTo>
                    <a:pt x="2649410" y="569531"/>
                  </a:lnTo>
                  <a:lnTo>
                    <a:pt x="2631490" y="525716"/>
                  </a:lnTo>
                  <a:lnTo>
                    <a:pt x="2608986" y="484568"/>
                  </a:lnTo>
                  <a:lnTo>
                    <a:pt x="2582227" y="446405"/>
                  </a:lnTo>
                  <a:lnTo>
                    <a:pt x="2551531" y="411543"/>
                  </a:lnTo>
                  <a:lnTo>
                    <a:pt x="2517216" y="380301"/>
                  </a:lnTo>
                  <a:lnTo>
                    <a:pt x="2479611" y="353009"/>
                  </a:lnTo>
                  <a:lnTo>
                    <a:pt x="2439047" y="329958"/>
                  </a:lnTo>
                  <a:lnTo>
                    <a:pt x="2395829" y="311480"/>
                  </a:lnTo>
                  <a:lnTo>
                    <a:pt x="2350312" y="297891"/>
                  </a:lnTo>
                  <a:lnTo>
                    <a:pt x="2302789" y="289509"/>
                  </a:lnTo>
                  <a:lnTo>
                    <a:pt x="2253615" y="286639"/>
                  </a:lnTo>
                  <a:lnTo>
                    <a:pt x="2203894" y="289687"/>
                  </a:lnTo>
                  <a:lnTo>
                    <a:pt x="2155571" y="298526"/>
                  </a:lnTo>
                  <a:lnTo>
                    <a:pt x="2109266" y="312674"/>
                  </a:lnTo>
                  <a:lnTo>
                    <a:pt x="2065591" y="331685"/>
                  </a:lnTo>
                  <a:lnTo>
                    <a:pt x="2025142" y="355092"/>
                  </a:lnTo>
                  <a:lnTo>
                    <a:pt x="1979422" y="330822"/>
                  </a:lnTo>
                  <a:lnTo>
                    <a:pt x="1929777" y="312331"/>
                  </a:lnTo>
                  <a:lnTo>
                    <a:pt x="1877098" y="300558"/>
                  </a:lnTo>
                  <a:lnTo>
                    <a:pt x="1822323" y="296418"/>
                  </a:lnTo>
                  <a:lnTo>
                    <a:pt x="1798243" y="297091"/>
                  </a:lnTo>
                  <a:lnTo>
                    <a:pt x="1774456" y="299300"/>
                  </a:lnTo>
                  <a:lnTo>
                    <a:pt x="1751253" y="303339"/>
                  </a:lnTo>
                  <a:lnTo>
                    <a:pt x="1728978" y="309499"/>
                  </a:lnTo>
                  <a:lnTo>
                    <a:pt x="1710766" y="265772"/>
                  </a:lnTo>
                  <a:lnTo>
                    <a:pt x="1688528" y="224358"/>
                  </a:lnTo>
                  <a:lnTo>
                    <a:pt x="1662493" y="185547"/>
                  </a:lnTo>
                  <a:lnTo>
                    <a:pt x="1632902" y="149618"/>
                  </a:lnTo>
                  <a:lnTo>
                    <a:pt x="1600009" y="116865"/>
                  </a:lnTo>
                  <a:lnTo>
                    <a:pt x="1564043" y="87553"/>
                  </a:lnTo>
                  <a:lnTo>
                    <a:pt x="1525270" y="61988"/>
                  </a:lnTo>
                  <a:lnTo>
                    <a:pt x="1483918" y="40424"/>
                  </a:lnTo>
                  <a:lnTo>
                    <a:pt x="1440243" y="23164"/>
                  </a:lnTo>
                  <a:lnTo>
                    <a:pt x="1394472" y="10490"/>
                  </a:lnTo>
                  <a:lnTo>
                    <a:pt x="1346873" y="2679"/>
                  </a:lnTo>
                  <a:lnTo>
                    <a:pt x="1297686" y="0"/>
                  </a:lnTo>
                  <a:lnTo>
                    <a:pt x="1249400" y="2514"/>
                  </a:lnTo>
                  <a:lnTo>
                    <a:pt x="1202702" y="9855"/>
                  </a:lnTo>
                  <a:lnTo>
                    <a:pt x="1157808" y="21793"/>
                  </a:lnTo>
                  <a:lnTo>
                    <a:pt x="1114945" y="38074"/>
                  </a:lnTo>
                  <a:lnTo>
                    <a:pt x="1074331" y="58445"/>
                  </a:lnTo>
                  <a:lnTo>
                    <a:pt x="1036180" y="82664"/>
                  </a:lnTo>
                  <a:lnTo>
                    <a:pt x="1000721" y="110464"/>
                  </a:lnTo>
                  <a:lnTo>
                    <a:pt x="968171" y="141617"/>
                  </a:lnTo>
                  <a:lnTo>
                    <a:pt x="938745" y="175869"/>
                  </a:lnTo>
                  <a:lnTo>
                    <a:pt x="912672" y="212966"/>
                  </a:lnTo>
                  <a:lnTo>
                    <a:pt x="890168" y="252666"/>
                  </a:lnTo>
                  <a:lnTo>
                    <a:pt x="871448" y="294703"/>
                  </a:lnTo>
                  <a:lnTo>
                    <a:pt x="856742" y="338836"/>
                  </a:lnTo>
                  <a:lnTo>
                    <a:pt x="815111" y="320878"/>
                  </a:lnTo>
                  <a:lnTo>
                    <a:pt x="771639" y="306374"/>
                  </a:lnTo>
                  <a:lnTo>
                    <a:pt x="726782" y="295617"/>
                  </a:lnTo>
                  <a:lnTo>
                    <a:pt x="680986" y="288937"/>
                  </a:lnTo>
                  <a:lnTo>
                    <a:pt x="634746" y="286639"/>
                  </a:lnTo>
                  <a:lnTo>
                    <a:pt x="585508" y="289039"/>
                  </a:lnTo>
                  <a:lnTo>
                    <a:pt x="537540" y="296075"/>
                  </a:lnTo>
                  <a:lnTo>
                    <a:pt x="491083" y="307517"/>
                  </a:lnTo>
                  <a:lnTo>
                    <a:pt x="446379" y="323151"/>
                  </a:lnTo>
                  <a:lnTo>
                    <a:pt x="403656" y="342760"/>
                  </a:lnTo>
                  <a:lnTo>
                    <a:pt x="363143" y="366102"/>
                  </a:lnTo>
                  <a:lnTo>
                    <a:pt x="325094" y="392976"/>
                  </a:lnTo>
                  <a:lnTo>
                    <a:pt x="289725" y="423151"/>
                  </a:lnTo>
                  <a:lnTo>
                    <a:pt x="257289" y="456399"/>
                  </a:lnTo>
                  <a:lnTo>
                    <a:pt x="228015" y="492506"/>
                  </a:lnTo>
                  <a:lnTo>
                    <a:pt x="202145" y="531241"/>
                  </a:lnTo>
                  <a:lnTo>
                    <a:pt x="179908" y="572376"/>
                  </a:lnTo>
                  <a:lnTo>
                    <a:pt x="161544" y="615696"/>
                  </a:lnTo>
                  <a:lnTo>
                    <a:pt x="2662428" y="615696"/>
                  </a:lnTo>
                  <a:close/>
                </a:path>
              </a:pathLst>
            </a:custGeom>
            <a:solidFill>
              <a:srgbClr val="C7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752600"/>
              <a:ext cx="5305043" cy="51053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0" y="438912"/>
            <a:ext cx="2016760" cy="814069"/>
          </a:xfrm>
          <a:custGeom>
            <a:avLst/>
            <a:gdLst/>
            <a:ahLst/>
            <a:cxnLst/>
            <a:rect l="l" t="t" r="r" b="b"/>
            <a:pathLst>
              <a:path w="2016760" h="814069">
                <a:moveTo>
                  <a:pt x="516420" y="0"/>
                </a:moveTo>
                <a:lnTo>
                  <a:pt x="463161" y="2368"/>
                </a:lnTo>
                <a:lnTo>
                  <a:pt x="411265" y="9336"/>
                </a:lnTo>
                <a:lnTo>
                  <a:pt x="360909" y="20700"/>
                </a:lnTo>
                <a:lnTo>
                  <a:pt x="312272" y="36253"/>
                </a:lnTo>
                <a:lnTo>
                  <a:pt x="265530" y="55792"/>
                </a:lnTo>
                <a:lnTo>
                  <a:pt x="220861" y="79111"/>
                </a:lnTo>
                <a:lnTo>
                  <a:pt x="178444" y="106006"/>
                </a:lnTo>
                <a:lnTo>
                  <a:pt x="138457" y="136270"/>
                </a:lnTo>
                <a:lnTo>
                  <a:pt x="101077" y="169700"/>
                </a:lnTo>
                <a:lnTo>
                  <a:pt x="66481" y="206091"/>
                </a:lnTo>
                <a:lnTo>
                  <a:pt x="34848" y="245236"/>
                </a:lnTo>
                <a:lnTo>
                  <a:pt x="0" y="300101"/>
                </a:lnTo>
                <a:lnTo>
                  <a:pt x="0" y="813816"/>
                </a:lnTo>
                <a:lnTo>
                  <a:pt x="2016252" y="813816"/>
                </a:lnTo>
                <a:lnTo>
                  <a:pt x="1998192" y="769773"/>
                </a:lnTo>
                <a:lnTo>
                  <a:pt x="1977099" y="727381"/>
                </a:lnTo>
                <a:lnTo>
                  <a:pt x="1953110" y="686771"/>
                </a:lnTo>
                <a:lnTo>
                  <a:pt x="1926367" y="648074"/>
                </a:lnTo>
                <a:lnTo>
                  <a:pt x="1897009" y="611422"/>
                </a:lnTo>
                <a:lnTo>
                  <a:pt x="1865175" y="576946"/>
                </a:lnTo>
                <a:lnTo>
                  <a:pt x="1831007" y="544778"/>
                </a:lnTo>
                <a:lnTo>
                  <a:pt x="1794643" y="515050"/>
                </a:lnTo>
                <a:lnTo>
                  <a:pt x="1756224" y="487892"/>
                </a:lnTo>
                <a:lnTo>
                  <a:pt x="1715889" y="463437"/>
                </a:lnTo>
                <a:lnTo>
                  <a:pt x="1673779" y="441816"/>
                </a:lnTo>
                <a:lnTo>
                  <a:pt x="1630033" y="423160"/>
                </a:lnTo>
                <a:lnTo>
                  <a:pt x="1584792" y="407602"/>
                </a:lnTo>
                <a:lnTo>
                  <a:pt x="1538194" y="395271"/>
                </a:lnTo>
                <a:lnTo>
                  <a:pt x="1490381" y="386301"/>
                </a:lnTo>
                <a:lnTo>
                  <a:pt x="1441491" y="380823"/>
                </a:lnTo>
                <a:lnTo>
                  <a:pt x="1391666" y="378968"/>
                </a:lnTo>
                <a:lnTo>
                  <a:pt x="1340737" y="381077"/>
                </a:lnTo>
                <a:lnTo>
                  <a:pt x="1290167" y="387246"/>
                </a:lnTo>
                <a:lnTo>
                  <a:pt x="1240307" y="397240"/>
                </a:lnTo>
                <a:lnTo>
                  <a:pt x="1191510" y="410821"/>
                </a:lnTo>
                <a:lnTo>
                  <a:pt x="1144127" y="427754"/>
                </a:lnTo>
                <a:lnTo>
                  <a:pt x="1098511" y="447802"/>
                </a:lnTo>
                <a:lnTo>
                  <a:pt x="1084155" y="402955"/>
                </a:lnTo>
                <a:lnTo>
                  <a:pt x="1066665" y="359685"/>
                </a:lnTo>
                <a:lnTo>
                  <a:pt x="1046171" y="318139"/>
                </a:lnTo>
                <a:lnTo>
                  <a:pt x="1022801" y="278464"/>
                </a:lnTo>
                <a:lnTo>
                  <a:pt x="996687" y="240807"/>
                </a:lnTo>
                <a:lnTo>
                  <a:pt x="967957" y="205316"/>
                </a:lnTo>
                <a:lnTo>
                  <a:pt x="936742" y="172138"/>
                </a:lnTo>
                <a:lnTo>
                  <a:pt x="903170" y="141421"/>
                </a:lnTo>
                <a:lnTo>
                  <a:pt x="867373" y="113312"/>
                </a:lnTo>
                <a:lnTo>
                  <a:pt x="829479" y="87957"/>
                </a:lnTo>
                <a:lnTo>
                  <a:pt x="789619" y="65506"/>
                </a:lnTo>
                <a:lnTo>
                  <a:pt x="747921" y="46104"/>
                </a:lnTo>
                <a:lnTo>
                  <a:pt x="704517" y="29899"/>
                </a:lnTo>
                <a:lnTo>
                  <a:pt x="659534" y="17039"/>
                </a:lnTo>
                <a:lnTo>
                  <a:pt x="613104" y="7671"/>
                </a:lnTo>
                <a:lnTo>
                  <a:pt x="565356" y="1942"/>
                </a:lnTo>
                <a:lnTo>
                  <a:pt x="516420" y="0"/>
                </a:lnTo>
                <a:close/>
              </a:path>
            </a:pathLst>
          </a:custGeom>
          <a:solidFill>
            <a:srgbClr val="C7F7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27141" y="910488"/>
            <a:ext cx="6529070" cy="585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1125" indent="-342900" algn="just">
              <a:lnSpc>
                <a:spcPct val="150000"/>
              </a:lnSpc>
              <a:spcBef>
                <a:spcPts val="100"/>
              </a:spcBef>
              <a:buFont typeface="Wingdings"/>
              <a:buChar char=""/>
              <a:tabLst>
                <a:tab pos="355600" algn="l"/>
              </a:tabLst>
            </a:pPr>
            <a:r>
              <a:rPr sz="2200" b="0" spc="65" dirty="0">
                <a:latin typeface="Noto Sans CJK JP Medium"/>
                <a:cs typeface="Noto Sans CJK JP Medium"/>
              </a:rPr>
              <a:t>機關</a:t>
            </a:r>
            <a:r>
              <a:rPr sz="2200" b="0" spc="75" dirty="0">
                <a:latin typeface="Noto Sans CJK JP Medium"/>
                <a:cs typeface="Noto Sans CJK JP Medium"/>
              </a:rPr>
              <a:t>綠</a:t>
            </a:r>
            <a:r>
              <a:rPr sz="2200" b="0" spc="65" dirty="0">
                <a:latin typeface="Noto Sans CJK JP Medium"/>
                <a:cs typeface="Noto Sans CJK JP Medium"/>
              </a:rPr>
              <a:t>色</a:t>
            </a:r>
            <a:r>
              <a:rPr sz="2200" b="0" spc="75" dirty="0">
                <a:latin typeface="Noto Sans CJK JP Medium"/>
                <a:cs typeface="Noto Sans CJK JP Medium"/>
              </a:rPr>
              <a:t>採</a:t>
            </a:r>
            <a:r>
              <a:rPr sz="2200" b="0" spc="65" dirty="0">
                <a:latin typeface="Noto Sans CJK JP Medium"/>
                <a:cs typeface="Noto Sans CJK JP Medium"/>
              </a:rPr>
              <a:t>購是</a:t>
            </a:r>
            <a:r>
              <a:rPr sz="2200" b="0" spc="75" dirty="0">
                <a:latin typeface="Noto Sans CJK JP Medium"/>
                <a:cs typeface="Noto Sans CJK JP Medium"/>
              </a:rPr>
              <a:t>推</a:t>
            </a:r>
            <a:r>
              <a:rPr sz="2200" b="0" spc="65" dirty="0">
                <a:latin typeface="Noto Sans CJK JP Medium"/>
                <a:cs typeface="Noto Sans CJK JP Medium"/>
              </a:rPr>
              <a:t>動</a:t>
            </a:r>
            <a:r>
              <a:rPr sz="2200" b="0" spc="75" dirty="0">
                <a:latin typeface="Noto Sans CJK JP Medium"/>
                <a:cs typeface="Noto Sans CJK JP Medium"/>
              </a:rPr>
              <a:t>全</a:t>
            </a:r>
            <a:r>
              <a:rPr sz="2200" b="0" spc="65" dirty="0">
                <a:latin typeface="Noto Sans CJK JP Medium"/>
                <a:cs typeface="Noto Sans CJK JP Medium"/>
              </a:rPr>
              <a:t>民綠</a:t>
            </a:r>
            <a:r>
              <a:rPr sz="2200" b="0" spc="75" dirty="0">
                <a:latin typeface="Noto Sans CJK JP Medium"/>
                <a:cs typeface="Noto Sans CJK JP Medium"/>
              </a:rPr>
              <a:t>色</a:t>
            </a:r>
            <a:r>
              <a:rPr sz="2200" b="0" spc="65" dirty="0">
                <a:latin typeface="Noto Sans CJK JP Medium"/>
                <a:cs typeface="Noto Sans CJK JP Medium"/>
              </a:rPr>
              <a:t>生</a:t>
            </a:r>
            <a:r>
              <a:rPr sz="2200" b="0" spc="75" dirty="0">
                <a:latin typeface="Noto Sans CJK JP Medium"/>
                <a:cs typeface="Noto Sans CJK JP Medium"/>
              </a:rPr>
              <a:t>活</a:t>
            </a:r>
            <a:r>
              <a:rPr sz="2200" b="0" spc="65" dirty="0">
                <a:latin typeface="Noto Sans CJK JP Medium"/>
                <a:cs typeface="Noto Sans CJK JP Medium"/>
              </a:rPr>
              <a:t>的手</a:t>
            </a:r>
            <a:r>
              <a:rPr sz="2200" b="0" spc="75" dirty="0">
                <a:latin typeface="Noto Sans CJK JP Medium"/>
                <a:cs typeface="Noto Sans CJK JP Medium"/>
              </a:rPr>
              <a:t>段</a:t>
            </a:r>
            <a:r>
              <a:rPr sz="2200" b="0" spc="65" dirty="0">
                <a:latin typeface="Noto Sans CJK JP Medium"/>
                <a:cs typeface="Noto Sans CJK JP Medium"/>
              </a:rPr>
              <a:t>之</a:t>
            </a:r>
            <a:r>
              <a:rPr sz="2200" b="0" spc="135" dirty="0">
                <a:latin typeface="Noto Sans CJK JP Medium"/>
                <a:cs typeface="Noto Sans CJK JP Medium"/>
              </a:rPr>
              <a:t>一</a:t>
            </a:r>
            <a:r>
              <a:rPr sz="2200" b="0" spc="-5" dirty="0">
                <a:latin typeface="Noto Sans CJK JP Medium"/>
                <a:cs typeface="Noto Sans CJK JP Medium"/>
              </a:rPr>
              <a:t>， </a:t>
            </a:r>
            <a:r>
              <a:rPr sz="2200" b="0" spc="65" dirty="0">
                <a:latin typeface="Noto Sans CJK JP Medium"/>
                <a:cs typeface="Noto Sans CJK JP Medium"/>
              </a:rPr>
              <a:t>期許</a:t>
            </a:r>
            <a:r>
              <a:rPr sz="2200" b="0" spc="75" dirty="0">
                <a:latin typeface="Noto Sans CJK JP Medium"/>
                <a:cs typeface="Noto Sans CJK JP Medium"/>
              </a:rPr>
              <a:t>大</a:t>
            </a:r>
            <a:r>
              <a:rPr sz="2200" b="0" spc="65" dirty="0">
                <a:latin typeface="Noto Sans CJK JP Medium"/>
                <a:cs typeface="Noto Sans CJK JP Medium"/>
              </a:rPr>
              <a:t>家</a:t>
            </a:r>
            <a:r>
              <a:rPr sz="2200" b="0" spc="75" dirty="0">
                <a:latin typeface="Noto Sans CJK JP Medium"/>
                <a:cs typeface="Noto Sans CJK JP Medium"/>
              </a:rPr>
              <a:t>繼</a:t>
            </a:r>
            <a:r>
              <a:rPr sz="2200" b="0" spc="65" dirty="0">
                <a:latin typeface="Noto Sans CJK JP Medium"/>
                <a:cs typeface="Noto Sans CJK JP Medium"/>
              </a:rPr>
              <a:t>續共</a:t>
            </a:r>
            <a:r>
              <a:rPr sz="2200" b="0" spc="75" dirty="0">
                <a:latin typeface="Noto Sans CJK JP Medium"/>
                <a:cs typeface="Noto Sans CJK JP Medium"/>
              </a:rPr>
              <a:t>同</a:t>
            </a:r>
            <a:r>
              <a:rPr sz="2200" b="0" spc="65" dirty="0">
                <a:latin typeface="Noto Sans CJK JP Medium"/>
                <a:cs typeface="Noto Sans CJK JP Medium"/>
              </a:rPr>
              <a:t>努</a:t>
            </a:r>
            <a:r>
              <a:rPr sz="2200" b="0" spc="95" dirty="0">
                <a:latin typeface="Noto Sans CJK JP Medium"/>
                <a:cs typeface="Noto Sans CJK JP Medium"/>
              </a:rPr>
              <a:t>力</a:t>
            </a:r>
            <a:r>
              <a:rPr sz="2200" b="0" spc="65" dirty="0">
                <a:latin typeface="Noto Sans CJK JP Medium"/>
                <a:cs typeface="Noto Sans CJK JP Medium"/>
              </a:rPr>
              <a:t>，引</a:t>
            </a:r>
            <a:r>
              <a:rPr sz="2200" b="0" spc="75" dirty="0">
                <a:latin typeface="Noto Sans CJK JP Medium"/>
                <a:cs typeface="Noto Sans CJK JP Medium"/>
              </a:rPr>
              <a:t>領</a:t>
            </a:r>
            <a:r>
              <a:rPr sz="2200" b="0" spc="65" dirty="0">
                <a:latin typeface="Noto Sans CJK JP Medium"/>
                <a:cs typeface="Noto Sans CJK JP Medium"/>
              </a:rPr>
              <a:t>一</a:t>
            </a:r>
            <a:r>
              <a:rPr sz="2200" b="0" spc="75" dirty="0">
                <a:latin typeface="Noto Sans CJK JP Medium"/>
                <a:cs typeface="Noto Sans CJK JP Medium"/>
              </a:rPr>
              <a:t>般</a:t>
            </a:r>
            <a:r>
              <a:rPr sz="2200" b="0" spc="65" dirty="0">
                <a:latin typeface="Noto Sans CJK JP Medium"/>
                <a:cs typeface="Noto Sans CJK JP Medium"/>
              </a:rPr>
              <a:t>民眾</a:t>
            </a:r>
            <a:r>
              <a:rPr sz="2200" b="0" spc="75" dirty="0">
                <a:latin typeface="Noto Sans CJK JP Medium"/>
                <a:cs typeface="Noto Sans CJK JP Medium"/>
              </a:rPr>
              <a:t>、</a:t>
            </a:r>
            <a:r>
              <a:rPr sz="2200" b="0" spc="65" dirty="0">
                <a:latin typeface="Noto Sans CJK JP Medium"/>
                <a:cs typeface="Noto Sans CJK JP Medium"/>
              </a:rPr>
              <a:t>民</a:t>
            </a:r>
            <a:r>
              <a:rPr sz="2200" b="0" spc="85" dirty="0">
                <a:latin typeface="Noto Sans CJK JP Medium"/>
                <a:cs typeface="Noto Sans CJK JP Medium"/>
              </a:rPr>
              <a:t>間</a:t>
            </a:r>
            <a:r>
              <a:rPr sz="2200" b="0" spc="-5" dirty="0">
                <a:latin typeface="Noto Sans CJK JP Medium"/>
                <a:cs typeface="Noto Sans CJK JP Medium"/>
              </a:rPr>
              <a:t>企 </a:t>
            </a:r>
            <a:r>
              <a:rPr sz="2200" b="0" spc="-10" dirty="0">
                <a:latin typeface="Noto Sans CJK JP Medium"/>
                <a:cs typeface="Noto Sans CJK JP Medium"/>
              </a:rPr>
              <a:t>業及團體共創綠色消費氛圍</a:t>
            </a:r>
            <a:r>
              <a:rPr sz="2200" b="0" spc="-5" dirty="0">
                <a:latin typeface="Noto Sans CJK JP Medium"/>
                <a:cs typeface="Noto Sans CJK JP Medium"/>
              </a:rPr>
              <a:t>。</a:t>
            </a:r>
            <a:endParaRPr sz="2200">
              <a:latin typeface="Noto Sans CJK JP Medium"/>
              <a:cs typeface="Noto Sans CJK JP Medium"/>
            </a:endParaRPr>
          </a:p>
          <a:p>
            <a:pPr marL="355600" marR="98425" indent="-342900" algn="just">
              <a:lnSpc>
                <a:spcPct val="150000"/>
              </a:lnSpc>
              <a:spcBef>
                <a:spcPts val="2400"/>
              </a:spcBef>
              <a:buFont typeface="Wingdings"/>
              <a:buChar char=""/>
              <a:tabLst>
                <a:tab pos="355600" algn="l"/>
              </a:tabLst>
            </a:pPr>
            <a:r>
              <a:rPr sz="2200" b="0" spc="65" dirty="0">
                <a:latin typeface="Noto Sans CJK JP Medium"/>
                <a:cs typeface="Noto Sans CJK JP Medium"/>
              </a:rPr>
              <a:t>環保</a:t>
            </a:r>
            <a:r>
              <a:rPr sz="2200" b="0" spc="75" dirty="0">
                <a:latin typeface="Noto Sans CJK JP Medium"/>
                <a:cs typeface="Noto Sans CJK JP Medium"/>
              </a:rPr>
              <a:t>署</a:t>
            </a:r>
            <a:r>
              <a:rPr sz="2200" b="0" spc="65" dirty="0">
                <a:latin typeface="Noto Sans CJK JP Medium"/>
                <a:cs typeface="Noto Sans CJK JP Medium"/>
              </a:rPr>
              <a:t>除</a:t>
            </a:r>
            <a:r>
              <a:rPr sz="2200" b="0" spc="75" dirty="0">
                <a:latin typeface="Noto Sans CJK JP Medium"/>
                <a:cs typeface="Noto Sans CJK JP Medium"/>
              </a:rPr>
              <a:t>推</a:t>
            </a:r>
            <a:r>
              <a:rPr sz="2200" b="0" spc="65" dirty="0">
                <a:latin typeface="Noto Sans CJK JP Medium"/>
                <a:cs typeface="Noto Sans CJK JP Medium"/>
              </a:rPr>
              <a:t>動機</a:t>
            </a:r>
            <a:r>
              <a:rPr sz="2200" b="0" spc="75" dirty="0">
                <a:latin typeface="Noto Sans CJK JP Medium"/>
                <a:cs typeface="Noto Sans CJK JP Medium"/>
              </a:rPr>
              <a:t>關</a:t>
            </a:r>
            <a:r>
              <a:rPr sz="2200" b="0" spc="65" dirty="0">
                <a:latin typeface="Noto Sans CJK JP Medium"/>
                <a:cs typeface="Noto Sans CJK JP Medium"/>
              </a:rPr>
              <a:t>綠</a:t>
            </a:r>
            <a:r>
              <a:rPr sz="2200" b="0" spc="75" dirty="0">
                <a:latin typeface="Noto Sans CJK JP Medium"/>
                <a:cs typeface="Noto Sans CJK JP Medium"/>
              </a:rPr>
              <a:t>色</a:t>
            </a:r>
            <a:r>
              <a:rPr sz="2200" b="0" spc="65" dirty="0">
                <a:latin typeface="Noto Sans CJK JP Medium"/>
                <a:cs typeface="Noto Sans CJK JP Medium"/>
              </a:rPr>
              <a:t>採購</a:t>
            </a:r>
            <a:r>
              <a:rPr sz="2200" b="0" spc="105" dirty="0">
                <a:latin typeface="Noto Sans CJK JP Medium"/>
                <a:cs typeface="Noto Sans CJK JP Medium"/>
              </a:rPr>
              <a:t>外</a:t>
            </a:r>
            <a:r>
              <a:rPr sz="2200" b="0" spc="65" dirty="0">
                <a:latin typeface="Noto Sans CJK JP Medium"/>
                <a:cs typeface="Noto Sans CJK JP Medium"/>
              </a:rPr>
              <a:t>，</a:t>
            </a:r>
            <a:r>
              <a:rPr sz="2200" b="0" spc="75" dirty="0">
                <a:latin typeface="Noto Sans CJK JP Medium"/>
                <a:cs typeface="Noto Sans CJK JP Medium"/>
              </a:rPr>
              <a:t>近</a:t>
            </a:r>
            <a:r>
              <a:rPr sz="2200" b="0" spc="65" dirty="0">
                <a:latin typeface="Noto Sans CJK JP Medium"/>
                <a:cs typeface="Noto Sans CJK JP Medium"/>
              </a:rPr>
              <a:t>年亦</a:t>
            </a:r>
            <a:r>
              <a:rPr sz="2200" b="0" spc="75" dirty="0">
                <a:latin typeface="Noto Sans CJK JP Medium"/>
                <a:cs typeface="Noto Sans CJK JP Medium"/>
              </a:rPr>
              <a:t>透</a:t>
            </a:r>
            <a:r>
              <a:rPr sz="2200" b="0" spc="65" dirty="0">
                <a:latin typeface="Noto Sans CJK JP Medium"/>
                <a:cs typeface="Noto Sans CJK JP Medium"/>
              </a:rPr>
              <a:t>過</a:t>
            </a:r>
            <a:r>
              <a:rPr sz="2200" b="0" spc="85" dirty="0">
                <a:latin typeface="Noto Sans CJK JP Medium"/>
                <a:cs typeface="Noto Sans CJK JP Medium"/>
              </a:rPr>
              <a:t>輔</a:t>
            </a:r>
            <a:r>
              <a:rPr sz="2200" b="0" spc="-5" dirty="0">
                <a:latin typeface="Noto Sans CJK JP Medium"/>
                <a:cs typeface="Noto Sans CJK JP Medium"/>
              </a:rPr>
              <a:t>導 </a:t>
            </a:r>
            <a:r>
              <a:rPr sz="2200" b="0" spc="60" dirty="0">
                <a:latin typeface="Noto Sans CJK JP Medium"/>
                <a:cs typeface="Noto Sans CJK JP Medium"/>
              </a:rPr>
              <a:t>民間</a:t>
            </a:r>
            <a:r>
              <a:rPr sz="2200" b="0" spc="70" dirty="0">
                <a:latin typeface="Noto Sans CJK JP Medium"/>
                <a:cs typeface="Noto Sans CJK JP Medium"/>
              </a:rPr>
              <a:t>企</a:t>
            </a:r>
            <a:r>
              <a:rPr sz="2200" b="0" spc="60" dirty="0">
                <a:latin typeface="Noto Sans CJK JP Medium"/>
                <a:cs typeface="Noto Sans CJK JP Medium"/>
              </a:rPr>
              <a:t>業</a:t>
            </a:r>
            <a:r>
              <a:rPr sz="2200" b="0" spc="70" dirty="0">
                <a:latin typeface="Noto Sans CJK JP Medium"/>
                <a:cs typeface="Noto Sans CJK JP Medium"/>
              </a:rPr>
              <a:t>及</a:t>
            </a:r>
            <a:r>
              <a:rPr sz="2200" b="0" spc="60" dirty="0">
                <a:latin typeface="Noto Sans CJK JP Medium"/>
                <a:cs typeface="Noto Sans CJK JP Medium"/>
              </a:rPr>
              <a:t>團體</a:t>
            </a:r>
            <a:r>
              <a:rPr sz="2200" b="0" spc="70" dirty="0">
                <a:latin typeface="Noto Sans CJK JP Medium"/>
                <a:cs typeface="Noto Sans CJK JP Medium"/>
              </a:rPr>
              <a:t>實</a:t>
            </a:r>
            <a:r>
              <a:rPr sz="2200" b="0" spc="60" dirty="0">
                <a:latin typeface="Noto Sans CJK JP Medium"/>
                <a:cs typeface="Noto Sans CJK JP Medium"/>
              </a:rPr>
              <a:t>施</a:t>
            </a:r>
            <a:r>
              <a:rPr sz="2200" b="0" spc="70" dirty="0">
                <a:latin typeface="Noto Sans CJK JP Medium"/>
                <a:cs typeface="Noto Sans CJK JP Medium"/>
              </a:rPr>
              <a:t>及</a:t>
            </a:r>
            <a:r>
              <a:rPr sz="2200" b="0" spc="60" dirty="0">
                <a:latin typeface="Noto Sans CJK JP Medium"/>
                <a:cs typeface="Noto Sans CJK JP Medium"/>
              </a:rPr>
              <a:t>申報</a:t>
            </a:r>
            <a:r>
              <a:rPr sz="2200" b="0" spc="70" dirty="0">
                <a:latin typeface="Noto Sans CJK JP Medium"/>
                <a:cs typeface="Noto Sans CJK JP Medium"/>
              </a:rPr>
              <a:t>綠</a:t>
            </a:r>
            <a:r>
              <a:rPr sz="2200" b="0" spc="60" dirty="0">
                <a:latin typeface="Noto Sans CJK JP Medium"/>
                <a:cs typeface="Noto Sans CJK JP Medium"/>
              </a:rPr>
              <a:t>色</a:t>
            </a:r>
            <a:r>
              <a:rPr sz="2200" b="0" spc="70" dirty="0">
                <a:latin typeface="Noto Sans CJK JP Medium"/>
                <a:cs typeface="Noto Sans CJK JP Medium"/>
              </a:rPr>
              <a:t>採</a:t>
            </a:r>
            <a:r>
              <a:rPr sz="2200" b="0" spc="60" dirty="0">
                <a:latin typeface="Noto Sans CJK JP Medium"/>
                <a:cs typeface="Noto Sans CJK JP Medium"/>
              </a:rPr>
              <a:t>購績</a:t>
            </a:r>
            <a:r>
              <a:rPr sz="2200" b="0" spc="110" dirty="0">
                <a:latin typeface="Noto Sans CJK JP Medium"/>
                <a:cs typeface="Noto Sans CJK JP Medium"/>
              </a:rPr>
              <a:t>效</a:t>
            </a:r>
            <a:r>
              <a:rPr sz="2200" b="0" spc="60" dirty="0">
                <a:latin typeface="Noto Sans CJK JP Medium"/>
                <a:cs typeface="Noto Sans CJK JP Medium"/>
              </a:rPr>
              <a:t>，</a:t>
            </a:r>
            <a:r>
              <a:rPr sz="2200" b="0" spc="90" dirty="0">
                <a:latin typeface="Noto Sans CJK JP Medium"/>
                <a:cs typeface="Noto Sans CJK JP Medium"/>
              </a:rPr>
              <a:t>並透 </a:t>
            </a:r>
            <a:r>
              <a:rPr sz="2200" b="0" spc="65" dirty="0">
                <a:latin typeface="Noto Sans CJK JP Medium"/>
                <a:cs typeface="Noto Sans CJK JP Medium"/>
              </a:rPr>
              <a:t>過環</a:t>
            </a:r>
            <a:r>
              <a:rPr sz="2200" b="0" spc="75" dirty="0">
                <a:latin typeface="Noto Sans CJK JP Medium"/>
                <a:cs typeface="Noto Sans CJK JP Medium"/>
              </a:rPr>
              <a:t>保</a:t>
            </a:r>
            <a:r>
              <a:rPr sz="2200" b="0" spc="65" dirty="0">
                <a:latin typeface="Noto Sans CJK JP Medium"/>
                <a:cs typeface="Noto Sans CJK JP Medium"/>
              </a:rPr>
              <a:t>集</a:t>
            </a:r>
            <a:r>
              <a:rPr sz="2200" b="0" spc="75" dirty="0">
                <a:latin typeface="Noto Sans CJK JP Medium"/>
                <a:cs typeface="Noto Sans CJK JP Medium"/>
              </a:rPr>
              <a:t>點</a:t>
            </a:r>
            <a:r>
              <a:rPr sz="2200" b="0" spc="65" dirty="0">
                <a:latin typeface="Noto Sans CJK JP Medium"/>
                <a:cs typeface="Noto Sans CJK JP Medium"/>
              </a:rPr>
              <a:t>制度</a:t>
            </a:r>
            <a:r>
              <a:rPr sz="2200" b="0" spc="75" dirty="0">
                <a:latin typeface="Noto Sans CJK JP Medium"/>
                <a:cs typeface="Noto Sans CJK JP Medium"/>
              </a:rPr>
              <a:t>讓</a:t>
            </a:r>
            <a:r>
              <a:rPr sz="2200" b="0" spc="65" dirty="0">
                <a:latin typeface="Noto Sans CJK JP Medium"/>
                <a:cs typeface="Noto Sans CJK JP Medium"/>
              </a:rPr>
              <a:t>購</a:t>
            </a:r>
            <a:r>
              <a:rPr sz="2200" b="0" spc="75" dirty="0">
                <a:latin typeface="Noto Sans CJK JP Medium"/>
                <a:cs typeface="Noto Sans CJK JP Medium"/>
              </a:rPr>
              <a:t>買</a:t>
            </a:r>
            <a:r>
              <a:rPr sz="2200" b="0" spc="65" dirty="0">
                <a:latin typeface="Noto Sans CJK JP Medium"/>
                <a:cs typeface="Noto Sans CJK JP Medium"/>
              </a:rPr>
              <a:t>綠色</a:t>
            </a:r>
            <a:r>
              <a:rPr sz="2200" b="0" spc="75" dirty="0">
                <a:latin typeface="Noto Sans CJK JP Medium"/>
                <a:cs typeface="Noto Sans CJK JP Medium"/>
              </a:rPr>
              <a:t>商</a:t>
            </a:r>
            <a:r>
              <a:rPr sz="2200" b="0" spc="95" dirty="0">
                <a:latin typeface="Noto Sans CJK JP Medium"/>
                <a:cs typeface="Noto Sans CJK JP Medium"/>
              </a:rPr>
              <a:t>品</a:t>
            </a:r>
            <a:r>
              <a:rPr sz="2200" b="0" spc="75" dirty="0">
                <a:latin typeface="Noto Sans CJK JP Medium"/>
                <a:cs typeface="Noto Sans CJK JP Medium"/>
              </a:rPr>
              <a:t>、</a:t>
            </a:r>
            <a:r>
              <a:rPr sz="2200" b="0" spc="65" dirty="0">
                <a:latin typeface="Noto Sans CJK JP Medium"/>
                <a:cs typeface="Noto Sans CJK JP Medium"/>
              </a:rPr>
              <a:t>搭乘</a:t>
            </a:r>
            <a:r>
              <a:rPr sz="2200" b="0" spc="75" dirty="0">
                <a:latin typeface="Noto Sans CJK JP Medium"/>
                <a:cs typeface="Noto Sans CJK JP Medium"/>
              </a:rPr>
              <a:t>大</a:t>
            </a:r>
            <a:r>
              <a:rPr sz="2200" b="0" spc="65" dirty="0">
                <a:latin typeface="Noto Sans CJK JP Medium"/>
                <a:cs typeface="Noto Sans CJK JP Medium"/>
              </a:rPr>
              <a:t>眾</a:t>
            </a:r>
            <a:r>
              <a:rPr sz="2200" b="0" spc="85" dirty="0">
                <a:latin typeface="Noto Sans CJK JP Medium"/>
                <a:cs typeface="Noto Sans CJK JP Medium"/>
              </a:rPr>
              <a:t>運</a:t>
            </a:r>
            <a:r>
              <a:rPr sz="2200" b="0" spc="-5" dirty="0">
                <a:latin typeface="Noto Sans CJK JP Medium"/>
                <a:cs typeface="Noto Sans CJK JP Medium"/>
              </a:rPr>
              <a:t>輸 </a:t>
            </a:r>
            <a:r>
              <a:rPr sz="2200" b="0" spc="65" dirty="0">
                <a:latin typeface="Noto Sans CJK JP Medium"/>
                <a:cs typeface="Noto Sans CJK JP Medium"/>
              </a:rPr>
              <a:t>或參</a:t>
            </a:r>
            <a:r>
              <a:rPr sz="2200" b="0" spc="75" dirty="0">
                <a:latin typeface="Noto Sans CJK JP Medium"/>
                <a:cs typeface="Noto Sans CJK JP Medium"/>
              </a:rPr>
              <a:t>與</a:t>
            </a:r>
            <a:r>
              <a:rPr sz="2200" b="0" spc="65" dirty="0">
                <a:latin typeface="Noto Sans CJK JP Medium"/>
                <a:cs typeface="Noto Sans CJK JP Medium"/>
              </a:rPr>
              <a:t>環</a:t>
            </a:r>
            <a:r>
              <a:rPr sz="2200" b="0" spc="75" dirty="0">
                <a:latin typeface="Noto Sans CJK JP Medium"/>
                <a:cs typeface="Noto Sans CJK JP Medium"/>
              </a:rPr>
              <a:t>保</a:t>
            </a:r>
            <a:r>
              <a:rPr sz="2200" b="0" spc="65" dirty="0">
                <a:latin typeface="Noto Sans CJK JP Medium"/>
                <a:cs typeface="Noto Sans CJK JP Medium"/>
              </a:rPr>
              <a:t>行</a:t>
            </a:r>
            <a:r>
              <a:rPr sz="2200" b="0" spc="80" dirty="0">
                <a:latin typeface="Noto Sans CJK JP Medium"/>
                <a:cs typeface="Noto Sans CJK JP Medium"/>
              </a:rPr>
              <a:t>動</a:t>
            </a:r>
            <a:r>
              <a:rPr sz="2200" b="0" spc="75" dirty="0">
                <a:latin typeface="Noto Sans CJK JP Medium"/>
                <a:cs typeface="Noto Sans CJK JP Medium"/>
              </a:rPr>
              <a:t>，</a:t>
            </a:r>
            <a:r>
              <a:rPr sz="2200" b="0" spc="65" dirty="0">
                <a:latin typeface="Noto Sans CJK JP Medium"/>
                <a:cs typeface="Noto Sans CJK JP Medium"/>
              </a:rPr>
              <a:t>都</a:t>
            </a:r>
            <a:r>
              <a:rPr sz="2200" b="0" spc="75" dirty="0">
                <a:latin typeface="Noto Sans CJK JP Medium"/>
                <a:cs typeface="Noto Sans CJK JP Medium"/>
              </a:rPr>
              <a:t>能</a:t>
            </a:r>
            <a:r>
              <a:rPr sz="2200" b="0" spc="65" dirty="0">
                <a:latin typeface="Noto Sans CJK JP Medium"/>
                <a:cs typeface="Noto Sans CJK JP Medium"/>
              </a:rPr>
              <a:t>化</a:t>
            </a:r>
            <a:r>
              <a:rPr sz="2200" b="0" spc="75" dirty="0">
                <a:latin typeface="Noto Sans CJK JP Medium"/>
                <a:cs typeface="Noto Sans CJK JP Medium"/>
              </a:rPr>
              <a:t>為「</a:t>
            </a:r>
            <a:r>
              <a:rPr sz="2200" b="0" spc="65" dirty="0">
                <a:latin typeface="Noto Sans CJK JP Medium"/>
                <a:cs typeface="Noto Sans CJK JP Medium"/>
              </a:rPr>
              <a:t>環</a:t>
            </a:r>
            <a:r>
              <a:rPr sz="2200" b="0" spc="75" dirty="0">
                <a:latin typeface="Noto Sans CJK JP Medium"/>
                <a:cs typeface="Noto Sans CJK JP Medium"/>
              </a:rPr>
              <a:t>保</a:t>
            </a:r>
            <a:r>
              <a:rPr sz="2200" b="0" spc="65" dirty="0">
                <a:latin typeface="Noto Sans CJK JP Medium"/>
                <a:cs typeface="Noto Sans CJK JP Medium"/>
              </a:rPr>
              <a:t>綠</a:t>
            </a:r>
            <a:r>
              <a:rPr sz="2200" b="0" spc="70" dirty="0">
                <a:latin typeface="Noto Sans CJK JP Medium"/>
                <a:cs typeface="Noto Sans CJK JP Medium"/>
              </a:rPr>
              <a:t>點</a:t>
            </a:r>
            <a:r>
              <a:rPr sz="2200" b="0" spc="75" dirty="0">
                <a:latin typeface="Noto Sans CJK JP Medium"/>
                <a:cs typeface="Noto Sans CJK JP Medium"/>
              </a:rPr>
              <a:t>」</a:t>
            </a:r>
            <a:r>
              <a:rPr sz="2200" b="0" spc="65" dirty="0">
                <a:latin typeface="Noto Sans CJK JP Medium"/>
                <a:cs typeface="Noto Sans CJK JP Medium"/>
              </a:rPr>
              <a:t>獲</a:t>
            </a:r>
            <a:r>
              <a:rPr sz="2200" b="0" spc="85" dirty="0">
                <a:latin typeface="Noto Sans CJK JP Medium"/>
                <a:cs typeface="Noto Sans CJK JP Medium"/>
              </a:rPr>
              <a:t>得</a:t>
            </a:r>
            <a:r>
              <a:rPr sz="2200" b="0" spc="-5" dirty="0">
                <a:latin typeface="Noto Sans CJK JP Medium"/>
                <a:cs typeface="Noto Sans CJK JP Medium"/>
              </a:rPr>
              <a:t>實 </a:t>
            </a:r>
            <a:r>
              <a:rPr sz="2200" b="0" spc="60" dirty="0">
                <a:latin typeface="Noto Sans CJK JP Medium"/>
                <a:cs typeface="Noto Sans CJK JP Medium"/>
              </a:rPr>
              <a:t>質回</a:t>
            </a:r>
            <a:r>
              <a:rPr sz="2200" b="0" spc="75" dirty="0">
                <a:latin typeface="Noto Sans CJK JP Medium"/>
                <a:cs typeface="Noto Sans CJK JP Medium"/>
              </a:rPr>
              <a:t>饋</a:t>
            </a:r>
            <a:r>
              <a:rPr sz="2200" b="0" spc="60" dirty="0">
                <a:latin typeface="Noto Sans CJK JP Medium"/>
                <a:cs typeface="Noto Sans CJK JP Medium"/>
              </a:rPr>
              <a:t>，</a:t>
            </a:r>
            <a:r>
              <a:rPr sz="2200" b="0" spc="75" dirty="0">
                <a:latin typeface="Noto Sans CJK JP Medium"/>
                <a:cs typeface="Noto Sans CJK JP Medium"/>
              </a:rPr>
              <a:t>開</a:t>
            </a:r>
            <a:r>
              <a:rPr sz="2200" b="0" spc="60" dirty="0">
                <a:latin typeface="Noto Sans CJK JP Medium"/>
                <a:cs typeface="Noto Sans CJK JP Medium"/>
              </a:rPr>
              <a:t>啟「</a:t>
            </a:r>
            <a:r>
              <a:rPr sz="2200" b="0" spc="70" dirty="0">
                <a:latin typeface="Noto Sans CJK JP Medium"/>
                <a:cs typeface="Noto Sans CJK JP Medium"/>
              </a:rPr>
              <a:t>綠</a:t>
            </a:r>
            <a:r>
              <a:rPr sz="2200" b="0" spc="60" dirty="0">
                <a:latin typeface="Noto Sans CJK JP Medium"/>
                <a:cs typeface="Noto Sans CJK JP Medium"/>
              </a:rPr>
              <a:t>色</a:t>
            </a:r>
            <a:r>
              <a:rPr sz="2200" b="0" spc="70" dirty="0">
                <a:latin typeface="Noto Sans CJK JP Medium"/>
                <a:cs typeface="Noto Sans CJK JP Medium"/>
              </a:rPr>
              <a:t>生活</a:t>
            </a:r>
            <a:r>
              <a:rPr sz="2200" b="0" spc="65" dirty="0">
                <a:latin typeface="Noto Sans CJK JP Medium"/>
                <a:cs typeface="Noto Sans CJK JP Medium"/>
              </a:rPr>
              <a:t>，</a:t>
            </a:r>
            <a:r>
              <a:rPr sz="2200" b="0" spc="70" dirty="0">
                <a:latin typeface="Noto Sans CJK JP Medium"/>
                <a:cs typeface="Noto Sans CJK JP Medium"/>
              </a:rPr>
              <a:t>環</a:t>
            </a:r>
            <a:r>
              <a:rPr sz="2200" b="0" spc="60" dirty="0">
                <a:latin typeface="Noto Sans CJK JP Medium"/>
                <a:cs typeface="Noto Sans CJK JP Medium"/>
              </a:rPr>
              <a:t>保</a:t>
            </a:r>
            <a:r>
              <a:rPr sz="2200" b="0" spc="70" dirty="0">
                <a:latin typeface="Noto Sans CJK JP Medium"/>
                <a:cs typeface="Noto Sans CJK JP Medium"/>
              </a:rPr>
              <a:t>選購</a:t>
            </a:r>
            <a:r>
              <a:rPr sz="2200" b="0" spc="60" dirty="0">
                <a:latin typeface="Noto Sans CJK JP Medium"/>
                <a:cs typeface="Noto Sans CJK JP Medium"/>
              </a:rPr>
              <a:t>」</a:t>
            </a:r>
            <a:r>
              <a:rPr sz="2200" b="0" spc="70" dirty="0">
                <a:latin typeface="Noto Sans CJK JP Medium"/>
                <a:cs typeface="Noto Sans CJK JP Medium"/>
              </a:rPr>
              <a:t>的</a:t>
            </a:r>
            <a:r>
              <a:rPr sz="2200" b="0" spc="60" dirty="0">
                <a:latin typeface="Noto Sans CJK JP Medium"/>
                <a:cs typeface="Noto Sans CJK JP Medium"/>
              </a:rPr>
              <a:t>習</a:t>
            </a:r>
            <a:r>
              <a:rPr sz="2200" b="0" spc="95" dirty="0">
                <a:latin typeface="Noto Sans CJK JP Medium"/>
                <a:cs typeface="Noto Sans CJK JP Medium"/>
              </a:rPr>
              <a:t>慣</a:t>
            </a:r>
            <a:r>
              <a:rPr sz="2200" b="0" spc="-5" dirty="0">
                <a:latin typeface="Noto Sans CJK JP Medium"/>
                <a:cs typeface="Noto Sans CJK JP Medium"/>
              </a:rPr>
              <a:t>，  </a:t>
            </a:r>
            <a:r>
              <a:rPr sz="2200" b="0" spc="65" dirty="0">
                <a:latin typeface="Noto Sans CJK JP Medium"/>
                <a:cs typeface="Noto Sans CJK JP Medium"/>
              </a:rPr>
              <a:t>讓「</a:t>
            </a:r>
            <a:r>
              <a:rPr sz="2200" b="0" spc="75" dirty="0">
                <a:latin typeface="Noto Sans CJK JP Medium"/>
                <a:cs typeface="Noto Sans CJK JP Medium"/>
              </a:rPr>
              <a:t>綠</a:t>
            </a:r>
            <a:r>
              <a:rPr sz="2200" b="0" spc="65" dirty="0">
                <a:latin typeface="Noto Sans CJK JP Medium"/>
                <a:cs typeface="Noto Sans CJK JP Medium"/>
              </a:rPr>
              <a:t>色</a:t>
            </a:r>
            <a:r>
              <a:rPr sz="2200" b="0" spc="75" dirty="0">
                <a:latin typeface="Noto Sans CJK JP Medium"/>
                <a:cs typeface="Noto Sans CJK JP Medium"/>
              </a:rPr>
              <a:t>消費</a:t>
            </a:r>
            <a:r>
              <a:rPr sz="2200" b="0" spc="65" dirty="0">
                <a:latin typeface="Noto Sans CJK JP Medium"/>
                <a:cs typeface="Noto Sans CJK JP Medium"/>
              </a:rPr>
              <a:t>」</a:t>
            </a:r>
            <a:r>
              <a:rPr sz="2200" b="0" spc="75" dirty="0">
                <a:latin typeface="Noto Sans CJK JP Medium"/>
                <a:cs typeface="Noto Sans CJK JP Medium"/>
              </a:rPr>
              <a:t>成</a:t>
            </a:r>
            <a:r>
              <a:rPr sz="2200" b="0" spc="65" dirty="0">
                <a:latin typeface="Noto Sans CJK JP Medium"/>
                <a:cs typeface="Noto Sans CJK JP Medium"/>
              </a:rPr>
              <a:t>為</a:t>
            </a:r>
            <a:r>
              <a:rPr sz="2200" b="0" spc="75" dirty="0">
                <a:latin typeface="Noto Sans CJK JP Medium"/>
                <a:cs typeface="Noto Sans CJK JP Medium"/>
              </a:rPr>
              <a:t>我</a:t>
            </a:r>
            <a:r>
              <a:rPr sz="2200" b="0" spc="65" dirty="0">
                <a:latin typeface="Noto Sans CJK JP Medium"/>
                <a:cs typeface="Noto Sans CJK JP Medium"/>
              </a:rPr>
              <a:t>們生</a:t>
            </a:r>
            <a:r>
              <a:rPr sz="2200" b="0" spc="75" dirty="0">
                <a:latin typeface="Noto Sans CJK JP Medium"/>
                <a:cs typeface="Noto Sans CJK JP Medium"/>
              </a:rPr>
              <a:t>活</a:t>
            </a:r>
            <a:r>
              <a:rPr sz="2200" b="0" spc="65" dirty="0">
                <a:latin typeface="Noto Sans CJK JP Medium"/>
                <a:cs typeface="Noto Sans CJK JP Medium"/>
              </a:rPr>
              <a:t>的</a:t>
            </a:r>
            <a:r>
              <a:rPr sz="2200" b="0" spc="75" dirty="0">
                <a:latin typeface="Noto Sans CJK JP Medium"/>
                <a:cs typeface="Noto Sans CJK JP Medium"/>
              </a:rPr>
              <a:t>一</a:t>
            </a:r>
            <a:r>
              <a:rPr sz="2200" b="0" spc="65" dirty="0">
                <a:latin typeface="Noto Sans CJK JP Medium"/>
                <a:cs typeface="Noto Sans CJK JP Medium"/>
              </a:rPr>
              <a:t>部</a:t>
            </a:r>
            <a:r>
              <a:rPr sz="2200" b="0" spc="85" dirty="0">
                <a:latin typeface="Noto Sans CJK JP Medium"/>
                <a:cs typeface="Noto Sans CJK JP Medium"/>
              </a:rPr>
              <a:t>分</a:t>
            </a:r>
            <a:r>
              <a:rPr sz="2200" b="0" spc="75" dirty="0">
                <a:latin typeface="Noto Sans CJK JP Medium"/>
                <a:cs typeface="Noto Sans CJK JP Medium"/>
              </a:rPr>
              <a:t>，</a:t>
            </a:r>
            <a:r>
              <a:rPr sz="2200" b="0" spc="65" dirty="0">
                <a:latin typeface="Noto Sans CJK JP Medium"/>
                <a:cs typeface="Noto Sans CJK JP Medium"/>
              </a:rPr>
              <a:t>共</a:t>
            </a:r>
            <a:r>
              <a:rPr sz="2200" b="0" spc="85" dirty="0">
                <a:latin typeface="Noto Sans CJK JP Medium"/>
                <a:cs typeface="Noto Sans CJK JP Medium"/>
              </a:rPr>
              <a:t>同</a:t>
            </a:r>
            <a:r>
              <a:rPr sz="2200" b="0" spc="-5" dirty="0">
                <a:latin typeface="Noto Sans CJK JP Medium"/>
                <a:cs typeface="Noto Sans CJK JP Medium"/>
              </a:rPr>
              <a:t>努 力減少資源浪費、減緩環境衝擊。</a:t>
            </a:r>
            <a:endParaRPr sz="2200">
              <a:latin typeface="Noto Sans CJK JP Medium"/>
              <a:cs typeface="Noto Sans CJK JP Medium"/>
            </a:endParaRPr>
          </a:p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65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83132" y="134299"/>
            <a:ext cx="3690620" cy="773430"/>
            <a:chOff x="8383132" y="134299"/>
            <a:chExt cx="3690620" cy="77343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3854" y="134299"/>
              <a:ext cx="2815156" cy="7730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22422" y="150979"/>
              <a:ext cx="673676" cy="6595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50325" y="176508"/>
              <a:ext cx="605155" cy="594360"/>
            </a:xfrm>
            <a:custGeom>
              <a:avLst/>
              <a:gdLst/>
              <a:ahLst/>
              <a:cxnLst/>
              <a:rect l="l" t="t" r="r" b="b"/>
              <a:pathLst>
                <a:path w="605154" h="594360">
                  <a:moveTo>
                    <a:pt x="319630" y="0"/>
                  </a:moveTo>
                  <a:lnTo>
                    <a:pt x="304883" y="5314"/>
                  </a:lnTo>
                  <a:lnTo>
                    <a:pt x="292967" y="15663"/>
                  </a:lnTo>
                  <a:lnTo>
                    <a:pt x="285513" y="29439"/>
                  </a:lnTo>
                  <a:lnTo>
                    <a:pt x="267191" y="83804"/>
                  </a:lnTo>
                  <a:lnTo>
                    <a:pt x="242158" y="62603"/>
                  </a:lnTo>
                  <a:lnTo>
                    <a:pt x="234775" y="58948"/>
                  </a:lnTo>
                  <a:lnTo>
                    <a:pt x="226990" y="57353"/>
                  </a:lnTo>
                  <a:lnTo>
                    <a:pt x="222896" y="50840"/>
                  </a:lnTo>
                  <a:lnTo>
                    <a:pt x="178065" y="16147"/>
                  </a:lnTo>
                  <a:lnTo>
                    <a:pt x="164162" y="8054"/>
                  </a:lnTo>
                  <a:lnTo>
                    <a:pt x="149240" y="4733"/>
                  </a:lnTo>
                  <a:lnTo>
                    <a:pt x="134369" y="7119"/>
                  </a:lnTo>
                  <a:lnTo>
                    <a:pt x="36523" y="104412"/>
                  </a:lnTo>
                  <a:lnTo>
                    <a:pt x="7571" y="143542"/>
                  </a:lnTo>
                  <a:lnTo>
                    <a:pt x="0" y="189634"/>
                  </a:lnTo>
                  <a:lnTo>
                    <a:pt x="6332" y="209530"/>
                  </a:lnTo>
                  <a:lnTo>
                    <a:pt x="18063" y="226012"/>
                  </a:lnTo>
                  <a:lnTo>
                    <a:pt x="34041" y="239055"/>
                  </a:lnTo>
                  <a:lnTo>
                    <a:pt x="20674" y="259736"/>
                  </a:lnTo>
                  <a:lnTo>
                    <a:pt x="11366" y="281631"/>
                  </a:lnTo>
                  <a:lnTo>
                    <a:pt x="7757" y="304786"/>
                  </a:lnTo>
                  <a:lnTo>
                    <a:pt x="11491" y="329242"/>
                  </a:lnTo>
                  <a:lnTo>
                    <a:pt x="14176" y="337815"/>
                  </a:lnTo>
                  <a:lnTo>
                    <a:pt x="22699" y="351107"/>
                  </a:lnTo>
                  <a:lnTo>
                    <a:pt x="21021" y="359814"/>
                  </a:lnTo>
                  <a:lnTo>
                    <a:pt x="686" y="529421"/>
                  </a:lnTo>
                  <a:lnTo>
                    <a:pt x="73" y="544868"/>
                  </a:lnTo>
                  <a:lnTo>
                    <a:pt x="4789" y="560092"/>
                  </a:lnTo>
                  <a:lnTo>
                    <a:pt x="14550" y="572375"/>
                  </a:lnTo>
                  <a:lnTo>
                    <a:pt x="29075" y="579000"/>
                  </a:lnTo>
                  <a:lnTo>
                    <a:pt x="88872" y="589102"/>
                  </a:lnTo>
                  <a:lnTo>
                    <a:pt x="97127" y="588703"/>
                  </a:lnTo>
                  <a:lnTo>
                    <a:pt x="104778" y="586576"/>
                  </a:lnTo>
                  <a:lnTo>
                    <a:pt x="111288" y="591096"/>
                  </a:lnTo>
                  <a:lnTo>
                    <a:pt x="119207" y="593821"/>
                  </a:lnTo>
                  <a:lnTo>
                    <a:pt x="192293" y="593821"/>
                  </a:lnTo>
                  <a:lnTo>
                    <a:pt x="199675" y="591295"/>
                  </a:lnTo>
                  <a:lnTo>
                    <a:pt x="206051" y="587241"/>
                  </a:lnTo>
                  <a:lnTo>
                    <a:pt x="219339" y="588836"/>
                  </a:lnTo>
                  <a:lnTo>
                    <a:pt x="284707" y="576873"/>
                  </a:lnTo>
                  <a:lnTo>
                    <a:pt x="289674" y="581393"/>
                  </a:lnTo>
                  <a:lnTo>
                    <a:pt x="295512" y="584649"/>
                  </a:lnTo>
                  <a:lnTo>
                    <a:pt x="340771" y="591902"/>
                  </a:lnTo>
                  <a:lnTo>
                    <a:pt x="380779" y="593389"/>
                  </a:lnTo>
                  <a:lnTo>
                    <a:pt x="418622" y="585256"/>
                  </a:lnTo>
                  <a:lnTo>
                    <a:pt x="451684" y="562518"/>
                  </a:lnTo>
                  <a:lnTo>
                    <a:pt x="463554" y="546260"/>
                  </a:lnTo>
                  <a:lnTo>
                    <a:pt x="471549" y="528357"/>
                  </a:lnTo>
                  <a:lnTo>
                    <a:pt x="498528" y="553612"/>
                  </a:lnTo>
                  <a:lnTo>
                    <a:pt x="511895" y="561780"/>
                  </a:lnTo>
                  <a:lnTo>
                    <a:pt x="527496" y="565226"/>
                  </a:lnTo>
                  <a:lnTo>
                    <a:pt x="543008" y="562865"/>
                  </a:lnTo>
                  <a:lnTo>
                    <a:pt x="556111" y="553612"/>
                  </a:lnTo>
                  <a:lnTo>
                    <a:pt x="593157" y="510147"/>
                  </a:lnTo>
                  <a:lnTo>
                    <a:pt x="601196" y="496790"/>
                  </a:lnTo>
                  <a:lnTo>
                    <a:pt x="604667" y="481494"/>
                  </a:lnTo>
                  <a:lnTo>
                    <a:pt x="602349" y="466286"/>
                  </a:lnTo>
                  <a:lnTo>
                    <a:pt x="593023" y="453191"/>
                  </a:lnTo>
                  <a:lnTo>
                    <a:pt x="535776" y="401551"/>
                  </a:lnTo>
                  <a:lnTo>
                    <a:pt x="575641" y="357687"/>
                  </a:lnTo>
                  <a:lnTo>
                    <a:pt x="582117" y="348380"/>
                  </a:lnTo>
                  <a:lnTo>
                    <a:pt x="585825" y="338762"/>
                  </a:lnTo>
                  <a:lnTo>
                    <a:pt x="586890" y="329070"/>
                  </a:lnTo>
                  <a:lnTo>
                    <a:pt x="585439" y="319539"/>
                  </a:lnTo>
                  <a:lnTo>
                    <a:pt x="590952" y="313425"/>
                  </a:lnTo>
                  <a:lnTo>
                    <a:pt x="595162" y="306371"/>
                  </a:lnTo>
                  <a:lnTo>
                    <a:pt x="597850" y="298557"/>
                  </a:lnTo>
                  <a:lnTo>
                    <a:pt x="598794" y="240119"/>
                  </a:lnTo>
                  <a:lnTo>
                    <a:pt x="595534" y="224629"/>
                  </a:lnTo>
                  <a:lnTo>
                    <a:pt x="586706" y="211807"/>
                  </a:lnTo>
                  <a:lnTo>
                    <a:pt x="573737" y="203071"/>
                  </a:lnTo>
                  <a:lnTo>
                    <a:pt x="558057" y="199844"/>
                  </a:lnTo>
                  <a:lnTo>
                    <a:pt x="540004" y="199844"/>
                  </a:lnTo>
                  <a:lnTo>
                    <a:pt x="558829" y="138609"/>
                  </a:lnTo>
                  <a:lnTo>
                    <a:pt x="562778" y="122356"/>
                  </a:lnTo>
                  <a:lnTo>
                    <a:pt x="565104" y="105935"/>
                  </a:lnTo>
                  <a:lnTo>
                    <a:pt x="562488" y="75553"/>
                  </a:lnTo>
                  <a:lnTo>
                    <a:pt x="550465" y="50649"/>
                  </a:lnTo>
                  <a:lnTo>
                    <a:pt x="530477" y="32037"/>
                  </a:lnTo>
                  <a:lnTo>
                    <a:pt x="499065" y="18407"/>
                  </a:lnTo>
                  <a:lnTo>
                    <a:pt x="493763" y="17144"/>
                  </a:lnTo>
                  <a:lnTo>
                    <a:pt x="395644" y="21730"/>
                  </a:lnTo>
                  <a:lnTo>
                    <a:pt x="335579" y="1327"/>
                  </a:lnTo>
                  <a:lnTo>
                    <a:pt x="319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90004" y="536256"/>
              <a:ext cx="76441" cy="1892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89997" y="216712"/>
              <a:ext cx="524510" cy="513715"/>
            </a:xfrm>
            <a:custGeom>
              <a:avLst/>
              <a:gdLst/>
              <a:ahLst/>
              <a:cxnLst/>
              <a:rect l="l" t="t" r="r" b="b"/>
              <a:pathLst>
                <a:path w="524509" h="513715">
                  <a:moveTo>
                    <a:pt x="329526" y="319659"/>
                  </a:moveTo>
                  <a:lnTo>
                    <a:pt x="284480" y="271081"/>
                  </a:lnTo>
                  <a:lnTo>
                    <a:pt x="267652" y="254457"/>
                  </a:lnTo>
                  <a:lnTo>
                    <a:pt x="229997" y="281178"/>
                  </a:lnTo>
                  <a:lnTo>
                    <a:pt x="204393" y="230987"/>
                  </a:lnTo>
                  <a:lnTo>
                    <a:pt x="182206" y="180352"/>
                  </a:lnTo>
                  <a:lnTo>
                    <a:pt x="133896" y="204279"/>
                  </a:lnTo>
                  <a:lnTo>
                    <a:pt x="148526" y="238772"/>
                  </a:lnTo>
                  <a:lnTo>
                    <a:pt x="89992" y="253441"/>
                  </a:lnTo>
                  <a:lnTo>
                    <a:pt x="76504" y="254393"/>
                  </a:lnTo>
                  <a:lnTo>
                    <a:pt x="74358" y="252260"/>
                  </a:lnTo>
                  <a:lnTo>
                    <a:pt x="74358" y="245491"/>
                  </a:lnTo>
                  <a:lnTo>
                    <a:pt x="77724" y="239903"/>
                  </a:lnTo>
                  <a:lnTo>
                    <a:pt x="157568" y="154647"/>
                  </a:lnTo>
                  <a:lnTo>
                    <a:pt x="221678" y="91160"/>
                  </a:lnTo>
                  <a:lnTo>
                    <a:pt x="180060" y="56007"/>
                  </a:lnTo>
                  <a:lnTo>
                    <a:pt x="112483" y="126187"/>
                  </a:lnTo>
                  <a:lnTo>
                    <a:pt x="65836" y="132308"/>
                  </a:lnTo>
                  <a:lnTo>
                    <a:pt x="63563" y="130111"/>
                  </a:lnTo>
                  <a:lnTo>
                    <a:pt x="63563" y="124599"/>
                  </a:lnTo>
                  <a:lnTo>
                    <a:pt x="113385" y="72529"/>
                  </a:lnTo>
                  <a:lnTo>
                    <a:pt x="151345" y="36664"/>
                  </a:lnTo>
                  <a:lnTo>
                    <a:pt x="109664" y="4368"/>
                  </a:lnTo>
                  <a:lnTo>
                    <a:pt x="61582" y="53555"/>
                  </a:lnTo>
                  <a:lnTo>
                    <a:pt x="11747" y="108978"/>
                  </a:lnTo>
                  <a:lnTo>
                    <a:pt x="2933" y="123723"/>
                  </a:lnTo>
                  <a:lnTo>
                    <a:pt x="0" y="134632"/>
                  </a:lnTo>
                  <a:lnTo>
                    <a:pt x="3695" y="152831"/>
                  </a:lnTo>
                  <a:lnTo>
                    <a:pt x="14770" y="165671"/>
                  </a:lnTo>
                  <a:lnTo>
                    <a:pt x="33210" y="173266"/>
                  </a:lnTo>
                  <a:lnTo>
                    <a:pt x="63487" y="175768"/>
                  </a:lnTo>
                  <a:lnTo>
                    <a:pt x="67983" y="175171"/>
                  </a:lnTo>
                  <a:lnTo>
                    <a:pt x="26974" y="222491"/>
                  </a:lnTo>
                  <a:lnTo>
                    <a:pt x="13068" y="245440"/>
                  </a:lnTo>
                  <a:lnTo>
                    <a:pt x="9601" y="254749"/>
                  </a:lnTo>
                  <a:lnTo>
                    <a:pt x="8458" y="262572"/>
                  </a:lnTo>
                  <a:lnTo>
                    <a:pt x="11620" y="279984"/>
                  </a:lnTo>
                  <a:lnTo>
                    <a:pt x="21094" y="292328"/>
                  </a:lnTo>
                  <a:lnTo>
                    <a:pt x="36880" y="299681"/>
                  </a:lnTo>
                  <a:lnTo>
                    <a:pt x="63957" y="301904"/>
                  </a:lnTo>
                  <a:lnTo>
                    <a:pt x="87655" y="298792"/>
                  </a:lnTo>
                  <a:lnTo>
                    <a:pt x="87655" y="513054"/>
                  </a:lnTo>
                  <a:lnTo>
                    <a:pt x="144500" y="513054"/>
                  </a:lnTo>
                  <a:lnTo>
                    <a:pt x="144500" y="287883"/>
                  </a:lnTo>
                  <a:lnTo>
                    <a:pt x="168656" y="282371"/>
                  </a:lnTo>
                  <a:lnTo>
                    <a:pt x="184429" y="315137"/>
                  </a:lnTo>
                  <a:lnTo>
                    <a:pt x="228854" y="294068"/>
                  </a:lnTo>
                  <a:lnTo>
                    <a:pt x="283413" y="352425"/>
                  </a:lnTo>
                  <a:lnTo>
                    <a:pt x="329526" y="319659"/>
                  </a:lnTo>
                  <a:close/>
                </a:path>
                <a:path w="524509" h="513715">
                  <a:moveTo>
                    <a:pt x="524421" y="441426"/>
                  </a:moveTo>
                  <a:lnTo>
                    <a:pt x="479450" y="401764"/>
                  </a:lnTo>
                  <a:lnTo>
                    <a:pt x="440842" y="364134"/>
                  </a:lnTo>
                  <a:lnTo>
                    <a:pt x="439115" y="362407"/>
                  </a:lnTo>
                  <a:lnTo>
                    <a:pt x="457542" y="343484"/>
                  </a:lnTo>
                  <a:lnTo>
                    <a:pt x="474814" y="325120"/>
                  </a:lnTo>
                  <a:lnTo>
                    <a:pt x="491540" y="306730"/>
                  </a:lnTo>
                  <a:lnTo>
                    <a:pt x="507174" y="288963"/>
                  </a:lnTo>
                  <a:lnTo>
                    <a:pt x="463207" y="256603"/>
                  </a:lnTo>
                  <a:lnTo>
                    <a:pt x="449808" y="273710"/>
                  </a:lnTo>
                  <a:lnTo>
                    <a:pt x="435737" y="290830"/>
                  </a:lnTo>
                  <a:lnTo>
                    <a:pt x="420928" y="307975"/>
                  </a:lnTo>
                  <a:lnTo>
                    <a:pt x="405295" y="325120"/>
                  </a:lnTo>
                  <a:lnTo>
                    <a:pt x="402945" y="322795"/>
                  </a:lnTo>
                  <a:lnTo>
                    <a:pt x="401332" y="320738"/>
                  </a:lnTo>
                  <a:lnTo>
                    <a:pt x="399656" y="318338"/>
                  </a:lnTo>
                  <a:lnTo>
                    <a:pt x="399656" y="249948"/>
                  </a:lnTo>
                  <a:lnTo>
                    <a:pt x="518312" y="249948"/>
                  </a:lnTo>
                  <a:lnTo>
                    <a:pt x="518312" y="199847"/>
                  </a:lnTo>
                  <a:lnTo>
                    <a:pt x="443547" y="199847"/>
                  </a:lnTo>
                  <a:lnTo>
                    <a:pt x="451637" y="177495"/>
                  </a:lnTo>
                  <a:lnTo>
                    <a:pt x="456514" y="163156"/>
                  </a:lnTo>
                  <a:lnTo>
                    <a:pt x="459105" y="155498"/>
                  </a:lnTo>
                  <a:lnTo>
                    <a:pt x="465963" y="133845"/>
                  </a:lnTo>
                  <a:lnTo>
                    <a:pt x="469366" y="122212"/>
                  </a:lnTo>
                  <a:lnTo>
                    <a:pt x="472211" y="112509"/>
                  </a:lnTo>
                  <a:lnTo>
                    <a:pt x="477761" y="93903"/>
                  </a:lnTo>
                  <a:lnTo>
                    <a:pt x="481799" y="79070"/>
                  </a:lnTo>
                  <a:lnTo>
                    <a:pt x="484263" y="68021"/>
                  </a:lnTo>
                  <a:lnTo>
                    <a:pt x="484873" y="62598"/>
                  </a:lnTo>
                  <a:lnTo>
                    <a:pt x="485089" y="60744"/>
                  </a:lnTo>
                  <a:lnTo>
                    <a:pt x="466356" y="22720"/>
                  </a:lnTo>
                  <a:lnTo>
                    <a:pt x="447840" y="17538"/>
                  </a:lnTo>
                  <a:lnTo>
                    <a:pt x="448183" y="17475"/>
                  </a:lnTo>
                  <a:lnTo>
                    <a:pt x="446697" y="17538"/>
                  </a:lnTo>
                  <a:lnTo>
                    <a:pt x="445554" y="17462"/>
                  </a:lnTo>
                  <a:lnTo>
                    <a:pt x="444627" y="17272"/>
                  </a:lnTo>
                  <a:lnTo>
                    <a:pt x="436105" y="17272"/>
                  </a:lnTo>
                  <a:lnTo>
                    <a:pt x="432003" y="17348"/>
                  </a:lnTo>
                  <a:lnTo>
                    <a:pt x="432003" y="71310"/>
                  </a:lnTo>
                  <a:lnTo>
                    <a:pt x="432003" y="74168"/>
                  </a:lnTo>
                  <a:lnTo>
                    <a:pt x="431139" y="76428"/>
                  </a:lnTo>
                  <a:lnTo>
                    <a:pt x="412140" y="122212"/>
                  </a:lnTo>
                  <a:lnTo>
                    <a:pt x="300266" y="122212"/>
                  </a:lnTo>
                  <a:lnTo>
                    <a:pt x="322618" y="62738"/>
                  </a:lnTo>
                  <a:lnTo>
                    <a:pt x="411873" y="62738"/>
                  </a:lnTo>
                  <a:lnTo>
                    <a:pt x="411873" y="62598"/>
                  </a:lnTo>
                  <a:lnTo>
                    <a:pt x="421601" y="62598"/>
                  </a:lnTo>
                  <a:lnTo>
                    <a:pt x="423748" y="62801"/>
                  </a:lnTo>
                  <a:lnTo>
                    <a:pt x="430466" y="67589"/>
                  </a:lnTo>
                  <a:lnTo>
                    <a:pt x="431469" y="69253"/>
                  </a:lnTo>
                  <a:lnTo>
                    <a:pt x="432003" y="71310"/>
                  </a:lnTo>
                  <a:lnTo>
                    <a:pt x="432003" y="17348"/>
                  </a:lnTo>
                  <a:lnTo>
                    <a:pt x="425234" y="17462"/>
                  </a:lnTo>
                  <a:lnTo>
                    <a:pt x="413778" y="18008"/>
                  </a:lnTo>
                  <a:lnTo>
                    <a:pt x="401751" y="18897"/>
                  </a:lnTo>
                  <a:lnTo>
                    <a:pt x="389191" y="20129"/>
                  </a:lnTo>
                  <a:lnTo>
                    <a:pt x="336169" y="22720"/>
                  </a:lnTo>
                  <a:lnTo>
                    <a:pt x="336778" y="20866"/>
                  </a:lnTo>
                  <a:lnTo>
                    <a:pt x="337248" y="19329"/>
                  </a:lnTo>
                  <a:lnTo>
                    <a:pt x="337718" y="17272"/>
                  </a:lnTo>
                  <a:lnTo>
                    <a:pt x="284899" y="0"/>
                  </a:lnTo>
                  <a:lnTo>
                    <a:pt x="276567" y="26339"/>
                  </a:lnTo>
                  <a:lnTo>
                    <a:pt x="268516" y="50152"/>
                  </a:lnTo>
                  <a:lnTo>
                    <a:pt x="253352" y="90182"/>
                  </a:lnTo>
                  <a:lnTo>
                    <a:pt x="238201" y="125526"/>
                  </a:lnTo>
                  <a:lnTo>
                    <a:pt x="221335" y="161023"/>
                  </a:lnTo>
                  <a:lnTo>
                    <a:pt x="274154" y="187083"/>
                  </a:lnTo>
                  <a:lnTo>
                    <a:pt x="276809" y="181254"/>
                  </a:lnTo>
                  <a:lnTo>
                    <a:pt x="279590" y="175348"/>
                  </a:lnTo>
                  <a:lnTo>
                    <a:pt x="285369" y="163156"/>
                  </a:lnTo>
                  <a:lnTo>
                    <a:pt x="399529" y="163156"/>
                  </a:lnTo>
                  <a:lnTo>
                    <a:pt x="396544" y="172351"/>
                  </a:lnTo>
                  <a:lnTo>
                    <a:pt x="393522" y="181533"/>
                  </a:lnTo>
                  <a:lnTo>
                    <a:pt x="390385" y="190703"/>
                  </a:lnTo>
                  <a:lnTo>
                    <a:pt x="387108" y="199910"/>
                  </a:lnTo>
                  <a:lnTo>
                    <a:pt x="214490" y="199910"/>
                  </a:lnTo>
                  <a:lnTo>
                    <a:pt x="214490" y="250024"/>
                  </a:lnTo>
                  <a:lnTo>
                    <a:pt x="342138" y="250024"/>
                  </a:lnTo>
                  <a:lnTo>
                    <a:pt x="342138" y="364134"/>
                  </a:lnTo>
                  <a:lnTo>
                    <a:pt x="324764" y="345782"/>
                  </a:lnTo>
                  <a:lnTo>
                    <a:pt x="294779" y="369379"/>
                  </a:lnTo>
                  <a:lnTo>
                    <a:pt x="263144" y="392480"/>
                  </a:lnTo>
                  <a:lnTo>
                    <a:pt x="229831" y="415048"/>
                  </a:lnTo>
                  <a:lnTo>
                    <a:pt x="194830" y="437032"/>
                  </a:lnTo>
                  <a:lnTo>
                    <a:pt x="232613" y="480504"/>
                  </a:lnTo>
                  <a:lnTo>
                    <a:pt x="262890" y="459930"/>
                  </a:lnTo>
                  <a:lnTo>
                    <a:pt x="291236" y="439839"/>
                  </a:lnTo>
                  <a:lnTo>
                    <a:pt x="317665" y="420154"/>
                  </a:lnTo>
                  <a:lnTo>
                    <a:pt x="342214" y="400812"/>
                  </a:lnTo>
                  <a:lnTo>
                    <a:pt x="342214" y="430263"/>
                  </a:lnTo>
                  <a:lnTo>
                    <a:pt x="332613" y="467537"/>
                  </a:lnTo>
                  <a:lnTo>
                    <a:pt x="327037" y="467537"/>
                  </a:lnTo>
                  <a:lnTo>
                    <a:pt x="310997" y="467144"/>
                  </a:lnTo>
                  <a:lnTo>
                    <a:pt x="294982" y="465912"/>
                  </a:lnTo>
                  <a:lnTo>
                    <a:pt x="278866" y="463816"/>
                  </a:lnTo>
                  <a:lnTo>
                    <a:pt x="263017" y="460895"/>
                  </a:lnTo>
                  <a:lnTo>
                    <a:pt x="272008" y="506628"/>
                  </a:lnTo>
                  <a:lnTo>
                    <a:pt x="289179" y="509498"/>
                  </a:lnTo>
                  <a:lnTo>
                    <a:pt x="304457" y="511556"/>
                  </a:lnTo>
                  <a:lnTo>
                    <a:pt x="317817" y="512787"/>
                  </a:lnTo>
                  <a:lnTo>
                    <a:pt x="329260" y="513207"/>
                  </a:lnTo>
                  <a:lnTo>
                    <a:pt x="339394" y="513207"/>
                  </a:lnTo>
                  <a:lnTo>
                    <a:pt x="376770" y="499605"/>
                  </a:lnTo>
                  <a:lnTo>
                    <a:pt x="395389" y="467537"/>
                  </a:lnTo>
                  <a:lnTo>
                    <a:pt x="396290" y="464439"/>
                  </a:lnTo>
                  <a:lnTo>
                    <a:pt x="398754" y="446925"/>
                  </a:lnTo>
                  <a:lnTo>
                    <a:pt x="399592" y="425805"/>
                  </a:lnTo>
                  <a:lnTo>
                    <a:pt x="399592" y="400812"/>
                  </a:lnTo>
                  <a:lnTo>
                    <a:pt x="399592" y="398564"/>
                  </a:lnTo>
                  <a:lnTo>
                    <a:pt x="420281" y="420789"/>
                  </a:lnTo>
                  <a:lnTo>
                    <a:pt x="441794" y="442518"/>
                  </a:lnTo>
                  <a:lnTo>
                    <a:pt x="464172" y="463842"/>
                  </a:lnTo>
                  <a:lnTo>
                    <a:pt x="487375" y="484822"/>
                  </a:lnTo>
                  <a:lnTo>
                    <a:pt x="524421" y="441426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0672" y="536256"/>
              <a:ext cx="76441" cy="1892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3130" y="143928"/>
              <a:ext cx="3341370" cy="742950"/>
            </a:xfrm>
            <a:custGeom>
              <a:avLst/>
              <a:gdLst/>
              <a:ahLst/>
              <a:cxnLst/>
              <a:rect l="l" t="t" r="r" b="b"/>
              <a:pathLst>
                <a:path w="3341370" h="742950">
                  <a:moveTo>
                    <a:pt x="750176" y="371373"/>
                  </a:moveTo>
                  <a:lnTo>
                    <a:pt x="747255" y="324777"/>
                  </a:lnTo>
                  <a:lnTo>
                    <a:pt x="738720" y="279920"/>
                  </a:lnTo>
                  <a:lnTo>
                    <a:pt x="724928" y="237134"/>
                  </a:lnTo>
                  <a:lnTo>
                    <a:pt x="706221" y="196761"/>
                  </a:lnTo>
                  <a:lnTo>
                    <a:pt x="682955" y="159181"/>
                  </a:lnTo>
                  <a:lnTo>
                    <a:pt x="655497" y="124714"/>
                  </a:lnTo>
                  <a:lnTo>
                    <a:pt x="624166" y="93713"/>
                  </a:lnTo>
                  <a:lnTo>
                    <a:pt x="589356" y="66522"/>
                  </a:lnTo>
                  <a:lnTo>
                    <a:pt x="551383" y="43497"/>
                  </a:lnTo>
                  <a:lnTo>
                    <a:pt x="510603" y="24993"/>
                  </a:lnTo>
                  <a:lnTo>
                    <a:pt x="467385" y="11341"/>
                  </a:lnTo>
                  <a:lnTo>
                    <a:pt x="422071" y="2895"/>
                  </a:lnTo>
                  <a:lnTo>
                    <a:pt x="375018" y="0"/>
                  </a:lnTo>
                  <a:lnTo>
                    <a:pt x="327990" y="2895"/>
                  </a:lnTo>
                  <a:lnTo>
                    <a:pt x="282702" y="11341"/>
                  </a:lnTo>
                  <a:lnTo>
                    <a:pt x="239509" y="24993"/>
                  </a:lnTo>
                  <a:lnTo>
                    <a:pt x="198755" y="43497"/>
                  </a:lnTo>
                  <a:lnTo>
                    <a:pt x="160794" y="66522"/>
                  </a:lnTo>
                  <a:lnTo>
                    <a:pt x="125984" y="93713"/>
                  </a:lnTo>
                  <a:lnTo>
                    <a:pt x="94665" y="124714"/>
                  </a:lnTo>
                  <a:lnTo>
                    <a:pt x="67208" y="159181"/>
                  </a:lnTo>
                  <a:lnTo>
                    <a:pt x="43954" y="196761"/>
                  </a:lnTo>
                  <a:lnTo>
                    <a:pt x="25247" y="237134"/>
                  </a:lnTo>
                  <a:lnTo>
                    <a:pt x="11455" y="279920"/>
                  </a:lnTo>
                  <a:lnTo>
                    <a:pt x="2921" y="324777"/>
                  </a:lnTo>
                  <a:lnTo>
                    <a:pt x="0" y="371373"/>
                  </a:lnTo>
                  <a:lnTo>
                    <a:pt x="2921" y="417969"/>
                  </a:lnTo>
                  <a:lnTo>
                    <a:pt x="11455" y="462838"/>
                  </a:lnTo>
                  <a:lnTo>
                    <a:pt x="25247" y="505637"/>
                  </a:lnTo>
                  <a:lnTo>
                    <a:pt x="43954" y="545998"/>
                  </a:lnTo>
                  <a:lnTo>
                    <a:pt x="67208" y="583603"/>
                  </a:lnTo>
                  <a:lnTo>
                    <a:pt x="94665" y="618070"/>
                  </a:lnTo>
                  <a:lnTo>
                    <a:pt x="125984" y="649071"/>
                  </a:lnTo>
                  <a:lnTo>
                    <a:pt x="160794" y="676262"/>
                  </a:lnTo>
                  <a:lnTo>
                    <a:pt x="198755" y="699287"/>
                  </a:lnTo>
                  <a:lnTo>
                    <a:pt x="239509" y="717791"/>
                  </a:lnTo>
                  <a:lnTo>
                    <a:pt x="282702" y="731443"/>
                  </a:lnTo>
                  <a:lnTo>
                    <a:pt x="327990" y="739876"/>
                  </a:lnTo>
                  <a:lnTo>
                    <a:pt x="375018" y="742759"/>
                  </a:lnTo>
                  <a:lnTo>
                    <a:pt x="422071" y="739863"/>
                  </a:lnTo>
                  <a:lnTo>
                    <a:pt x="467385" y="731418"/>
                  </a:lnTo>
                  <a:lnTo>
                    <a:pt x="510603" y="717765"/>
                  </a:lnTo>
                  <a:lnTo>
                    <a:pt x="551383" y="699262"/>
                  </a:lnTo>
                  <a:lnTo>
                    <a:pt x="589356" y="676236"/>
                  </a:lnTo>
                  <a:lnTo>
                    <a:pt x="624166" y="649046"/>
                  </a:lnTo>
                  <a:lnTo>
                    <a:pt x="655497" y="618045"/>
                  </a:lnTo>
                  <a:lnTo>
                    <a:pt x="682955" y="583577"/>
                  </a:lnTo>
                  <a:lnTo>
                    <a:pt x="706221" y="545985"/>
                  </a:lnTo>
                  <a:lnTo>
                    <a:pt x="724928" y="505625"/>
                  </a:lnTo>
                  <a:lnTo>
                    <a:pt x="738720" y="462838"/>
                  </a:lnTo>
                  <a:lnTo>
                    <a:pt x="747255" y="417969"/>
                  </a:lnTo>
                  <a:lnTo>
                    <a:pt x="750176" y="371373"/>
                  </a:lnTo>
                  <a:close/>
                </a:path>
                <a:path w="3341370" h="742950">
                  <a:moveTo>
                    <a:pt x="1803654" y="597865"/>
                  </a:moveTo>
                  <a:lnTo>
                    <a:pt x="1779752" y="567575"/>
                  </a:lnTo>
                  <a:lnTo>
                    <a:pt x="1757083" y="537387"/>
                  </a:lnTo>
                  <a:lnTo>
                    <a:pt x="1735632" y="507365"/>
                  </a:lnTo>
                  <a:lnTo>
                    <a:pt x="1715401" y="477570"/>
                  </a:lnTo>
                  <a:lnTo>
                    <a:pt x="1791233" y="477570"/>
                  </a:lnTo>
                  <a:lnTo>
                    <a:pt x="1791233" y="422744"/>
                  </a:lnTo>
                  <a:lnTo>
                    <a:pt x="1680502" y="422744"/>
                  </a:lnTo>
                  <a:lnTo>
                    <a:pt x="1673009" y="410298"/>
                  </a:lnTo>
                  <a:lnTo>
                    <a:pt x="1665795" y="397954"/>
                  </a:lnTo>
                  <a:lnTo>
                    <a:pt x="1658848" y="385597"/>
                  </a:lnTo>
                  <a:lnTo>
                    <a:pt x="1652104" y="373164"/>
                  </a:lnTo>
                  <a:lnTo>
                    <a:pt x="1786204" y="373164"/>
                  </a:lnTo>
                  <a:lnTo>
                    <a:pt x="1786204" y="331749"/>
                  </a:lnTo>
                  <a:lnTo>
                    <a:pt x="1786204" y="318262"/>
                  </a:lnTo>
                  <a:lnTo>
                    <a:pt x="1786064" y="318262"/>
                  </a:lnTo>
                  <a:lnTo>
                    <a:pt x="1786102" y="312331"/>
                  </a:lnTo>
                  <a:lnTo>
                    <a:pt x="1786204" y="303974"/>
                  </a:lnTo>
                  <a:lnTo>
                    <a:pt x="1786267" y="301586"/>
                  </a:lnTo>
                  <a:lnTo>
                    <a:pt x="1786470" y="301586"/>
                  </a:lnTo>
                  <a:lnTo>
                    <a:pt x="1786407" y="282181"/>
                  </a:lnTo>
                  <a:lnTo>
                    <a:pt x="1770164" y="238709"/>
                  </a:lnTo>
                  <a:lnTo>
                    <a:pt x="1734807" y="223431"/>
                  </a:lnTo>
                  <a:lnTo>
                    <a:pt x="1731035" y="223151"/>
                  </a:lnTo>
                  <a:lnTo>
                    <a:pt x="1731035" y="271145"/>
                  </a:lnTo>
                  <a:lnTo>
                    <a:pt x="1731035" y="324510"/>
                  </a:lnTo>
                  <a:lnTo>
                    <a:pt x="1723720" y="331749"/>
                  </a:lnTo>
                  <a:lnTo>
                    <a:pt x="1615732" y="331749"/>
                  </a:lnTo>
                  <a:lnTo>
                    <a:pt x="1615732" y="422744"/>
                  </a:lnTo>
                  <a:lnTo>
                    <a:pt x="1477886" y="422744"/>
                  </a:lnTo>
                  <a:lnTo>
                    <a:pt x="1478318" y="409943"/>
                  </a:lnTo>
                  <a:lnTo>
                    <a:pt x="1478864" y="397395"/>
                  </a:lnTo>
                  <a:lnTo>
                    <a:pt x="1480032" y="373164"/>
                  </a:lnTo>
                  <a:lnTo>
                    <a:pt x="1589620" y="373164"/>
                  </a:lnTo>
                  <a:lnTo>
                    <a:pt x="1595513" y="385127"/>
                  </a:lnTo>
                  <a:lnTo>
                    <a:pt x="1601851" y="397395"/>
                  </a:lnTo>
                  <a:lnTo>
                    <a:pt x="1608607" y="409943"/>
                  </a:lnTo>
                  <a:lnTo>
                    <a:pt x="1615732" y="422744"/>
                  </a:lnTo>
                  <a:lnTo>
                    <a:pt x="1615732" y="331749"/>
                  </a:lnTo>
                  <a:lnTo>
                    <a:pt x="1492453" y="331749"/>
                  </a:lnTo>
                  <a:lnTo>
                    <a:pt x="1485138" y="324510"/>
                  </a:lnTo>
                  <a:lnTo>
                    <a:pt x="1485138" y="271272"/>
                  </a:lnTo>
                  <a:lnTo>
                    <a:pt x="1492453" y="263893"/>
                  </a:lnTo>
                  <a:lnTo>
                    <a:pt x="1723720" y="263893"/>
                  </a:lnTo>
                  <a:lnTo>
                    <a:pt x="1731035" y="271145"/>
                  </a:lnTo>
                  <a:lnTo>
                    <a:pt x="1731035" y="223151"/>
                  </a:lnTo>
                  <a:lnTo>
                    <a:pt x="1717751" y="222161"/>
                  </a:lnTo>
                  <a:lnTo>
                    <a:pt x="1717751" y="222034"/>
                  </a:lnTo>
                  <a:lnTo>
                    <a:pt x="1430909" y="222034"/>
                  </a:lnTo>
                  <a:lnTo>
                    <a:pt x="1430909" y="234251"/>
                  </a:lnTo>
                  <a:lnTo>
                    <a:pt x="1427327" y="314337"/>
                  </a:lnTo>
                  <a:lnTo>
                    <a:pt x="1424559" y="380339"/>
                  </a:lnTo>
                  <a:lnTo>
                    <a:pt x="1422361" y="438251"/>
                  </a:lnTo>
                  <a:lnTo>
                    <a:pt x="1420799" y="486079"/>
                  </a:lnTo>
                  <a:lnTo>
                    <a:pt x="1419872" y="523773"/>
                  </a:lnTo>
                  <a:lnTo>
                    <a:pt x="1419567" y="551345"/>
                  </a:lnTo>
                  <a:lnTo>
                    <a:pt x="1420964" y="564997"/>
                  </a:lnTo>
                  <a:lnTo>
                    <a:pt x="1449324" y="603821"/>
                  </a:lnTo>
                  <a:lnTo>
                    <a:pt x="1498892" y="613219"/>
                  </a:lnTo>
                  <a:lnTo>
                    <a:pt x="1535061" y="612343"/>
                  </a:lnTo>
                  <a:lnTo>
                    <a:pt x="1575701" y="609739"/>
                  </a:lnTo>
                  <a:lnTo>
                    <a:pt x="1620824" y="605472"/>
                  </a:lnTo>
                  <a:lnTo>
                    <a:pt x="1670431" y="599592"/>
                  </a:lnTo>
                  <a:lnTo>
                    <a:pt x="1675218" y="567093"/>
                  </a:lnTo>
                  <a:lnTo>
                    <a:pt x="1677543" y="551345"/>
                  </a:lnTo>
                  <a:lnTo>
                    <a:pt x="1628000" y="558228"/>
                  </a:lnTo>
                  <a:lnTo>
                    <a:pt x="1583156" y="563156"/>
                  </a:lnTo>
                  <a:lnTo>
                    <a:pt x="1543037" y="566102"/>
                  </a:lnTo>
                  <a:lnTo>
                    <a:pt x="1507680" y="567093"/>
                  </a:lnTo>
                  <a:lnTo>
                    <a:pt x="1493266" y="565937"/>
                  </a:lnTo>
                  <a:lnTo>
                    <a:pt x="1483055" y="562432"/>
                  </a:lnTo>
                  <a:lnTo>
                    <a:pt x="1476997" y="556526"/>
                  </a:lnTo>
                  <a:lnTo>
                    <a:pt x="1475003" y="548144"/>
                  </a:lnTo>
                  <a:lnTo>
                    <a:pt x="1475079" y="535114"/>
                  </a:lnTo>
                  <a:lnTo>
                    <a:pt x="1475346" y="518960"/>
                  </a:lnTo>
                  <a:lnTo>
                    <a:pt x="1475765" y="499732"/>
                  </a:lnTo>
                  <a:lnTo>
                    <a:pt x="1476336" y="477507"/>
                  </a:lnTo>
                  <a:lnTo>
                    <a:pt x="1648079" y="477507"/>
                  </a:lnTo>
                  <a:lnTo>
                    <a:pt x="1669669" y="511721"/>
                  </a:lnTo>
                  <a:lnTo>
                    <a:pt x="1693278" y="546950"/>
                  </a:lnTo>
                  <a:lnTo>
                    <a:pt x="1718868" y="583145"/>
                  </a:lnTo>
                  <a:lnTo>
                    <a:pt x="1746465" y="620255"/>
                  </a:lnTo>
                  <a:lnTo>
                    <a:pt x="1803654" y="597865"/>
                  </a:lnTo>
                  <a:close/>
                </a:path>
                <a:path w="3341370" h="742950">
                  <a:moveTo>
                    <a:pt x="3341001" y="342468"/>
                  </a:moveTo>
                  <a:lnTo>
                    <a:pt x="3226574" y="342468"/>
                  </a:lnTo>
                  <a:lnTo>
                    <a:pt x="3226574" y="292811"/>
                  </a:lnTo>
                  <a:lnTo>
                    <a:pt x="3326841" y="292811"/>
                  </a:lnTo>
                  <a:lnTo>
                    <a:pt x="3326841" y="239776"/>
                  </a:lnTo>
                  <a:lnTo>
                    <a:pt x="3072409" y="239776"/>
                  </a:lnTo>
                  <a:lnTo>
                    <a:pt x="3072409" y="292811"/>
                  </a:lnTo>
                  <a:lnTo>
                    <a:pt x="3171266" y="292811"/>
                  </a:lnTo>
                  <a:lnTo>
                    <a:pt x="3171266" y="342468"/>
                  </a:lnTo>
                  <a:lnTo>
                    <a:pt x="3055099" y="342468"/>
                  </a:lnTo>
                  <a:lnTo>
                    <a:pt x="3055099" y="392112"/>
                  </a:lnTo>
                  <a:lnTo>
                    <a:pt x="3171266" y="392112"/>
                  </a:lnTo>
                  <a:lnTo>
                    <a:pt x="3171266" y="440296"/>
                  </a:lnTo>
                  <a:lnTo>
                    <a:pt x="3063887" y="440296"/>
                  </a:lnTo>
                  <a:lnTo>
                    <a:pt x="3063887" y="620331"/>
                  </a:lnTo>
                  <a:lnTo>
                    <a:pt x="3321062" y="620331"/>
                  </a:lnTo>
                  <a:lnTo>
                    <a:pt x="3326041" y="569950"/>
                  </a:lnTo>
                  <a:lnTo>
                    <a:pt x="3329787" y="531876"/>
                  </a:lnTo>
                  <a:lnTo>
                    <a:pt x="3330397" y="498716"/>
                  </a:lnTo>
                  <a:lnTo>
                    <a:pt x="3329736" y="487946"/>
                  </a:lnTo>
                  <a:lnTo>
                    <a:pt x="3328555" y="482028"/>
                  </a:lnTo>
                  <a:lnTo>
                    <a:pt x="3327806" y="478243"/>
                  </a:lnTo>
                  <a:lnTo>
                    <a:pt x="3298621" y="444588"/>
                  </a:lnTo>
                  <a:lnTo>
                    <a:pt x="3279597" y="440296"/>
                  </a:lnTo>
                  <a:lnTo>
                    <a:pt x="3274961" y="440296"/>
                  </a:lnTo>
                  <a:lnTo>
                    <a:pt x="3274961" y="489077"/>
                  </a:lnTo>
                  <a:lnTo>
                    <a:pt x="3274885" y="506653"/>
                  </a:lnTo>
                  <a:lnTo>
                    <a:pt x="3274796" y="514845"/>
                  </a:lnTo>
                  <a:lnTo>
                    <a:pt x="3274352" y="531876"/>
                  </a:lnTo>
                  <a:lnTo>
                    <a:pt x="3273653" y="550125"/>
                  </a:lnTo>
                  <a:lnTo>
                    <a:pt x="3272739" y="569950"/>
                  </a:lnTo>
                  <a:lnTo>
                    <a:pt x="3121075" y="569950"/>
                  </a:lnTo>
                  <a:lnTo>
                    <a:pt x="3119488" y="531622"/>
                  </a:lnTo>
                  <a:lnTo>
                    <a:pt x="3118853" y="488403"/>
                  </a:lnTo>
                  <a:lnTo>
                    <a:pt x="3124631" y="482955"/>
                  </a:lnTo>
                  <a:lnTo>
                    <a:pt x="3134893" y="482028"/>
                  </a:lnTo>
                  <a:lnTo>
                    <a:pt x="3134893" y="482295"/>
                  </a:lnTo>
                  <a:lnTo>
                    <a:pt x="3260801" y="482295"/>
                  </a:lnTo>
                  <a:lnTo>
                    <a:pt x="3269792" y="483755"/>
                  </a:lnTo>
                  <a:lnTo>
                    <a:pt x="3274961" y="489077"/>
                  </a:lnTo>
                  <a:lnTo>
                    <a:pt x="3274961" y="440296"/>
                  </a:lnTo>
                  <a:lnTo>
                    <a:pt x="3226701" y="440296"/>
                  </a:lnTo>
                  <a:lnTo>
                    <a:pt x="3226701" y="392036"/>
                  </a:lnTo>
                  <a:lnTo>
                    <a:pt x="3341001" y="392036"/>
                  </a:lnTo>
                  <a:lnTo>
                    <a:pt x="3341001" y="3424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17856" y="178055"/>
              <a:ext cx="681355" cy="467359"/>
            </a:xfrm>
            <a:custGeom>
              <a:avLst/>
              <a:gdLst/>
              <a:ahLst/>
              <a:cxnLst/>
              <a:rect l="l" t="t" r="r" b="b"/>
              <a:pathLst>
                <a:path w="681354" h="467359">
                  <a:moveTo>
                    <a:pt x="340395" y="0"/>
                  </a:moveTo>
                  <a:lnTo>
                    <a:pt x="294307" y="3087"/>
                  </a:lnTo>
                  <a:lnTo>
                    <a:pt x="250072" y="12078"/>
                  </a:lnTo>
                  <a:lnTo>
                    <a:pt x="208101" y="26566"/>
                  </a:lnTo>
                  <a:lnTo>
                    <a:pt x="168805" y="46143"/>
                  </a:lnTo>
                  <a:lnTo>
                    <a:pt x="132595" y="70401"/>
                  </a:lnTo>
                  <a:lnTo>
                    <a:pt x="99880" y="98934"/>
                  </a:lnTo>
                  <a:lnTo>
                    <a:pt x="71072" y="131334"/>
                  </a:lnTo>
                  <a:lnTo>
                    <a:pt x="46581" y="167194"/>
                  </a:lnTo>
                  <a:lnTo>
                    <a:pt x="26817" y="206107"/>
                  </a:lnTo>
                  <a:lnTo>
                    <a:pt x="12192" y="247664"/>
                  </a:lnTo>
                  <a:lnTo>
                    <a:pt x="3116" y="291460"/>
                  </a:lnTo>
                  <a:lnTo>
                    <a:pt x="0" y="337086"/>
                  </a:lnTo>
                  <a:lnTo>
                    <a:pt x="3038" y="381777"/>
                  </a:lnTo>
                  <a:lnTo>
                    <a:pt x="8372" y="411007"/>
                  </a:lnTo>
                  <a:lnTo>
                    <a:pt x="16247" y="439614"/>
                  </a:lnTo>
                  <a:lnTo>
                    <a:pt x="26576" y="467349"/>
                  </a:lnTo>
                  <a:lnTo>
                    <a:pt x="340395" y="337086"/>
                  </a:lnTo>
                  <a:lnTo>
                    <a:pt x="671395" y="413383"/>
                  </a:lnTo>
                  <a:lnTo>
                    <a:pt x="678106" y="375758"/>
                  </a:lnTo>
                  <a:lnTo>
                    <a:pt x="680790" y="337086"/>
                  </a:lnTo>
                  <a:lnTo>
                    <a:pt x="677673" y="291460"/>
                  </a:lnTo>
                  <a:lnTo>
                    <a:pt x="668593" y="247664"/>
                  </a:lnTo>
                  <a:lnTo>
                    <a:pt x="653963" y="206107"/>
                  </a:lnTo>
                  <a:lnTo>
                    <a:pt x="634194" y="167194"/>
                  </a:lnTo>
                  <a:lnTo>
                    <a:pt x="609698" y="131334"/>
                  </a:lnTo>
                  <a:lnTo>
                    <a:pt x="580885" y="98934"/>
                  </a:lnTo>
                  <a:lnTo>
                    <a:pt x="548167" y="70401"/>
                  </a:lnTo>
                  <a:lnTo>
                    <a:pt x="511955" y="46143"/>
                  </a:lnTo>
                  <a:lnTo>
                    <a:pt x="472660" y="26566"/>
                  </a:lnTo>
                  <a:lnTo>
                    <a:pt x="430695" y="12078"/>
                  </a:lnTo>
                  <a:lnTo>
                    <a:pt x="386469" y="3087"/>
                  </a:lnTo>
                  <a:lnTo>
                    <a:pt x="340395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30668" y="467104"/>
              <a:ext cx="659130" cy="386080"/>
            </a:xfrm>
            <a:custGeom>
              <a:avLst/>
              <a:gdLst/>
              <a:ahLst/>
              <a:cxnLst/>
              <a:rect l="l" t="t" r="r" b="b"/>
              <a:pathLst>
                <a:path w="659129" h="386080">
                  <a:moveTo>
                    <a:pt x="380595" y="0"/>
                  </a:moveTo>
                  <a:lnTo>
                    <a:pt x="275900" y="153988"/>
                  </a:lnTo>
                  <a:lnTo>
                    <a:pt x="0" y="146478"/>
                  </a:lnTo>
                  <a:lnTo>
                    <a:pt x="17497" y="191682"/>
                  </a:lnTo>
                  <a:lnTo>
                    <a:pt x="41157" y="233317"/>
                  </a:lnTo>
                  <a:lnTo>
                    <a:pt x="70344" y="270916"/>
                  </a:lnTo>
                  <a:lnTo>
                    <a:pt x="104424" y="304013"/>
                  </a:lnTo>
                  <a:lnTo>
                    <a:pt x="142764" y="332139"/>
                  </a:lnTo>
                  <a:lnTo>
                    <a:pt x="184728" y="354829"/>
                  </a:lnTo>
                  <a:lnTo>
                    <a:pt x="229684" y="371614"/>
                  </a:lnTo>
                  <a:lnTo>
                    <a:pt x="276997" y="382027"/>
                  </a:lnTo>
                  <a:lnTo>
                    <a:pt x="326033" y="385602"/>
                  </a:lnTo>
                  <a:lnTo>
                    <a:pt x="372886" y="382357"/>
                  </a:lnTo>
                  <a:lnTo>
                    <a:pt x="418108" y="372895"/>
                  </a:lnTo>
                  <a:lnTo>
                    <a:pt x="461177" y="357627"/>
                  </a:lnTo>
                  <a:lnTo>
                    <a:pt x="501575" y="336964"/>
                  </a:lnTo>
                  <a:lnTo>
                    <a:pt x="538780" y="311316"/>
                  </a:lnTo>
                  <a:lnTo>
                    <a:pt x="572272" y="281095"/>
                  </a:lnTo>
                  <a:lnTo>
                    <a:pt x="601532" y="246710"/>
                  </a:lnTo>
                  <a:lnTo>
                    <a:pt x="626038" y="208573"/>
                  </a:lnTo>
                  <a:lnTo>
                    <a:pt x="645271" y="167095"/>
                  </a:lnTo>
                  <a:lnTo>
                    <a:pt x="658710" y="122685"/>
                  </a:lnTo>
                  <a:lnTo>
                    <a:pt x="501667" y="155517"/>
                  </a:lnTo>
                  <a:lnTo>
                    <a:pt x="380595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18125" y="322599"/>
              <a:ext cx="306705" cy="234315"/>
            </a:xfrm>
            <a:custGeom>
              <a:avLst/>
              <a:gdLst/>
              <a:ahLst/>
              <a:cxnLst/>
              <a:rect l="l" t="t" r="r" b="b"/>
              <a:pathLst>
                <a:path w="306704" h="234315">
                  <a:moveTo>
                    <a:pt x="264155" y="0"/>
                  </a:moveTo>
                  <a:lnTo>
                    <a:pt x="258249" y="930"/>
                  </a:lnTo>
                  <a:lnTo>
                    <a:pt x="250531" y="9105"/>
                  </a:lnTo>
                  <a:lnTo>
                    <a:pt x="116037" y="208884"/>
                  </a:lnTo>
                  <a:lnTo>
                    <a:pt x="0" y="209350"/>
                  </a:lnTo>
                  <a:lnTo>
                    <a:pt x="1073" y="233475"/>
                  </a:lnTo>
                  <a:lnTo>
                    <a:pt x="166439" y="233807"/>
                  </a:lnTo>
                  <a:lnTo>
                    <a:pt x="306570" y="39676"/>
                  </a:lnTo>
                  <a:lnTo>
                    <a:pt x="271269" y="2392"/>
                  </a:lnTo>
                  <a:lnTo>
                    <a:pt x="264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26809" y="352766"/>
              <a:ext cx="658495" cy="262890"/>
            </a:xfrm>
            <a:custGeom>
              <a:avLst/>
              <a:gdLst/>
              <a:ahLst/>
              <a:cxnLst/>
              <a:rect l="l" t="t" r="r" b="b"/>
              <a:pathLst>
                <a:path w="658495" h="262890">
                  <a:moveTo>
                    <a:pt x="391468" y="0"/>
                  </a:moveTo>
                  <a:lnTo>
                    <a:pt x="224424" y="245703"/>
                  </a:lnTo>
                  <a:lnTo>
                    <a:pt x="0" y="245703"/>
                  </a:lnTo>
                  <a:lnTo>
                    <a:pt x="4160" y="260790"/>
                  </a:lnTo>
                  <a:lnTo>
                    <a:pt x="238384" y="262318"/>
                  </a:lnTo>
                  <a:lnTo>
                    <a:pt x="391535" y="41737"/>
                  </a:lnTo>
                  <a:lnTo>
                    <a:pt x="543344" y="258995"/>
                  </a:lnTo>
                  <a:lnTo>
                    <a:pt x="653140" y="258995"/>
                  </a:lnTo>
                  <a:lnTo>
                    <a:pt x="658173" y="245703"/>
                  </a:lnTo>
                  <a:lnTo>
                    <a:pt x="563679" y="245703"/>
                  </a:lnTo>
                  <a:lnTo>
                    <a:pt x="391468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23046" y="266572"/>
              <a:ext cx="670560" cy="371475"/>
            </a:xfrm>
            <a:custGeom>
              <a:avLst/>
              <a:gdLst/>
              <a:ahLst/>
              <a:cxnLst/>
              <a:rect l="l" t="t" r="r" b="b"/>
              <a:pathLst>
                <a:path w="670559" h="371475">
                  <a:moveTo>
                    <a:pt x="660666" y="345452"/>
                  </a:moveTo>
                  <a:lnTo>
                    <a:pt x="548119" y="345452"/>
                  </a:lnTo>
                  <a:lnTo>
                    <a:pt x="395770" y="127330"/>
                  </a:lnTo>
                  <a:lnTo>
                    <a:pt x="241541" y="345846"/>
                  </a:lnTo>
                  <a:lnTo>
                    <a:pt x="7594" y="346976"/>
                  </a:lnTo>
                  <a:lnTo>
                    <a:pt x="14566" y="367779"/>
                  </a:lnTo>
                  <a:lnTo>
                    <a:pt x="295503" y="367576"/>
                  </a:lnTo>
                  <a:lnTo>
                    <a:pt x="389597" y="221030"/>
                  </a:lnTo>
                  <a:lnTo>
                    <a:pt x="496633" y="370967"/>
                  </a:lnTo>
                  <a:lnTo>
                    <a:pt x="651129" y="370967"/>
                  </a:lnTo>
                  <a:lnTo>
                    <a:pt x="660666" y="345452"/>
                  </a:lnTo>
                  <a:close/>
                </a:path>
                <a:path w="670559" h="371475">
                  <a:moveTo>
                    <a:pt x="670255" y="309435"/>
                  </a:moveTo>
                  <a:lnTo>
                    <a:pt x="620318" y="309435"/>
                  </a:lnTo>
                  <a:lnTo>
                    <a:pt x="410857" y="9766"/>
                  </a:lnTo>
                  <a:lnTo>
                    <a:pt x="403948" y="2590"/>
                  </a:lnTo>
                  <a:lnTo>
                    <a:pt x="385152" y="0"/>
                  </a:lnTo>
                  <a:lnTo>
                    <a:pt x="377240" y="6845"/>
                  </a:lnTo>
                  <a:lnTo>
                    <a:pt x="175704" y="306578"/>
                  </a:lnTo>
                  <a:lnTo>
                    <a:pt x="0" y="305854"/>
                  </a:lnTo>
                  <a:lnTo>
                    <a:pt x="3759" y="331901"/>
                  </a:lnTo>
                  <a:lnTo>
                    <a:pt x="229323" y="333171"/>
                  </a:lnTo>
                  <a:lnTo>
                    <a:pt x="394017" y="89052"/>
                  </a:lnTo>
                  <a:lnTo>
                    <a:pt x="567702" y="331431"/>
                  </a:lnTo>
                  <a:lnTo>
                    <a:pt x="664946" y="331901"/>
                  </a:lnTo>
                  <a:lnTo>
                    <a:pt x="670255" y="309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66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91290" y="182117"/>
            <a:ext cx="464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2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66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23226" y="319404"/>
            <a:ext cx="1412684" cy="3467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882497" y="228092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5622"/>
                </a:solidFill>
              </a:rPr>
              <a:t>諮詢專線</a:t>
            </a:r>
            <a:endParaRPr sz="2800"/>
          </a:p>
        </p:txBody>
      </p:sp>
      <p:grpSp>
        <p:nvGrpSpPr>
          <p:cNvPr id="26" name="object 26"/>
          <p:cNvGrpSpPr/>
          <p:nvPr/>
        </p:nvGrpSpPr>
        <p:grpSpPr>
          <a:xfrm>
            <a:off x="3627120" y="5017008"/>
            <a:ext cx="2909570" cy="1066800"/>
            <a:chOff x="3627120" y="5017008"/>
            <a:chExt cx="2909570" cy="1066800"/>
          </a:xfrm>
        </p:grpSpPr>
        <p:sp>
          <p:nvSpPr>
            <p:cNvPr id="27" name="object 27"/>
            <p:cNvSpPr/>
            <p:nvPr/>
          </p:nvSpPr>
          <p:spPr>
            <a:xfrm>
              <a:off x="3633216" y="5023104"/>
              <a:ext cx="2898775" cy="1054735"/>
            </a:xfrm>
            <a:custGeom>
              <a:avLst/>
              <a:gdLst/>
              <a:ahLst/>
              <a:cxnLst/>
              <a:rect l="l" t="t" r="r" b="b"/>
              <a:pathLst>
                <a:path w="2898775" h="1054735">
                  <a:moveTo>
                    <a:pt x="2898647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2898647" y="1054608"/>
                  </a:lnTo>
                  <a:lnTo>
                    <a:pt x="28986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27107" y="5017008"/>
              <a:ext cx="2909570" cy="1066800"/>
            </a:xfrm>
            <a:custGeom>
              <a:avLst/>
              <a:gdLst/>
              <a:ahLst/>
              <a:cxnLst/>
              <a:rect l="l" t="t" r="r" b="b"/>
              <a:pathLst>
                <a:path w="2909570" h="1066800">
                  <a:moveTo>
                    <a:pt x="2909316" y="0"/>
                  </a:moveTo>
                  <a:lnTo>
                    <a:pt x="2891536" y="0"/>
                  </a:lnTo>
                  <a:lnTo>
                    <a:pt x="2891536" y="12700"/>
                  </a:lnTo>
                  <a:lnTo>
                    <a:pt x="2891536" y="1054100"/>
                  </a:lnTo>
                  <a:lnTo>
                    <a:pt x="17780" y="1054100"/>
                  </a:lnTo>
                  <a:lnTo>
                    <a:pt x="17780" y="12700"/>
                  </a:lnTo>
                  <a:lnTo>
                    <a:pt x="2891536" y="12700"/>
                  </a:lnTo>
                  <a:lnTo>
                    <a:pt x="289153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054100"/>
                  </a:lnTo>
                  <a:lnTo>
                    <a:pt x="0" y="1066800"/>
                  </a:lnTo>
                  <a:lnTo>
                    <a:pt x="2909316" y="1066800"/>
                  </a:lnTo>
                  <a:lnTo>
                    <a:pt x="2909316" y="1054100"/>
                  </a:lnTo>
                  <a:lnTo>
                    <a:pt x="2909316" y="12700"/>
                  </a:lnTo>
                  <a:lnTo>
                    <a:pt x="2909316" y="0"/>
                  </a:lnTo>
                  <a:close/>
                </a:path>
              </a:pathLst>
            </a:custGeom>
            <a:solidFill>
              <a:srgbClr val="6C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613403" y="3666744"/>
            <a:ext cx="2917190" cy="1066800"/>
            <a:chOff x="3613403" y="3666744"/>
            <a:chExt cx="2917190" cy="1066800"/>
          </a:xfrm>
        </p:grpSpPr>
        <p:sp>
          <p:nvSpPr>
            <p:cNvPr id="30" name="object 30"/>
            <p:cNvSpPr/>
            <p:nvPr/>
          </p:nvSpPr>
          <p:spPr>
            <a:xfrm>
              <a:off x="3622547" y="3666744"/>
              <a:ext cx="2893060" cy="1054735"/>
            </a:xfrm>
            <a:custGeom>
              <a:avLst/>
              <a:gdLst/>
              <a:ahLst/>
              <a:cxnLst/>
              <a:rect l="l" t="t" r="r" b="b"/>
              <a:pathLst>
                <a:path w="2893059" h="1054735">
                  <a:moveTo>
                    <a:pt x="2892552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2892552" y="1054608"/>
                  </a:lnTo>
                  <a:lnTo>
                    <a:pt x="289255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13404" y="3666743"/>
              <a:ext cx="2917190" cy="1066800"/>
            </a:xfrm>
            <a:custGeom>
              <a:avLst/>
              <a:gdLst/>
              <a:ahLst/>
              <a:cxnLst/>
              <a:rect l="l" t="t" r="r" b="b"/>
              <a:pathLst>
                <a:path w="2917190" h="1066800">
                  <a:moveTo>
                    <a:pt x="2916936" y="0"/>
                  </a:moveTo>
                  <a:lnTo>
                    <a:pt x="2899029" y="0"/>
                  </a:lnTo>
                  <a:lnTo>
                    <a:pt x="2899029" y="11430"/>
                  </a:lnTo>
                  <a:lnTo>
                    <a:pt x="2899029" y="1054100"/>
                  </a:lnTo>
                  <a:lnTo>
                    <a:pt x="20066" y="1054100"/>
                  </a:lnTo>
                  <a:lnTo>
                    <a:pt x="20066" y="11430"/>
                  </a:lnTo>
                  <a:lnTo>
                    <a:pt x="2899029" y="11430"/>
                  </a:lnTo>
                  <a:lnTo>
                    <a:pt x="2899029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054100"/>
                  </a:lnTo>
                  <a:lnTo>
                    <a:pt x="0" y="1066800"/>
                  </a:lnTo>
                  <a:lnTo>
                    <a:pt x="2916936" y="1066800"/>
                  </a:lnTo>
                  <a:lnTo>
                    <a:pt x="2916936" y="1054100"/>
                  </a:lnTo>
                  <a:lnTo>
                    <a:pt x="2916936" y="11430"/>
                  </a:lnTo>
                  <a:lnTo>
                    <a:pt x="2916936" y="11049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6C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32816" y="939038"/>
            <a:ext cx="2780030" cy="5123815"/>
            <a:chOff x="432816" y="939038"/>
            <a:chExt cx="2780030" cy="5123815"/>
          </a:xfrm>
        </p:grpSpPr>
        <p:sp>
          <p:nvSpPr>
            <p:cNvPr id="33" name="object 33"/>
            <p:cNvSpPr/>
            <p:nvPr/>
          </p:nvSpPr>
          <p:spPr>
            <a:xfrm>
              <a:off x="432816" y="5387339"/>
              <a:ext cx="2780030" cy="675640"/>
            </a:xfrm>
            <a:custGeom>
              <a:avLst/>
              <a:gdLst/>
              <a:ahLst/>
              <a:cxnLst/>
              <a:rect l="l" t="t" r="r" b="b"/>
              <a:pathLst>
                <a:path w="2780030" h="675639">
                  <a:moveTo>
                    <a:pt x="2779776" y="493776"/>
                  </a:moveTo>
                  <a:lnTo>
                    <a:pt x="2758135" y="461632"/>
                  </a:lnTo>
                  <a:lnTo>
                    <a:pt x="2720835" y="441210"/>
                  </a:lnTo>
                  <a:lnTo>
                    <a:pt x="2666517" y="421779"/>
                  </a:lnTo>
                  <a:lnTo>
                    <a:pt x="2596286" y="403453"/>
                  </a:lnTo>
                  <a:lnTo>
                    <a:pt x="2555544" y="394766"/>
                  </a:lnTo>
                  <a:lnTo>
                    <a:pt x="2511247" y="386397"/>
                  </a:lnTo>
                  <a:lnTo>
                    <a:pt x="2463508" y="378383"/>
                  </a:lnTo>
                  <a:lnTo>
                    <a:pt x="2412504" y="370738"/>
                  </a:lnTo>
                  <a:lnTo>
                    <a:pt x="2358339" y="363474"/>
                  </a:lnTo>
                  <a:lnTo>
                    <a:pt x="2301163" y="356616"/>
                  </a:lnTo>
                  <a:lnTo>
                    <a:pt x="2241118" y="350189"/>
                  </a:lnTo>
                  <a:lnTo>
                    <a:pt x="2178342" y="344182"/>
                  </a:lnTo>
                  <a:lnTo>
                    <a:pt x="2112962" y="338645"/>
                  </a:lnTo>
                  <a:lnTo>
                    <a:pt x="1974964" y="328993"/>
                  </a:lnTo>
                  <a:lnTo>
                    <a:pt x="1828253" y="321373"/>
                  </a:lnTo>
                  <a:lnTo>
                    <a:pt x="1673910" y="315925"/>
                  </a:lnTo>
                  <a:lnTo>
                    <a:pt x="1543723" y="313118"/>
                  </a:lnTo>
                  <a:lnTo>
                    <a:pt x="1389888" y="312420"/>
                  </a:lnTo>
                  <a:lnTo>
                    <a:pt x="1272324" y="313080"/>
                  </a:lnTo>
                  <a:lnTo>
                    <a:pt x="1101331" y="316407"/>
                  </a:lnTo>
                  <a:lnTo>
                    <a:pt x="937844" y="322364"/>
                  </a:lnTo>
                  <a:lnTo>
                    <a:pt x="831621" y="328091"/>
                  </a:lnTo>
                  <a:lnTo>
                    <a:pt x="828954" y="286080"/>
                  </a:lnTo>
                  <a:lnTo>
                    <a:pt x="810221" y="208661"/>
                  </a:lnTo>
                  <a:lnTo>
                    <a:pt x="771080" y="121729"/>
                  </a:lnTo>
                  <a:lnTo>
                    <a:pt x="719772" y="56045"/>
                  </a:lnTo>
                  <a:lnTo>
                    <a:pt x="675157" y="14503"/>
                  </a:lnTo>
                  <a:lnTo>
                    <a:pt x="656107" y="0"/>
                  </a:lnTo>
                  <a:lnTo>
                    <a:pt x="620077" y="76492"/>
                  </a:lnTo>
                  <a:lnTo>
                    <a:pt x="605205" y="128993"/>
                  </a:lnTo>
                  <a:lnTo>
                    <a:pt x="608876" y="181800"/>
                  </a:lnTo>
                  <a:lnTo>
                    <a:pt x="628523" y="259207"/>
                  </a:lnTo>
                  <a:lnTo>
                    <a:pt x="663956" y="339344"/>
                  </a:lnTo>
                  <a:lnTo>
                    <a:pt x="638251" y="341198"/>
                  </a:lnTo>
                  <a:lnTo>
                    <a:pt x="547827" y="349288"/>
                  </a:lnTo>
                  <a:lnTo>
                    <a:pt x="462749" y="358165"/>
                  </a:lnTo>
                  <a:lnTo>
                    <a:pt x="450481" y="359651"/>
                  </a:lnTo>
                  <a:lnTo>
                    <a:pt x="425945" y="363232"/>
                  </a:lnTo>
                  <a:lnTo>
                    <a:pt x="413689" y="364705"/>
                  </a:lnTo>
                  <a:lnTo>
                    <a:pt x="362102" y="371754"/>
                  </a:lnTo>
                  <a:lnTo>
                    <a:pt x="313436" y="379107"/>
                  </a:lnTo>
                  <a:lnTo>
                    <a:pt x="267817" y="386702"/>
                  </a:lnTo>
                  <a:lnTo>
                    <a:pt x="225425" y="394462"/>
                  </a:lnTo>
                  <a:lnTo>
                    <a:pt x="186410" y="402285"/>
                  </a:lnTo>
                  <a:lnTo>
                    <a:pt x="121805" y="419341"/>
                  </a:lnTo>
                  <a:lnTo>
                    <a:pt x="69926" y="437083"/>
                  </a:lnTo>
                  <a:lnTo>
                    <a:pt x="31699" y="455460"/>
                  </a:lnTo>
                  <a:lnTo>
                    <a:pt x="0" y="493776"/>
                  </a:lnTo>
                  <a:lnTo>
                    <a:pt x="8432" y="513918"/>
                  </a:lnTo>
                  <a:lnTo>
                    <a:pt x="73367" y="552183"/>
                  </a:lnTo>
                  <a:lnTo>
                    <a:pt x="128143" y="570141"/>
                  </a:lnTo>
                  <a:lnTo>
                    <a:pt x="196621" y="587197"/>
                  </a:lnTo>
                  <a:lnTo>
                    <a:pt x="277977" y="603237"/>
                  </a:lnTo>
                  <a:lnTo>
                    <a:pt x="397344" y="621220"/>
                  </a:lnTo>
                  <a:lnTo>
                    <a:pt x="420789" y="623519"/>
                  </a:lnTo>
                  <a:lnTo>
                    <a:pt x="468630" y="629297"/>
                  </a:lnTo>
                  <a:lnTo>
                    <a:pt x="553300" y="638302"/>
                  </a:lnTo>
                  <a:lnTo>
                    <a:pt x="643267" y="646468"/>
                  </a:lnTo>
                  <a:lnTo>
                    <a:pt x="738162" y="653732"/>
                  </a:lnTo>
                  <a:lnTo>
                    <a:pt x="888911" y="662813"/>
                  </a:lnTo>
                  <a:lnTo>
                    <a:pt x="1048639" y="669531"/>
                  </a:lnTo>
                  <a:lnTo>
                    <a:pt x="1216050" y="673709"/>
                  </a:lnTo>
                  <a:lnTo>
                    <a:pt x="1389888" y="675132"/>
                  </a:lnTo>
                  <a:lnTo>
                    <a:pt x="1396492" y="675132"/>
                  </a:lnTo>
                  <a:lnTo>
                    <a:pt x="1552549" y="673989"/>
                  </a:lnTo>
                  <a:lnTo>
                    <a:pt x="1703476" y="670648"/>
                  </a:lnTo>
                  <a:lnTo>
                    <a:pt x="1848358" y="665213"/>
                  </a:lnTo>
                  <a:lnTo>
                    <a:pt x="1986267" y="657821"/>
                  </a:lnTo>
                  <a:lnTo>
                    <a:pt x="2116277" y="648614"/>
                  </a:lnTo>
                  <a:lnTo>
                    <a:pt x="2178012" y="643356"/>
                  </a:lnTo>
                  <a:lnTo>
                    <a:pt x="2237435" y="637692"/>
                  </a:lnTo>
                  <a:lnTo>
                    <a:pt x="2294420" y="631634"/>
                  </a:lnTo>
                  <a:lnTo>
                    <a:pt x="2348852" y="625195"/>
                  </a:lnTo>
                  <a:lnTo>
                    <a:pt x="2400604" y="618388"/>
                  </a:lnTo>
                  <a:lnTo>
                    <a:pt x="2449576" y="611238"/>
                  </a:lnTo>
                  <a:lnTo>
                    <a:pt x="2495639" y="603758"/>
                  </a:lnTo>
                  <a:lnTo>
                    <a:pt x="2538679" y="595960"/>
                  </a:lnTo>
                  <a:lnTo>
                    <a:pt x="2578595" y="587857"/>
                  </a:lnTo>
                  <a:lnTo>
                    <a:pt x="2648547" y="570826"/>
                  </a:lnTo>
                  <a:lnTo>
                    <a:pt x="2704566" y="552767"/>
                  </a:lnTo>
                  <a:lnTo>
                    <a:pt x="2745727" y="533831"/>
                  </a:lnTo>
                  <a:lnTo>
                    <a:pt x="2777579" y="504024"/>
                  </a:lnTo>
                  <a:lnTo>
                    <a:pt x="2779776" y="493776"/>
                  </a:lnTo>
                  <a:close/>
                </a:path>
              </a:pathLst>
            </a:custGeom>
            <a:solidFill>
              <a:srgbClr val="3E3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1728" y="5515355"/>
              <a:ext cx="347980" cy="340360"/>
            </a:xfrm>
            <a:custGeom>
              <a:avLst/>
              <a:gdLst/>
              <a:ahLst/>
              <a:cxnLst/>
              <a:rect l="l" t="t" r="r" b="b"/>
              <a:pathLst>
                <a:path w="347980" h="340360">
                  <a:moveTo>
                    <a:pt x="0" y="0"/>
                  </a:moveTo>
                  <a:lnTo>
                    <a:pt x="17740" y="84348"/>
                  </a:lnTo>
                  <a:lnTo>
                    <a:pt x="50240" y="161982"/>
                  </a:lnTo>
                  <a:lnTo>
                    <a:pt x="107670" y="238544"/>
                  </a:lnTo>
                  <a:lnTo>
                    <a:pt x="165552" y="292519"/>
                  </a:lnTo>
                  <a:lnTo>
                    <a:pt x="209826" y="321063"/>
                  </a:lnTo>
                  <a:lnTo>
                    <a:pt x="262972" y="333675"/>
                  </a:lnTo>
                  <a:lnTo>
                    <a:pt x="347472" y="339852"/>
                  </a:lnTo>
                  <a:lnTo>
                    <a:pt x="344184" y="315929"/>
                  </a:lnTo>
                  <a:lnTo>
                    <a:pt x="329731" y="256316"/>
                  </a:lnTo>
                  <a:lnTo>
                    <a:pt x="297231" y="179240"/>
                  </a:lnTo>
                  <a:lnTo>
                    <a:pt x="239801" y="102933"/>
                  </a:lnTo>
                  <a:lnTo>
                    <a:pt x="181919" y="47997"/>
                  </a:lnTo>
                  <a:lnTo>
                    <a:pt x="137645" y="18962"/>
                  </a:lnTo>
                  <a:lnTo>
                    <a:pt x="84499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1372" y="3659123"/>
              <a:ext cx="2059305" cy="1053465"/>
            </a:xfrm>
            <a:custGeom>
              <a:avLst/>
              <a:gdLst/>
              <a:ahLst/>
              <a:cxnLst/>
              <a:rect l="l" t="t" r="r" b="b"/>
              <a:pathLst>
                <a:path w="2059305" h="1053464">
                  <a:moveTo>
                    <a:pt x="2058924" y="0"/>
                  </a:moveTo>
                  <a:lnTo>
                    <a:pt x="0" y="0"/>
                  </a:lnTo>
                  <a:lnTo>
                    <a:pt x="0" y="1053083"/>
                  </a:lnTo>
                  <a:lnTo>
                    <a:pt x="2058924" y="1053083"/>
                  </a:lnTo>
                  <a:lnTo>
                    <a:pt x="20589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96924" y="3944111"/>
              <a:ext cx="1609725" cy="768350"/>
            </a:xfrm>
            <a:custGeom>
              <a:avLst/>
              <a:gdLst/>
              <a:ahLst/>
              <a:cxnLst/>
              <a:rect l="l" t="t" r="r" b="b"/>
              <a:pathLst>
                <a:path w="1609725" h="768350">
                  <a:moveTo>
                    <a:pt x="1609344" y="766445"/>
                  </a:moveTo>
                  <a:lnTo>
                    <a:pt x="1559572" y="757821"/>
                  </a:lnTo>
                  <a:lnTo>
                    <a:pt x="1510360" y="749668"/>
                  </a:lnTo>
                  <a:lnTo>
                    <a:pt x="1461846" y="742073"/>
                  </a:lnTo>
                  <a:lnTo>
                    <a:pt x="1414183" y="735114"/>
                  </a:lnTo>
                  <a:lnTo>
                    <a:pt x="1367536" y="728853"/>
                  </a:lnTo>
                  <a:lnTo>
                    <a:pt x="1398524" y="670052"/>
                  </a:lnTo>
                  <a:lnTo>
                    <a:pt x="1385722" y="673506"/>
                  </a:lnTo>
                  <a:lnTo>
                    <a:pt x="1367104" y="684314"/>
                  </a:lnTo>
                  <a:lnTo>
                    <a:pt x="1350314" y="695744"/>
                  </a:lnTo>
                  <a:lnTo>
                    <a:pt x="1343025" y="701040"/>
                  </a:lnTo>
                  <a:lnTo>
                    <a:pt x="1382268" y="529463"/>
                  </a:lnTo>
                  <a:lnTo>
                    <a:pt x="1348879" y="559917"/>
                  </a:lnTo>
                  <a:lnTo>
                    <a:pt x="1324838" y="622071"/>
                  </a:lnTo>
                  <a:lnTo>
                    <a:pt x="1310309" y="683298"/>
                  </a:lnTo>
                  <a:lnTo>
                    <a:pt x="1305433" y="710946"/>
                  </a:lnTo>
                  <a:lnTo>
                    <a:pt x="1246632" y="650367"/>
                  </a:lnTo>
                  <a:lnTo>
                    <a:pt x="1274445" y="717423"/>
                  </a:lnTo>
                  <a:lnTo>
                    <a:pt x="1223733" y="711542"/>
                  </a:lnTo>
                  <a:lnTo>
                    <a:pt x="1172972" y="706132"/>
                  </a:lnTo>
                  <a:lnTo>
                    <a:pt x="1122159" y="701217"/>
                  </a:lnTo>
                  <a:lnTo>
                    <a:pt x="1071295" y="696785"/>
                  </a:lnTo>
                  <a:lnTo>
                    <a:pt x="1044448" y="694728"/>
                  </a:lnTo>
                  <a:lnTo>
                    <a:pt x="1044448" y="355727"/>
                  </a:lnTo>
                  <a:lnTo>
                    <a:pt x="1325880" y="355727"/>
                  </a:lnTo>
                  <a:lnTo>
                    <a:pt x="1325880" y="66675"/>
                  </a:lnTo>
                  <a:lnTo>
                    <a:pt x="1044448" y="66675"/>
                  </a:lnTo>
                  <a:lnTo>
                    <a:pt x="1044448" y="0"/>
                  </a:lnTo>
                  <a:lnTo>
                    <a:pt x="894969" y="0"/>
                  </a:lnTo>
                  <a:lnTo>
                    <a:pt x="894969" y="66675"/>
                  </a:lnTo>
                  <a:lnTo>
                    <a:pt x="623062" y="66675"/>
                  </a:lnTo>
                  <a:lnTo>
                    <a:pt x="481584" y="196850"/>
                  </a:lnTo>
                  <a:lnTo>
                    <a:pt x="623062" y="355727"/>
                  </a:lnTo>
                  <a:lnTo>
                    <a:pt x="894969" y="355727"/>
                  </a:lnTo>
                  <a:lnTo>
                    <a:pt x="894969" y="685431"/>
                  </a:lnTo>
                  <a:lnTo>
                    <a:pt x="816457" y="682269"/>
                  </a:lnTo>
                  <a:lnTo>
                    <a:pt x="765416" y="680923"/>
                  </a:lnTo>
                  <a:lnTo>
                    <a:pt x="714362" y="680110"/>
                  </a:lnTo>
                  <a:lnTo>
                    <a:pt x="663321" y="679831"/>
                  </a:lnTo>
                  <a:lnTo>
                    <a:pt x="689483" y="629158"/>
                  </a:lnTo>
                  <a:lnTo>
                    <a:pt x="676681" y="631736"/>
                  </a:lnTo>
                  <a:lnTo>
                    <a:pt x="658063" y="642086"/>
                  </a:lnTo>
                  <a:lnTo>
                    <a:pt x="641273" y="653351"/>
                  </a:lnTo>
                  <a:lnTo>
                    <a:pt x="633984" y="658622"/>
                  </a:lnTo>
                  <a:lnTo>
                    <a:pt x="673100" y="487045"/>
                  </a:lnTo>
                  <a:lnTo>
                    <a:pt x="639787" y="518121"/>
                  </a:lnTo>
                  <a:lnTo>
                    <a:pt x="615784" y="580161"/>
                  </a:lnTo>
                  <a:lnTo>
                    <a:pt x="601268" y="640981"/>
                  </a:lnTo>
                  <a:lnTo>
                    <a:pt x="596392" y="668401"/>
                  </a:lnTo>
                  <a:lnTo>
                    <a:pt x="537591" y="609600"/>
                  </a:lnTo>
                  <a:lnTo>
                    <a:pt x="566928" y="679831"/>
                  </a:lnTo>
                  <a:lnTo>
                    <a:pt x="516610" y="680935"/>
                  </a:lnTo>
                  <a:lnTo>
                    <a:pt x="466420" y="682840"/>
                  </a:lnTo>
                  <a:lnTo>
                    <a:pt x="416318" y="685533"/>
                  </a:lnTo>
                  <a:lnTo>
                    <a:pt x="366242" y="689038"/>
                  </a:lnTo>
                  <a:lnTo>
                    <a:pt x="316141" y="693331"/>
                  </a:lnTo>
                  <a:lnTo>
                    <a:pt x="265950" y="698436"/>
                  </a:lnTo>
                  <a:lnTo>
                    <a:pt x="215646" y="704342"/>
                  </a:lnTo>
                  <a:lnTo>
                    <a:pt x="244817" y="646582"/>
                  </a:lnTo>
                  <a:lnTo>
                    <a:pt x="283489" y="597509"/>
                  </a:lnTo>
                  <a:lnTo>
                    <a:pt x="317258" y="563435"/>
                  </a:lnTo>
                  <a:lnTo>
                    <a:pt x="331724" y="550672"/>
                  </a:lnTo>
                  <a:lnTo>
                    <a:pt x="286105" y="567905"/>
                  </a:lnTo>
                  <a:lnTo>
                    <a:pt x="251396" y="588937"/>
                  </a:lnTo>
                  <a:lnTo>
                    <a:pt x="226199" y="612114"/>
                  </a:lnTo>
                  <a:lnTo>
                    <a:pt x="209169" y="635762"/>
                  </a:lnTo>
                  <a:lnTo>
                    <a:pt x="209499" y="587235"/>
                  </a:lnTo>
                  <a:lnTo>
                    <a:pt x="211518" y="538759"/>
                  </a:lnTo>
                  <a:lnTo>
                    <a:pt x="215226" y="490372"/>
                  </a:lnTo>
                  <a:lnTo>
                    <a:pt x="220624" y="442125"/>
                  </a:lnTo>
                  <a:lnTo>
                    <a:pt x="227736" y="394081"/>
                  </a:lnTo>
                  <a:lnTo>
                    <a:pt x="236562" y="346290"/>
                  </a:lnTo>
                  <a:lnTo>
                    <a:pt x="247103" y="298780"/>
                  </a:lnTo>
                  <a:lnTo>
                    <a:pt x="259384" y="251612"/>
                  </a:lnTo>
                  <a:lnTo>
                    <a:pt x="273405" y="204838"/>
                  </a:lnTo>
                  <a:lnTo>
                    <a:pt x="289179" y="158496"/>
                  </a:lnTo>
                  <a:lnTo>
                    <a:pt x="207289" y="340283"/>
                  </a:lnTo>
                  <a:lnTo>
                    <a:pt x="167068" y="454507"/>
                  </a:lnTo>
                  <a:lnTo>
                    <a:pt x="156832" y="549440"/>
                  </a:lnTo>
                  <a:lnTo>
                    <a:pt x="164973" y="673354"/>
                  </a:lnTo>
                  <a:lnTo>
                    <a:pt x="166624" y="710946"/>
                  </a:lnTo>
                  <a:lnTo>
                    <a:pt x="90271" y="726744"/>
                  </a:lnTo>
                  <a:lnTo>
                    <a:pt x="38582" y="745617"/>
                  </a:lnTo>
                  <a:lnTo>
                    <a:pt x="9258" y="761453"/>
                  </a:lnTo>
                  <a:lnTo>
                    <a:pt x="0" y="768096"/>
                  </a:lnTo>
                  <a:lnTo>
                    <a:pt x="1609344" y="766445"/>
                  </a:lnTo>
                  <a:close/>
                </a:path>
              </a:pathLst>
            </a:custGeom>
            <a:solidFill>
              <a:srgbClr val="3E3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11402" y="3829316"/>
              <a:ext cx="1002030" cy="2164715"/>
            </a:xfrm>
            <a:custGeom>
              <a:avLst/>
              <a:gdLst/>
              <a:ahLst/>
              <a:cxnLst/>
              <a:rect l="l" t="t" r="r" b="b"/>
              <a:pathLst>
                <a:path w="1002030" h="2164715">
                  <a:moveTo>
                    <a:pt x="1001610" y="2013381"/>
                  </a:moveTo>
                  <a:lnTo>
                    <a:pt x="1001420" y="1966061"/>
                  </a:lnTo>
                  <a:lnTo>
                    <a:pt x="986129" y="1918741"/>
                  </a:lnTo>
                  <a:lnTo>
                    <a:pt x="948182" y="1892541"/>
                  </a:lnTo>
                  <a:lnTo>
                    <a:pt x="904697" y="1891042"/>
                  </a:lnTo>
                  <a:lnTo>
                    <a:pt x="880275" y="1897773"/>
                  </a:lnTo>
                  <a:lnTo>
                    <a:pt x="884694" y="1725396"/>
                  </a:lnTo>
                  <a:lnTo>
                    <a:pt x="896493" y="1341831"/>
                  </a:lnTo>
                  <a:lnTo>
                    <a:pt x="913638" y="807961"/>
                  </a:lnTo>
                  <a:lnTo>
                    <a:pt x="906310" y="359295"/>
                  </a:lnTo>
                  <a:lnTo>
                    <a:pt x="897915" y="126580"/>
                  </a:lnTo>
                  <a:lnTo>
                    <a:pt x="883094" y="34975"/>
                  </a:lnTo>
                  <a:lnTo>
                    <a:pt x="856488" y="9639"/>
                  </a:lnTo>
                  <a:lnTo>
                    <a:pt x="724763" y="0"/>
                  </a:lnTo>
                  <a:lnTo>
                    <a:pt x="479691" y="1066"/>
                  </a:lnTo>
                  <a:lnTo>
                    <a:pt x="243205" y="6426"/>
                  </a:lnTo>
                  <a:lnTo>
                    <a:pt x="137287" y="9639"/>
                  </a:lnTo>
                  <a:lnTo>
                    <a:pt x="34290" y="21069"/>
                  </a:lnTo>
                  <a:lnTo>
                    <a:pt x="8572" y="144272"/>
                  </a:lnTo>
                  <a:lnTo>
                    <a:pt x="0" y="235165"/>
                  </a:lnTo>
                  <a:lnTo>
                    <a:pt x="8572" y="338582"/>
                  </a:lnTo>
                  <a:lnTo>
                    <a:pt x="34290" y="499351"/>
                  </a:lnTo>
                  <a:lnTo>
                    <a:pt x="69723" y="700557"/>
                  </a:lnTo>
                  <a:lnTo>
                    <a:pt x="102971" y="875715"/>
                  </a:lnTo>
                  <a:lnTo>
                    <a:pt x="127635" y="999451"/>
                  </a:lnTo>
                  <a:lnTo>
                    <a:pt x="137287" y="1046340"/>
                  </a:lnTo>
                  <a:lnTo>
                    <a:pt x="164071" y="1559966"/>
                  </a:lnTo>
                  <a:lnTo>
                    <a:pt x="180162" y="1824888"/>
                  </a:lnTo>
                  <a:lnTo>
                    <a:pt x="190017" y="1908771"/>
                  </a:lnTo>
                  <a:lnTo>
                    <a:pt x="168236" y="1906752"/>
                  </a:lnTo>
                  <a:lnTo>
                    <a:pt x="135128" y="1904911"/>
                  </a:lnTo>
                  <a:lnTo>
                    <a:pt x="117055" y="1906752"/>
                  </a:lnTo>
                  <a:lnTo>
                    <a:pt x="102235" y="1912277"/>
                  </a:lnTo>
                  <a:lnTo>
                    <a:pt x="84531" y="1932178"/>
                  </a:lnTo>
                  <a:lnTo>
                    <a:pt x="72174" y="1968195"/>
                  </a:lnTo>
                  <a:lnTo>
                    <a:pt x="74853" y="2010664"/>
                  </a:lnTo>
                  <a:lnTo>
                    <a:pt x="102235" y="2049894"/>
                  </a:lnTo>
                  <a:lnTo>
                    <a:pt x="137591" y="2074329"/>
                  </a:lnTo>
                  <a:lnTo>
                    <a:pt x="182816" y="2100021"/>
                  </a:lnTo>
                  <a:lnTo>
                    <a:pt x="232498" y="2124443"/>
                  </a:lnTo>
                  <a:lnTo>
                    <a:pt x="281228" y="2145042"/>
                  </a:lnTo>
                  <a:lnTo>
                    <a:pt x="323596" y="2159266"/>
                  </a:lnTo>
                  <a:lnTo>
                    <a:pt x="354203" y="2164575"/>
                  </a:lnTo>
                  <a:lnTo>
                    <a:pt x="387794" y="2160994"/>
                  </a:lnTo>
                  <a:lnTo>
                    <a:pt x="417131" y="2153107"/>
                  </a:lnTo>
                  <a:lnTo>
                    <a:pt x="437883" y="2145233"/>
                  </a:lnTo>
                  <a:lnTo>
                    <a:pt x="445770" y="2141639"/>
                  </a:lnTo>
                  <a:lnTo>
                    <a:pt x="426821" y="1980082"/>
                  </a:lnTo>
                  <a:lnTo>
                    <a:pt x="446151" y="1957324"/>
                  </a:lnTo>
                  <a:lnTo>
                    <a:pt x="452755" y="1674507"/>
                  </a:lnTo>
                  <a:lnTo>
                    <a:pt x="456145" y="1117574"/>
                  </a:lnTo>
                  <a:lnTo>
                    <a:pt x="457390" y="573201"/>
                  </a:lnTo>
                  <a:lnTo>
                    <a:pt x="457581" y="328028"/>
                  </a:lnTo>
                  <a:lnTo>
                    <a:pt x="616204" y="1080630"/>
                  </a:lnTo>
                  <a:lnTo>
                    <a:pt x="630123" y="1627111"/>
                  </a:lnTo>
                  <a:lnTo>
                    <a:pt x="641921" y="1907743"/>
                  </a:lnTo>
                  <a:lnTo>
                    <a:pt x="657987" y="2011133"/>
                  </a:lnTo>
                  <a:lnTo>
                    <a:pt x="684784" y="2025891"/>
                  </a:lnTo>
                  <a:lnTo>
                    <a:pt x="687463" y="2025764"/>
                  </a:lnTo>
                  <a:lnTo>
                    <a:pt x="695071" y="2131034"/>
                  </a:lnTo>
                  <a:lnTo>
                    <a:pt x="781735" y="2143912"/>
                  </a:lnTo>
                  <a:lnTo>
                    <a:pt x="827405" y="2148192"/>
                  </a:lnTo>
                  <a:lnTo>
                    <a:pt x="847153" y="2143912"/>
                  </a:lnTo>
                  <a:lnTo>
                    <a:pt x="856107" y="2131034"/>
                  </a:lnTo>
                  <a:lnTo>
                    <a:pt x="880935" y="2108708"/>
                  </a:lnTo>
                  <a:lnTo>
                    <a:pt x="925195" y="2081022"/>
                  </a:lnTo>
                  <a:lnTo>
                    <a:pt x="969441" y="2055469"/>
                  </a:lnTo>
                  <a:lnTo>
                    <a:pt x="994283" y="2039556"/>
                  </a:lnTo>
                  <a:lnTo>
                    <a:pt x="1001610" y="2013381"/>
                  </a:lnTo>
                  <a:close/>
                </a:path>
              </a:pathLst>
            </a:custGeom>
            <a:solidFill>
              <a:srgbClr val="2E2D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1372" y="946404"/>
              <a:ext cx="2059305" cy="1054735"/>
            </a:xfrm>
            <a:custGeom>
              <a:avLst/>
              <a:gdLst/>
              <a:ahLst/>
              <a:cxnLst/>
              <a:rect l="l" t="t" r="r" b="b"/>
              <a:pathLst>
                <a:path w="2059305" h="1054735">
                  <a:moveTo>
                    <a:pt x="2058924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2058924" y="1054608"/>
                  </a:lnTo>
                  <a:lnTo>
                    <a:pt x="20589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65276" y="939037"/>
              <a:ext cx="2072639" cy="1068070"/>
            </a:xfrm>
            <a:custGeom>
              <a:avLst/>
              <a:gdLst/>
              <a:ahLst/>
              <a:cxnLst/>
              <a:rect l="l" t="t" r="r" b="b"/>
              <a:pathLst>
                <a:path w="2072639" h="1068070">
                  <a:moveTo>
                    <a:pt x="2072640" y="0"/>
                  </a:moveTo>
                  <a:lnTo>
                    <a:pt x="2058416" y="0"/>
                  </a:lnTo>
                  <a:lnTo>
                    <a:pt x="2058416" y="12700"/>
                  </a:lnTo>
                  <a:lnTo>
                    <a:pt x="2058416" y="1055370"/>
                  </a:lnTo>
                  <a:lnTo>
                    <a:pt x="14287" y="1055370"/>
                  </a:lnTo>
                  <a:lnTo>
                    <a:pt x="14287" y="12700"/>
                  </a:lnTo>
                  <a:lnTo>
                    <a:pt x="2058416" y="12700"/>
                  </a:lnTo>
                  <a:lnTo>
                    <a:pt x="205841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055370"/>
                  </a:lnTo>
                  <a:lnTo>
                    <a:pt x="0" y="1068070"/>
                  </a:lnTo>
                  <a:lnTo>
                    <a:pt x="2072640" y="1068070"/>
                  </a:lnTo>
                  <a:lnTo>
                    <a:pt x="2072640" y="1055370"/>
                  </a:lnTo>
                  <a:lnTo>
                    <a:pt x="2072640" y="12700"/>
                  </a:lnTo>
                  <a:lnTo>
                    <a:pt x="2072640" y="12446"/>
                  </a:lnTo>
                  <a:lnTo>
                    <a:pt x="2072640" y="0"/>
                  </a:lnTo>
                  <a:close/>
                </a:path>
              </a:pathLst>
            </a:custGeom>
            <a:solidFill>
              <a:srgbClr val="6C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57400" y="1676400"/>
              <a:ext cx="117348" cy="1158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57044" y="1475232"/>
              <a:ext cx="118871" cy="1188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71372" y="2302763"/>
              <a:ext cx="2059305" cy="1054735"/>
            </a:xfrm>
            <a:custGeom>
              <a:avLst/>
              <a:gdLst/>
              <a:ahLst/>
              <a:cxnLst/>
              <a:rect l="l" t="t" r="r" b="b"/>
              <a:pathLst>
                <a:path w="2059305" h="1054735">
                  <a:moveTo>
                    <a:pt x="2058924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2058924" y="1054608"/>
                  </a:lnTo>
                  <a:lnTo>
                    <a:pt x="20589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640" y="2383536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60">
                  <a:moveTo>
                    <a:pt x="227076" y="0"/>
                  </a:moveTo>
                  <a:lnTo>
                    <a:pt x="181329" y="4615"/>
                  </a:lnTo>
                  <a:lnTo>
                    <a:pt x="138713" y="17853"/>
                  </a:lnTo>
                  <a:lnTo>
                    <a:pt x="100142" y="38797"/>
                  </a:lnTo>
                  <a:lnTo>
                    <a:pt x="66532" y="66532"/>
                  </a:lnTo>
                  <a:lnTo>
                    <a:pt x="38797" y="100142"/>
                  </a:lnTo>
                  <a:lnTo>
                    <a:pt x="17853" y="138713"/>
                  </a:lnTo>
                  <a:lnTo>
                    <a:pt x="4615" y="181329"/>
                  </a:lnTo>
                  <a:lnTo>
                    <a:pt x="0" y="227075"/>
                  </a:lnTo>
                  <a:lnTo>
                    <a:pt x="4615" y="272822"/>
                  </a:lnTo>
                  <a:lnTo>
                    <a:pt x="17853" y="315438"/>
                  </a:lnTo>
                  <a:lnTo>
                    <a:pt x="38797" y="354009"/>
                  </a:lnTo>
                  <a:lnTo>
                    <a:pt x="66532" y="387619"/>
                  </a:lnTo>
                  <a:lnTo>
                    <a:pt x="100142" y="415354"/>
                  </a:lnTo>
                  <a:lnTo>
                    <a:pt x="138713" y="436298"/>
                  </a:lnTo>
                  <a:lnTo>
                    <a:pt x="181329" y="449536"/>
                  </a:lnTo>
                  <a:lnTo>
                    <a:pt x="227076" y="454151"/>
                  </a:lnTo>
                  <a:lnTo>
                    <a:pt x="272822" y="449536"/>
                  </a:lnTo>
                  <a:lnTo>
                    <a:pt x="315438" y="436298"/>
                  </a:lnTo>
                  <a:lnTo>
                    <a:pt x="354009" y="415354"/>
                  </a:lnTo>
                  <a:lnTo>
                    <a:pt x="387619" y="387619"/>
                  </a:lnTo>
                  <a:lnTo>
                    <a:pt x="415354" y="354009"/>
                  </a:lnTo>
                  <a:lnTo>
                    <a:pt x="436298" y="315438"/>
                  </a:lnTo>
                  <a:lnTo>
                    <a:pt x="449536" y="272822"/>
                  </a:lnTo>
                  <a:lnTo>
                    <a:pt x="454152" y="227075"/>
                  </a:lnTo>
                  <a:lnTo>
                    <a:pt x="449536" y="181329"/>
                  </a:lnTo>
                  <a:lnTo>
                    <a:pt x="436298" y="138713"/>
                  </a:lnTo>
                  <a:lnTo>
                    <a:pt x="415354" y="100142"/>
                  </a:lnTo>
                  <a:lnTo>
                    <a:pt x="387619" y="66532"/>
                  </a:lnTo>
                  <a:lnTo>
                    <a:pt x="354009" y="38797"/>
                  </a:lnTo>
                  <a:lnTo>
                    <a:pt x="315438" y="17853"/>
                  </a:lnTo>
                  <a:lnTo>
                    <a:pt x="272822" y="4615"/>
                  </a:lnTo>
                  <a:lnTo>
                    <a:pt x="227076" y="0"/>
                  </a:lnTo>
                  <a:close/>
                </a:path>
              </a:pathLst>
            </a:custGeom>
            <a:solidFill>
              <a:srgbClr val="FF6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1036" y="2709671"/>
              <a:ext cx="1287780" cy="650875"/>
            </a:xfrm>
            <a:custGeom>
              <a:avLst/>
              <a:gdLst/>
              <a:ahLst/>
              <a:cxnLst/>
              <a:rect l="l" t="t" r="r" b="b"/>
              <a:pathLst>
                <a:path w="1287780" h="650875">
                  <a:moveTo>
                    <a:pt x="1287780" y="647700"/>
                  </a:moveTo>
                  <a:lnTo>
                    <a:pt x="1286040" y="600710"/>
                  </a:lnTo>
                  <a:lnTo>
                    <a:pt x="1280795" y="552894"/>
                  </a:lnTo>
                  <a:lnTo>
                    <a:pt x="1272260" y="507009"/>
                  </a:lnTo>
                  <a:lnTo>
                    <a:pt x="1260538" y="462318"/>
                  </a:lnTo>
                  <a:lnTo>
                    <a:pt x="1245730" y="418947"/>
                  </a:lnTo>
                  <a:lnTo>
                    <a:pt x="1227988" y="377012"/>
                  </a:lnTo>
                  <a:lnTo>
                    <a:pt x="1207414" y="336638"/>
                  </a:lnTo>
                  <a:lnTo>
                    <a:pt x="1184135" y="297954"/>
                  </a:lnTo>
                  <a:lnTo>
                    <a:pt x="1158290" y="261086"/>
                  </a:lnTo>
                  <a:lnTo>
                    <a:pt x="1129995" y="226161"/>
                  </a:lnTo>
                  <a:lnTo>
                    <a:pt x="1099375" y="193319"/>
                  </a:lnTo>
                  <a:lnTo>
                    <a:pt x="1066546" y="162661"/>
                  </a:lnTo>
                  <a:lnTo>
                    <a:pt x="1031646" y="134327"/>
                  </a:lnTo>
                  <a:lnTo>
                    <a:pt x="994791" y="108445"/>
                  </a:lnTo>
                  <a:lnTo>
                    <a:pt x="956106" y="85128"/>
                  </a:lnTo>
                  <a:lnTo>
                    <a:pt x="915733" y="64516"/>
                  </a:lnTo>
                  <a:lnTo>
                    <a:pt x="873772" y="46723"/>
                  </a:lnTo>
                  <a:lnTo>
                    <a:pt x="830351" y="31889"/>
                  </a:lnTo>
                  <a:lnTo>
                    <a:pt x="785609" y="20129"/>
                  </a:lnTo>
                  <a:lnTo>
                    <a:pt x="739660" y="11569"/>
                  </a:lnTo>
                  <a:lnTo>
                    <a:pt x="692632" y="6350"/>
                  </a:lnTo>
                  <a:lnTo>
                    <a:pt x="644652" y="4572"/>
                  </a:lnTo>
                  <a:lnTo>
                    <a:pt x="596379" y="6350"/>
                  </a:lnTo>
                  <a:lnTo>
                    <a:pt x="549249" y="11531"/>
                  </a:lnTo>
                  <a:lnTo>
                    <a:pt x="503135" y="20053"/>
                  </a:lnTo>
                  <a:lnTo>
                    <a:pt x="458254" y="31750"/>
                  </a:lnTo>
                  <a:lnTo>
                    <a:pt x="414705" y="46532"/>
                  </a:lnTo>
                  <a:lnTo>
                    <a:pt x="372618" y="64249"/>
                  </a:lnTo>
                  <a:lnTo>
                    <a:pt x="336994" y="82334"/>
                  </a:lnTo>
                  <a:lnTo>
                    <a:pt x="336804" y="0"/>
                  </a:lnTo>
                  <a:lnTo>
                    <a:pt x="321564" y="0"/>
                  </a:lnTo>
                  <a:lnTo>
                    <a:pt x="321767" y="91008"/>
                  </a:lnTo>
                  <a:lnTo>
                    <a:pt x="293370" y="108026"/>
                  </a:lnTo>
                  <a:lnTo>
                    <a:pt x="256438" y="133832"/>
                  </a:lnTo>
                  <a:lnTo>
                    <a:pt x="221475" y="162102"/>
                  </a:lnTo>
                  <a:lnTo>
                    <a:pt x="188582" y="192697"/>
                  </a:lnTo>
                  <a:lnTo>
                    <a:pt x="157924" y="225501"/>
                  </a:lnTo>
                  <a:lnTo>
                    <a:pt x="129578" y="260375"/>
                  </a:lnTo>
                  <a:lnTo>
                    <a:pt x="103708" y="297218"/>
                  </a:lnTo>
                  <a:lnTo>
                    <a:pt x="80403" y="335902"/>
                  </a:lnTo>
                  <a:lnTo>
                    <a:pt x="59817" y="376288"/>
                  </a:lnTo>
                  <a:lnTo>
                    <a:pt x="42049" y="418274"/>
                  </a:lnTo>
                  <a:lnTo>
                    <a:pt x="27241" y="461721"/>
                  </a:lnTo>
                  <a:lnTo>
                    <a:pt x="15506" y="506514"/>
                  </a:lnTo>
                  <a:lnTo>
                    <a:pt x="6972" y="552526"/>
                  </a:lnTo>
                  <a:lnTo>
                    <a:pt x="1752" y="599630"/>
                  </a:lnTo>
                  <a:lnTo>
                    <a:pt x="0" y="647700"/>
                  </a:lnTo>
                  <a:lnTo>
                    <a:pt x="13081" y="647700"/>
                  </a:lnTo>
                  <a:lnTo>
                    <a:pt x="14808" y="600710"/>
                  </a:lnTo>
                  <a:lnTo>
                    <a:pt x="19926" y="554659"/>
                  </a:lnTo>
                  <a:lnTo>
                    <a:pt x="28308" y="509651"/>
                  </a:lnTo>
                  <a:lnTo>
                    <a:pt x="39839" y="465823"/>
                  </a:lnTo>
                  <a:lnTo>
                    <a:pt x="54381" y="423303"/>
                  </a:lnTo>
                  <a:lnTo>
                    <a:pt x="71831" y="382193"/>
                  </a:lnTo>
                  <a:lnTo>
                    <a:pt x="92036" y="342633"/>
                  </a:lnTo>
                  <a:lnTo>
                    <a:pt x="114909" y="304749"/>
                  </a:lnTo>
                  <a:lnTo>
                    <a:pt x="140296" y="268643"/>
                  </a:lnTo>
                  <a:lnTo>
                    <a:pt x="168097" y="234442"/>
                  </a:lnTo>
                  <a:lnTo>
                    <a:pt x="198170" y="202285"/>
                  </a:lnTo>
                  <a:lnTo>
                    <a:pt x="230416" y="172275"/>
                  </a:lnTo>
                  <a:lnTo>
                    <a:pt x="264693" y="144551"/>
                  </a:lnTo>
                  <a:lnTo>
                    <a:pt x="300888" y="119227"/>
                  </a:lnTo>
                  <a:lnTo>
                    <a:pt x="321805" y="106667"/>
                  </a:lnTo>
                  <a:lnTo>
                    <a:pt x="323088" y="650748"/>
                  </a:lnTo>
                  <a:lnTo>
                    <a:pt x="338328" y="650748"/>
                  </a:lnTo>
                  <a:lnTo>
                    <a:pt x="337019" y="97536"/>
                  </a:lnTo>
                  <a:lnTo>
                    <a:pt x="378523" y="76250"/>
                  </a:lnTo>
                  <a:lnTo>
                    <a:pt x="419735" y="58864"/>
                  </a:lnTo>
                  <a:lnTo>
                    <a:pt x="462356" y="44348"/>
                  </a:lnTo>
                  <a:lnTo>
                    <a:pt x="506285" y="32854"/>
                  </a:lnTo>
                  <a:lnTo>
                    <a:pt x="551383" y="24498"/>
                  </a:lnTo>
                  <a:lnTo>
                    <a:pt x="597547" y="19392"/>
                  </a:lnTo>
                  <a:lnTo>
                    <a:pt x="644652" y="17653"/>
                  </a:lnTo>
                  <a:lnTo>
                    <a:pt x="691743" y="19392"/>
                  </a:lnTo>
                  <a:lnTo>
                    <a:pt x="737895" y="24498"/>
                  </a:lnTo>
                  <a:lnTo>
                    <a:pt x="782967" y="32854"/>
                  </a:lnTo>
                  <a:lnTo>
                    <a:pt x="826846" y="44348"/>
                  </a:lnTo>
                  <a:lnTo>
                    <a:pt x="869416" y="58864"/>
                  </a:lnTo>
                  <a:lnTo>
                    <a:pt x="910539" y="76250"/>
                  </a:lnTo>
                  <a:lnTo>
                    <a:pt x="950112" y="96418"/>
                  </a:lnTo>
                  <a:lnTo>
                    <a:pt x="987996" y="119227"/>
                  </a:lnTo>
                  <a:lnTo>
                    <a:pt x="1024089" y="144551"/>
                  </a:lnTo>
                  <a:lnTo>
                    <a:pt x="1058265" y="172275"/>
                  </a:lnTo>
                  <a:lnTo>
                    <a:pt x="1090396" y="202285"/>
                  </a:lnTo>
                  <a:lnTo>
                    <a:pt x="1120368" y="234442"/>
                  </a:lnTo>
                  <a:lnTo>
                    <a:pt x="1148067" y="268643"/>
                  </a:lnTo>
                  <a:lnTo>
                    <a:pt x="1173353" y="304749"/>
                  </a:lnTo>
                  <a:lnTo>
                    <a:pt x="1196124" y="342633"/>
                  </a:lnTo>
                  <a:lnTo>
                    <a:pt x="1216240" y="382193"/>
                  </a:lnTo>
                  <a:lnTo>
                    <a:pt x="1233601" y="423303"/>
                  </a:lnTo>
                  <a:lnTo>
                    <a:pt x="1248067" y="465823"/>
                  </a:lnTo>
                  <a:lnTo>
                    <a:pt x="1259535" y="509651"/>
                  </a:lnTo>
                  <a:lnTo>
                    <a:pt x="1267879" y="554659"/>
                  </a:lnTo>
                  <a:lnTo>
                    <a:pt x="1272971" y="600710"/>
                  </a:lnTo>
                  <a:lnTo>
                    <a:pt x="1274699" y="647700"/>
                  </a:lnTo>
                  <a:lnTo>
                    <a:pt x="1287780" y="647700"/>
                  </a:lnTo>
                  <a:close/>
                </a:path>
              </a:pathLst>
            </a:custGeom>
            <a:solidFill>
              <a:srgbClr val="3E3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00327" y="2383536"/>
              <a:ext cx="320040" cy="821690"/>
            </a:xfrm>
            <a:custGeom>
              <a:avLst/>
              <a:gdLst/>
              <a:ahLst/>
              <a:cxnLst/>
              <a:rect l="l" t="t" r="r" b="b"/>
              <a:pathLst>
                <a:path w="320039" h="821689">
                  <a:moveTo>
                    <a:pt x="156591" y="0"/>
                  </a:moveTo>
                  <a:lnTo>
                    <a:pt x="131891" y="32379"/>
                  </a:lnTo>
                  <a:lnTo>
                    <a:pt x="77676" y="120634"/>
                  </a:lnTo>
                  <a:lnTo>
                    <a:pt x="23770" y="251442"/>
                  </a:lnTo>
                  <a:lnTo>
                    <a:pt x="0" y="411480"/>
                  </a:lnTo>
                  <a:lnTo>
                    <a:pt x="3478" y="545615"/>
                  </a:lnTo>
                  <a:lnTo>
                    <a:pt x="21637" y="633031"/>
                  </a:lnTo>
                  <a:lnTo>
                    <a:pt x="69776" y="712160"/>
                  </a:lnTo>
                  <a:lnTo>
                    <a:pt x="163195" y="821436"/>
                  </a:lnTo>
                  <a:lnTo>
                    <a:pt x="187894" y="789056"/>
                  </a:lnTo>
                  <a:lnTo>
                    <a:pt x="242109" y="700801"/>
                  </a:lnTo>
                  <a:lnTo>
                    <a:pt x="296015" y="569993"/>
                  </a:lnTo>
                  <a:lnTo>
                    <a:pt x="319786" y="409956"/>
                  </a:lnTo>
                  <a:lnTo>
                    <a:pt x="316307" y="275820"/>
                  </a:lnTo>
                  <a:lnTo>
                    <a:pt x="298148" y="188404"/>
                  </a:lnTo>
                  <a:lnTo>
                    <a:pt x="250009" y="109275"/>
                  </a:lnTo>
                  <a:lnTo>
                    <a:pt x="156591" y="0"/>
                  </a:lnTo>
                  <a:close/>
                </a:path>
              </a:pathLst>
            </a:custGeom>
            <a:solidFill>
              <a:srgbClr val="6C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00200" y="2383536"/>
              <a:ext cx="320040" cy="821690"/>
            </a:xfrm>
            <a:custGeom>
              <a:avLst/>
              <a:gdLst/>
              <a:ahLst/>
              <a:cxnLst/>
              <a:rect l="l" t="t" r="r" b="b"/>
              <a:pathLst>
                <a:path w="320039" h="821689">
                  <a:moveTo>
                    <a:pt x="156718" y="0"/>
                  </a:moveTo>
                  <a:lnTo>
                    <a:pt x="66115" y="109249"/>
                  </a:lnTo>
                  <a:lnTo>
                    <a:pt x="19589" y="188198"/>
                  </a:lnTo>
                  <a:lnTo>
                    <a:pt x="2448" y="275123"/>
                  </a:lnTo>
                  <a:lnTo>
                    <a:pt x="0" y="408305"/>
                  </a:lnTo>
                  <a:lnTo>
                    <a:pt x="0" y="411480"/>
                  </a:lnTo>
                  <a:lnTo>
                    <a:pt x="26215" y="571333"/>
                  </a:lnTo>
                  <a:lnTo>
                    <a:pt x="82280" y="701611"/>
                  </a:lnTo>
                  <a:lnTo>
                    <a:pt x="138035" y="789312"/>
                  </a:lnTo>
                  <a:lnTo>
                    <a:pt x="163322" y="821436"/>
                  </a:lnTo>
                  <a:lnTo>
                    <a:pt x="253924" y="712186"/>
                  </a:lnTo>
                  <a:lnTo>
                    <a:pt x="300450" y="633237"/>
                  </a:lnTo>
                  <a:lnTo>
                    <a:pt x="317591" y="546312"/>
                  </a:lnTo>
                  <a:lnTo>
                    <a:pt x="320040" y="413131"/>
                  </a:lnTo>
                  <a:lnTo>
                    <a:pt x="320014" y="397928"/>
                  </a:lnTo>
                  <a:lnTo>
                    <a:pt x="319833" y="386222"/>
                  </a:lnTo>
                  <a:lnTo>
                    <a:pt x="319343" y="374540"/>
                  </a:lnTo>
                  <a:lnTo>
                    <a:pt x="318389" y="362585"/>
                  </a:lnTo>
                  <a:lnTo>
                    <a:pt x="316738" y="359283"/>
                  </a:lnTo>
                  <a:lnTo>
                    <a:pt x="316738" y="349504"/>
                  </a:lnTo>
                  <a:lnTo>
                    <a:pt x="306185" y="292220"/>
                  </a:lnTo>
                  <a:lnTo>
                    <a:pt x="290771" y="238333"/>
                  </a:lnTo>
                  <a:lnTo>
                    <a:pt x="271841" y="188440"/>
                  </a:lnTo>
                  <a:lnTo>
                    <a:pt x="250737" y="143140"/>
                  </a:lnTo>
                  <a:lnTo>
                    <a:pt x="228806" y="103029"/>
                  </a:lnTo>
                  <a:lnTo>
                    <a:pt x="207389" y="68705"/>
                  </a:lnTo>
                  <a:lnTo>
                    <a:pt x="175363" y="23413"/>
                  </a:lnTo>
                  <a:lnTo>
                    <a:pt x="159043" y="2708"/>
                  </a:lnTo>
                  <a:lnTo>
                    <a:pt x="156718" y="0"/>
                  </a:lnTo>
                  <a:close/>
                </a:path>
              </a:pathLst>
            </a:custGeom>
            <a:solidFill>
              <a:srgbClr val="605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39240" y="2712720"/>
              <a:ext cx="17145" cy="647700"/>
            </a:xfrm>
            <a:custGeom>
              <a:avLst/>
              <a:gdLst/>
              <a:ahLst/>
              <a:cxnLst/>
              <a:rect l="l" t="t" r="r" b="b"/>
              <a:pathLst>
                <a:path w="17144" h="647700">
                  <a:moveTo>
                    <a:pt x="16763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6763" y="647700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3E3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85443" y="2383536"/>
              <a:ext cx="321310" cy="821690"/>
            </a:xfrm>
            <a:custGeom>
              <a:avLst/>
              <a:gdLst/>
              <a:ahLst/>
              <a:cxnLst/>
              <a:rect l="l" t="t" r="r" b="b"/>
              <a:pathLst>
                <a:path w="321310" h="821689">
                  <a:moveTo>
                    <a:pt x="159003" y="0"/>
                  </a:moveTo>
                  <a:lnTo>
                    <a:pt x="133927" y="32379"/>
                  </a:lnTo>
                  <a:lnTo>
                    <a:pt x="78882" y="120634"/>
                  </a:lnTo>
                  <a:lnTo>
                    <a:pt x="24147" y="251442"/>
                  </a:lnTo>
                  <a:lnTo>
                    <a:pt x="0" y="411480"/>
                  </a:lnTo>
                  <a:lnTo>
                    <a:pt x="3490" y="545615"/>
                  </a:lnTo>
                  <a:lnTo>
                    <a:pt x="21732" y="633031"/>
                  </a:lnTo>
                  <a:lnTo>
                    <a:pt x="70098" y="712160"/>
                  </a:lnTo>
                  <a:lnTo>
                    <a:pt x="163956" y="821436"/>
                  </a:lnTo>
                  <a:lnTo>
                    <a:pt x="188775" y="789056"/>
                  </a:lnTo>
                  <a:lnTo>
                    <a:pt x="243252" y="700801"/>
                  </a:lnTo>
                  <a:lnTo>
                    <a:pt x="297420" y="569993"/>
                  </a:lnTo>
                  <a:lnTo>
                    <a:pt x="321309" y="409956"/>
                  </a:lnTo>
                  <a:lnTo>
                    <a:pt x="318773" y="275820"/>
                  </a:lnTo>
                  <a:lnTo>
                    <a:pt x="301021" y="188404"/>
                  </a:lnTo>
                  <a:lnTo>
                    <a:pt x="252837" y="109275"/>
                  </a:lnTo>
                  <a:lnTo>
                    <a:pt x="159003" y="0"/>
                  </a:lnTo>
                  <a:close/>
                </a:path>
              </a:pathLst>
            </a:custGeom>
            <a:solidFill>
              <a:srgbClr val="6C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36520" y="2846832"/>
              <a:ext cx="13970" cy="513715"/>
            </a:xfrm>
            <a:custGeom>
              <a:avLst/>
              <a:gdLst/>
              <a:ahLst/>
              <a:cxnLst/>
              <a:rect l="l" t="t" r="r" b="b"/>
              <a:pathLst>
                <a:path w="13969" h="513714">
                  <a:moveTo>
                    <a:pt x="1371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3716" y="513588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E3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16123" y="2587752"/>
              <a:ext cx="256540" cy="650875"/>
            </a:xfrm>
            <a:custGeom>
              <a:avLst/>
              <a:gdLst/>
              <a:ahLst/>
              <a:cxnLst/>
              <a:rect l="l" t="t" r="r" b="b"/>
              <a:pathLst>
                <a:path w="256539" h="650875">
                  <a:moveTo>
                    <a:pt x="126364" y="0"/>
                  </a:moveTo>
                  <a:lnTo>
                    <a:pt x="106620" y="25808"/>
                  </a:lnTo>
                  <a:lnTo>
                    <a:pt x="63182" y="96075"/>
                  </a:lnTo>
                  <a:lnTo>
                    <a:pt x="19744" y="200060"/>
                  </a:lnTo>
                  <a:lnTo>
                    <a:pt x="0" y="327025"/>
                  </a:lnTo>
                  <a:lnTo>
                    <a:pt x="2954" y="433238"/>
                  </a:lnTo>
                  <a:lnTo>
                    <a:pt x="17446" y="502364"/>
                  </a:lnTo>
                  <a:lnTo>
                    <a:pt x="55631" y="564751"/>
                  </a:lnTo>
                  <a:lnTo>
                    <a:pt x="129666" y="650748"/>
                  </a:lnTo>
                  <a:lnTo>
                    <a:pt x="149411" y="625197"/>
                  </a:lnTo>
                  <a:lnTo>
                    <a:pt x="192849" y="555498"/>
                  </a:lnTo>
                  <a:lnTo>
                    <a:pt x="236287" y="452080"/>
                  </a:lnTo>
                  <a:lnTo>
                    <a:pt x="256031" y="325374"/>
                  </a:lnTo>
                  <a:lnTo>
                    <a:pt x="253077" y="219134"/>
                  </a:lnTo>
                  <a:lnTo>
                    <a:pt x="238585" y="149828"/>
                  </a:lnTo>
                  <a:lnTo>
                    <a:pt x="200400" y="86951"/>
                  </a:lnTo>
                  <a:lnTo>
                    <a:pt x="126364" y="0"/>
                  </a:lnTo>
                  <a:close/>
                </a:path>
              </a:pathLst>
            </a:custGeom>
            <a:solidFill>
              <a:srgbClr val="6C6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35608" y="1552066"/>
              <a:ext cx="1069975" cy="929005"/>
            </a:xfrm>
            <a:custGeom>
              <a:avLst/>
              <a:gdLst/>
              <a:ahLst/>
              <a:cxnLst/>
              <a:rect l="l" t="t" r="r" b="b"/>
              <a:pathLst>
                <a:path w="1069975" h="929005">
                  <a:moveTo>
                    <a:pt x="411480" y="496951"/>
                  </a:moveTo>
                  <a:lnTo>
                    <a:pt x="406044" y="449973"/>
                  </a:lnTo>
                  <a:lnTo>
                    <a:pt x="390563" y="406831"/>
                  </a:lnTo>
                  <a:lnTo>
                    <a:pt x="366280" y="368769"/>
                  </a:lnTo>
                  <a:lnTo>
                    <a:pt x="334429" y="337019"/>
                  </a:lnTo>
                  <a:lnTo>
                    <a:pt x="296227" y="312826"/>
                  </a:lnTo>
                  <a:lnTo>
                    <a:pt x="252920" y="297395"/>
                  </a:lnTo>
                  <a:lnTo>
                    <a:pt x="205740" y="291973"/>
                  </a:lnTo>
                  <a:lnTo>
                    <a:pt x="158546" y="297395"/>
                  </a:lnTo>
                  <a:lnTo>
                    <a:pt x="115239" y="312826"/>
                  </a:lnTo>
                  <a:lnTo>
                    <a:pt x="77038" y="337019"/>
                  </a:lnTo>
                  <a:lnTo>
                    <a:pt x="45186" y="368769"/>
                  </a:lnTo>
                  <a:lnTo>
                    <a:pt x="20904" y="406831"/>
                  </a:lnTo>
                  <a:lnTo>
                    <a:pt x="5422" y="449973"/>
                  </a:lnTo>
                  <a:lnTo>
                    <a:pt x="0" y="496951"/>
                  </a:lnTo>
                  <a:lnTo>
                    <a:pt x="5422" y="543941"/>
                  </a:lnTo>
                  <a:lnTo>
                    <a:pt x="20904" y="587082"/>
                  </a:lnTo>
                  <a:lnTo>
                    <a:pt x="45186" y="625144"/>
                  </a:lnTo>
                  <a:lnTo>
                    <a:pt x="77038" y="656894"/>
                  </a:lnTo>
                  <a:lnTo>
                    <a:pt x="112814" y="679564"/>
                  </a:lnTo>
                  <a:lnTo>
                    <a:pt x="138049" y="839089"/>
                  </a:lnTo>
                  <a:lnTo>
                    <a:pt x="388620" y="793242"/>
                  </a:lnTo>
                  <a:lnTo>
                    <a:pt x="382003" y="667042"/>
                  </a:lnTo>
                  <a:lnTo>
                    <a:pt x="378879" y="605383"/>
                  </a:lnTo>
                  <a:lnTo>
                    <a:pt x="390563" y="587082"/>
                  </a:lnTo>
                  <a:lnTo>
                    <a:pt x="406044" y="543941"/>
                  </a:lnTo>
                  <a:lnTo>
                    <a:pt x="411480" y="496951"/>
                  </a:lnTo>
                  <a:close/>
                </a:path>
                <a:path w="1069975" h="929005">
                  <a:moveTo>
                    <a:pt x="1069467" y="659384"/>
                  </a:moveTo>
                  <a:lnTo>
                    <a:pt x="1043101" y="541705"/>
                  </a:lnTo>
                  <a:lnTo>
                    <a:pt x="989939" y="389547"/>
                  </a:lnTo>
                  <a:lnTo>
                    <a:pt x="937717" y="257911"/>
                  </a:lnTo>
                  <a:lnTo>
                    <a:pt x="914146" y="201803"/>
                  </a:lnTo>
                  <a:lnTo>
                    <a:pt x="845413" y="61683"/>
                  </a:lnTo>
                  <a:lnTo>
                    <a:pt x="805319" y="0"/>
                  </a:lnTo>
                  <a:lnTo>
                    <a:pt x="778395" y="3289"/>
                  </a:lnTo>
                  <a:lnTo>
                    <a:pt x="749173" y="58039"/>
                  </a:lnTo>
                  <a:lnTo>
                    <a:pt x="739584" y="132270"/>
                  </a:lnTo>
                  <a:lnTo>
                    <a:pt x="763079" y="198361"/>
                  </a:lnTo>
                  <a:lnTo>
                    <a:pt x="795134" y="245770"/>
                  </a:lnTo>
                  <a:lnTo>
                    <a:pt x="811276" y="263906"/>
                  </a:lnTo>
                  <a:lnTo>
                    <a:pt x="881507" y="603758"/>
                  </a:lnTo>
                  <a:lnTo>
                    <a:pt x="690372" y="785241"/>
                  </a:lnTo>
                  <a:lnTo>
                    <a:pt x="826008" y="929005"/>
                  </a:lnTo>
                  <a:lnTo>
                    <a:pt x="970394" y="834720"/>
                  </a:lnTo>
                  <a:lnTo>
                    <a:pt x="1043889" y="775195"/>
                  </a:lnTo>
                  <a:lnTo>
                    <a:pt x="1069301" y="725182"/>
                  </a:lnTo>
                  <a:lnTo>
                    <a:pt x="1069467" y="659384"/>
                  </a:lnTo>
                  <a:close/>
                </a:path>
              </a:pathLst>
            </a:custGeom>
            <a:solidFill>
              <a:srgbClr val="9F6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20724" y="2324099"/>
              <a:ext cx="1115060" cy="1632585"/>
            </a:xfrm>
            <a:custGeom>
              <a:avLst/>
              <a:gdLst/>
              <a:ahLst/>
              <a:cxnLst/>
              <a:rect l="l" t="t" r="r" b="b"/>
              <a:pathLst>
                <a:path w="1115060" h="1632585">
                  <a:moveTo>
                    <a:pt x="1114894" y="109105"/>
                  </a:moveTo>
                  <a:lnTo>
                    <a:pt x="1094016" y="88417"/>
                  </a:lnTo>
                  <a:lnTo>
                    <a:pt x="1029398" y="56121"/>
                  </a:lnTo>
                  <a:lnTo>
                    <a:pt x="901319" y="0"/>
                  </a:lnTo>
                  <a:lnTo>
                    <a:pt x="832269" y="69049"/>
                  </a:lnTo>
                  <a:lnTo>
                    <a:pt x="831977" y="68580"/>
                  </a:lnTo>
                  <a:lnTo>
                    <a:pt x="741832" y="54292"/>
                  </a:lnTo>
                  <a:lnTo>
                    <a:pt x="672630" y="39649"/>
                  </a:lnTo>
                  <a:lnTo>
                    <a:pt x="625983" y="22860"/>
                  </a:lnTo>
                  <a:lnTo>
                    <a:pt x="601713" y="10718"/>
                  </a:lnTo>
                  <a:lnTo>
                    <a:pt x="560412" y="11430"/>
                  </a:lnTo>
                  <a:lnTo>
                    <a:pt x="472211" y="29298"/>
                  </a:lnTo>
                  <a:lnTo>
                    <a:pt x="307213" y="68580"/>
                  </a:lnTo>
                  <a:lnTo>
                    <a:pt x="302412" y="103098"/>
                  </a:lnTo>
                  <a:lnTo>
                    <a:pt x="268808" y="137033"/>
                  </a:lnTo>
                  <a:lnTo>
                    <a:pt x="177596" y="190601"/>
                  </a:lnTo>
                  <a:lnTo>
                    <a:pt x="0" y="283972"/>
                  </a:lnTo>
                  <a:lnTo>
                    <a:pt x="6527" y="340347"/>
                  </a:lnTo>
                  <a:lnTo>
                    <a:pt x="27774" y="469366"/>
                  </a:lnTo>
                  <a:lnTo>
                    <a:pt x="66179" y="610908"/>
                  </a:lnTo>
                  <a:lnTo>
                    <a:pt x="124206" y="704850"/>
                  </a:lnTo>
                  <a:lnTo>
                    <a:pt x="137909" y="722172"/>
                  </a:lnTo>
                  <a:lnTo>
                    <a:pt x="148640" y="750341"/>
                  </a:lnTo>
                  <a:lnTo>
                    <a:pt x="156629" y="787984"/>
                  </a:lnTo>
                  <a:lnTo>
                    <a:pt x="162064" y="833716"/>
                  </a:lnTo>
                  <a:lnTo>
                    <a:pt x="165176" y="886155"/>
                  </a:lnTo>
                  <a:lnTo>
                    <a:pt x="166166" y="943902"/>
                  </a:lnTo>
                  <a:lnTo>
                    <a:pt x="165252" y="1005598"/>
                  </a:lnTo>
                  <a:lnTo>
                    <a:pt x="162636" y="1069835"/>
                  </a:lnTo>
                  <a:lnTo>
                    <a:pt x="158534" y="1135253"/>
                  </a:lnTo>
                  <a:lnTo>
                    <a:pt x="153174" y="1200467"/>
                  </a:lnTo>
                  <a:lnTo>
                    <a:pt x="146735" y="1264081"/>
                  </a:lnTo>
                  <a:lnTo>
                    <a:pt x="139471" y="1324711"/>
                  </a:lnTo>
                  <a:lnTo>
                    <a:pt x="131559" y="1380985"/>
                  </a:lnTo>
                  <a:lnTo>
                    <a:pt x="123228" y="1431505"/>
                  </a:lnTo>
                  <a:lnTo>
                    <a:pt x="114681" y="1474914"/>
                  </a:lnTo>
                  <a:lnTo>
                    <a:pt x="97815" y="1534795"/>
                  </a:lnTo>
                  <a:lnTo>
                    <a:pt x="89916" y="1548511"/>
                  </a:lnTo>
                  <a:lnTo>
                    <a:pt x="81546" y="1566418"/>
                  </a:lnTo>
                  <a:lnTo>
                    <a:pt x="112026" y="1602270"/>
                  </a:lnTo>
                  <a:lnTo>
                    <a:pt x="192925" y="1627428"/>
                  </a:lnTo>
                  <a:lnTo>
                    <a:pt x="247586" y="1631975"/>
                  </a:lnTo>
                  <a:lnTo>
                    <a:pt x="309206" y="1629029"/>
                  </a:lnTo>
                  <a:lnTo>
                    <a:pt x="375920" y="1616964"/>
                  </a:lnTo>
                  <a:lnTo>
                    <a:pt x="427012" y="1605546"/>
                  </a:lnTo>
                  <a:lnTo>
                    <a:pt x="471919" y="1598091"/>
                  </a:lnTo>
                  <a:lnTo>
                    <a:pt x="512800" y="1593773"/>
                  </a:lnTo>
                  <a:lnTo>
                    <a:pt x="551789" y="1591792"/>
                  </a:lnTo>
                  <a:lnTo>
                    <a:pt x="591032" y="1591297"/>
                  </a:lnTo>
                  <a:lnTo>
                    <a:pt x="678891" y="1591551"/>
                  </a:lnTo>
                  <a:lnTo>
                    <a:pt x="731786" y="1590649"/>
                  </a:lnTo>
                  <a:lnTo>
                    <a:pt x="793534" y="1587969"/>
                  </a:lnTo>
                  <a:lnTo>
                    <a:pt x="866267" y="1582674"/>
                  </a:lnTo>
                  <a:lnTo>
                    <a:pt x="933627" y="1576095"/>
                  </a:lnTo>
                  <a:lnTo>
                    <a:pt x="980770" y="1569580"/>
                  </a:lnTo>
                  <a:lnTo>
                    <a:pt x="1026083" y="1554251"/>
                  </a:lnTo>
                  <a:lnTo>
                    <a:pt x="1030109" y="1544218"/>
                  </a:lnTo>
                  <a:lnTo>
                    <a:pt x="1025601" y="1531772"/>
                  </a:lnTo>
                  <a:lnTo>
                    <a:pt x="1002665" y="1497215"/>
                  </a:lnTo>
                  <a:lnTo>
                    <a:pt x="990104" y="1473873"/>
                  </a:lnTo>
                  <a:lnTo>
                    <a:pt x="980694" y="1445641"/>
                  </a:lnTo>
                  <a:lnTo>
                    <a:pt x="967651" y="1376819"/>
                  </a:lnTo>
                  <a:lnTo>
                    <a:pt x="962113" y="1280274"/>
                  </a:lnTo>
                  <a:lnTo>
                    <a:pt x="963002" y="1089799"/>
                  </a:lnTo>
                  <a:lnTo>
                    <a:pt x="969264" y="739140"/>
                  </a:lnTo>
                  <a:lnTo>
                    <a:pt x="1026414" y="363855"/>
                  </a:lnTo>
                  <a:lnTo>
                    <a:pt x="1026299" y="363689"/>
                  </a:lnTo>
                  <a:lnTo>
                    <a:pt x="1026922" y="363474"/>
                  </a:lnTo>
                  <a:lnTo>
                    <a:pt x="1093673" y="181267"/>
                  </a:lnTo>
                  <a:lnTo>
                    <a:pt x="1111758" y="130429"/>
                  </a:lnTo>
                  <a:lnTo>
                    <a:pt x="1114894" y="109105"/>
                  </a:lnTo>
                  <a:close/>
                </a:path>
              </a:pathLst>
            </a:custGeom>
            <a:solidFill>
              <a:srgbClr val="3E3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87221" y="1748028"/>
              <a:ext cx="467995" cy="523240"/>
            </a:xfrm>
            <a:custGeom>
              <a:avLst/>
              <a:gdLst/>
              <a:ahLst/>
              <a:cxnLst/>
              <a:rect l="l" t="t" r="r" b="b"/>
              <a:pathLst>
                <a:path w="467994" h="523239">
                  <a:moveTo>
                    <a:pt x="239267" y="0"/>
                  </a:moveTo>
                  <a:lnTo>
                    <a:pt x="95331" y="71118"/>
                  </a:lnTo>
                  <a:lnTo>
                    <a:pt x="38994" y="110722"/>
                  </a:lnTo>
                  <a:lnTo>
                    <a:pt x="4091" y="172269"/>
                  </a:lnTo>
                  <a:lnTo>
                    <a:pt x="0" y="209692"/>
                  </a:lnTo>
                  <a:lnTo>
                    <a:pt x="4194" y="247711"/>
                  </a:lnTo>
                  <a:lnTo>
                    <a:pt x="14985" y="284480"/>
                  </a:lnTo>
                  <a:lnTo>
                    <a:pt x="29604" y="319228"/>
                  </a:lnTo>
                  <a:lnTo>
                    <a:pt x="47640" y="352917"/>
                  </a:lnTo>
                  <a:lnTo>
                    <a:pt x="66938" y="386296"/>
                  </a:lnTo>
                  <a:lnTo>
                    <a:pt x="85343" y="420116"/>
                  </a:lnTo>
                  <a:lnTo>
                    <a:pt x="108846" y="461281"/>
                  </a:lnTo>
                  <a:lnTo>
                    <a:pt x="156968" y="506571"/>
                  </a:lnTo>
                  <a:lnTo>
                    <a:pt x="205517" y="522954"/>
                  </a:lnTo>
                  <a:lnTo>
                    <a:pt x="257448" y="523097"/>
                  </a:lnTo>
                  <a:lnTo>
                    <a:pt x="306450" y="506857"/>
                  </a:lnTo>
                  <a:lnTo>
                    <a:pt x="348813" y="470030"/>
                  </a:lnTo>
                  <a:lnTo>
                    <a:pt x="364156" y="431403"/>
                  </a:lnTo>
                  <a:lnTo>
                    <a:pt x="366412" y="419967"/>
                  </a:lnTo>
                  <a:lnTo>
                    <a:pt x="368680" y="408686"/>
                  </a:lnTo>
                  <a:lnTo>
                    <a:pt x="382365" y="348011"/>
                  </a:lnTo>
                  <a:lnTo>
                    <a:pt x="409575" y="295910"/>
                  </a:lnTo>
                  <a:lnTo>
                    <a:pt x="419669" y="295358"/>
                  </a:lnTo>
                  <a:lnTo>
                    <a:pt x="456909" y="295358"/>
                  </a:lnTo>
                  <a:lnTo>
                    <a:pt x="464405" y="281773"/>
                  </a:lnTo>
                  <a:lnTo>
                    <a:pt x="464353" y="228671"/>
                  </a:lnTo>
                  <a:lnTo>
                    <a:pt x="444063" y="178476"/>
                  </a:lnTo>
                  <a:lnTo>
                    <a:pt x="419488" y="131236"/>
                  </a:lnTo>
                  <a:lnTo>
                    <a:pt x="390346" y="94150"/>
                  </a:lnTo>
                  <a:lnTo>
                    <a:pt x="338157" y="58693"/>
                  </a:lnTo>
                  <a:lnTo>
                    <a:pt x="327659" y="52324"/>
                  </a:lnTo>
                  <a:lnTo>
                    <a:pt x="325764" y="42545"/>
                  </a:lnTo>
                  <a:lnTo>
                    <a:pt x="283463" y="42545"/>
                  </a:lnTo>
                  <a:lnTo>
                    <a:pt x="282819" y="35137"/>
                  </a:lnTo>
                  <a:lnTo>
                    <a:pt x="283156" y="29464"/>
                  </a:lnTo>
                  <a:lnTo>
                    <a:pt x="247522" y="29464"/>
                  </a:lnTo>
                  <a:lnTo>
                    <a:pt x="239267" y="0"/>
                  </a:lnTo>
                  <a:close/>
                </a:path>
                <a:path w="467994" h="523239">
                  <a:moveTo>
                    <a:pt x="456909" y="295358"/>
                  </a:moveTo>
                  <a:lnTo>
                    <a:pt x="419669" y="295358"/>
                  </a:lnTo>
                  <a:lnTo>
                    <a:pt x="431466" y="301212"/>
                  </a:lnTo>
                  <a:lnTo>
                    <a:pt x="442954" y="306447"/>
                  </a:lnTo>
                  <a:lnTo>
                    <a:pt x="452119" y="304038"/>
                  </a:lnTo>
                  <a:lnTo>
                    <a:pt x="456909" y="295358"/>
                  </a:lnTo>
                  <a:close/>
                </a:path>
                <a:path w="467994" h="523239">
                  <a:moveTo>
                    <a:pt x="324484" y="35941"/>
                  </a:moveTo>
                  <a:lnTo>
                    <a:pt x="314396" y="36276"/>
                  </a:lnTo>
                  <a:lnTo>
                    <a:pt x="303974" y="37385"/>
                  </a:lnTo>
                  <a:lnTo>
                    <a:pt x="293552" y="39423"/>
                  </a:lnTo>
                  <a:lnTo>
                    <a:pt x="283463" y="42545"/>
                  </a:lnTo>
                  <a:lnTo>
                    <a:pt x="325764" y="42545"/>
                  </a:lnTo>
                  <a:lnTo>
                    <a:pt x="324484" y="35941"/>
                  </a:lnTo>
                  <a:close/>
                </a:path>
                <a:path w="467994" h="523239">
                  <a:moveTo>
                    <a:pt x="286766" y="13081"/>
                  </a:moveTo>
                  <a:lnTo>
                    <a:pt x="276258" y="15873"/>
                  </a:lnTo>
                  <a:lnTo>
                    <a:pt x="266525" y="19415"/>
                  </a:lnTo>
                  <a:lnTo>
                    <a:pt x="257101" y="23885"/>
                  </a:lnTo>
                  <a:lnTo>
                    <a:pt x="247522" y="29464"/>
                  </a:lnTo>
                  <a:lnTo>
                    <a:pt x="283156" y="29464"/>
                  </a:lnTo>
                  <a:lnTo>
                    <a:pt x="283257" y="27765"/>
                  </a:lnTo>
                  <a:lnTo>
                    <a:pt x="284624" y="20417"/>
                  </a:lnTo>
                  <a:lnTo>
                    <a:pt x="286766" y="13081"/>
                  </a:lnTo>
                  <a:close/>
                </a:path>
              </a:pathLst>
            </a:custGeom>
            <a:solidFill>
              <a:srgbClr val="2E2D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82256" y="2881883"/>
              <a:ext cx="619125" cy="1037590"/>
            </a:xfrm>
            <a:custGeom>
              <a:avLst/>
              <a:gdLst/>
              <a:ahLst/>
              <a:cxnLst/>
              <a:rect l="l" t="t" r="r" b="b"/>
              <a:pathLst>
                <a:path w="619125" h="1037589">
                  <a:moveTo>
                    <a:pt x="255321" y="0"/>
                  </a:moveTo>
                  <a:lnTo>
                    <a:pt x="97419" y="153245"/>
                  </a:lnTo>
                  <a:lnTo>
                    <a:pt x="19806" y="245840"/>
                  </a:lnTo>
                  <a:lnTo>
                    <a:pt x="0" y="315146"/>
                  </a:lnTo>
                  <a:lnTo>
                    <a:pt x="15519" y="398526"/>
                  </a:lnTo>
                  <a:lnTo>
                    <a:pt x="78149" y="540091"/>
                  </a:lnTo>
                  <a:lnTo>
                    <a:pt x="182527" y="717804"/>
                  </a:lnTo>
                  <a:lnTo>
                    <a:pt x="280481" y="869799"/>
                  </a:lnTo>
                  <a:lnTo>
                    <a:pt x="323837" y="934212"/>
                  </a:lnTo>
                  <a:lnTo>
                    <a:pt x="475297" y="1011364"/>
                  </a:lnTo>
                  <a:lnTo>
                    <a:pt x="556536" y="1037082"/>
                  </a:lnTo>
                  <a:lnTo>
                    <a:pt x="595232" y="1011364"/>
                  </a:lnTo>
                  <a:lnTo>
                    <a:pt x="619061" y="934212"/>
                  </a:lnTo>
                  <a:lnTo>
                    <a:pt x="605240" y="860274"/>
                  </a:lnTo>
                  <a:lnTo>
                    <a:pt x="541401" y="831341"/>
                  </a:lnTo>
                  <a:lnTo>
                    <a:pt x="471132" y="828127"/>
                  </a:lnTo>
                  <a:lnTo>
                    <a:pt x="438023" y="831341"/>
                  </a:lnTo>
                  <a:lnTo>
                    <a:pt x="266738" y="421386"/>
                  </a:lnTo>
                  <a:lnTo>
                    <a:pt x="459232" y="146939"/>
                  </a:lnTo>
                  <a:lnTo>
                    <a:pt x="255321" y="0"/>
                  </a:lnTo>
                  <a:close/>
                </a:path>
              </a:pathLst>
            </a:custGeom>
            <a:solidFill>
              <a:srgbClr val="9F6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81456" y="2607564"/>
              <a:ext cx="421005" cy="489584"/>
            </a:xfrm>
            <a:custGeom>
              <a:avLst/>
              <a:gdLst/>
              <a:ahLst/>
              <a:cxnLst/>
              <a:rect l="l" t="t" r="r" b="b"/>
              <a:pathLst>
                <a:path w="421005" h="489585">
                  <a:moveTo>
                    <a:pt x="239661" y="0"/>
                  </a:moveTo>
                  <a:lnTo>
                    <a:pt x="179743" y="66718"/>
                  </a:lnTo>
                  <a:lnTo>
                    <a:pt x="145503" y="105600"/>
                  </a:lnTo>
                  <a:lnTo>
                    <a:pt x="102704" y="159766"/>
                  </a:lnTo>
                  <a:lnTo>
                    <a:pt x="72217" y="204037"/>
                  </a:lnTo>
                  <a:lnTo>
                    <a:pt x="38517" y="256857"/>
                  </a:lnTo>
                  <a:lnTo>
                    <a:pt x="0" y="319659"/>
                  </a:lnTo>
                  <a:lnTo>
                    <a:pt x="239661" y="489204"/>
                  </a:lnTo>
                  <a:lnTo>
                    <a:pt x="420624" y="296799"/>
                  </a:lnTo>
                  <a:lnTo>
                    <a:pt x="375031" y="22860"/>
                  </a:lnTo>
                  <a:lnTo>
                    <a:pt x="239661" y="0"/>
                  </a:lnTo>
                  <a:close/>
                </a:path>
              </a:pathLst>
            </a:custGeom>
            <a:solidFill>
              <a:srgbClr val="3E3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376552" y="1048969"/>
            <a:ext cx="1397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6C62FF"/>
                </a:solidFill>
                <a:latin typeface="Noto Sans CJK JP Medium"/>
                <a:cs typeface="Noto Sans CJK JP Medium"/>
              </a:rPr>
              <a:t>機關綠色採購</a:t>
            </a:r>
            <a:endParaRPr sz="1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solidFill>
                  <a:srgbClr val="6C62FF"/>
                </a:solidFill>
                <a:latin typeface="Noto Sans CJK JP Medium"/>
                <a:cs typeface="Noto Sans CJK JP Medium"/>
              </a:rPr>
              <a:t>績效評核方法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33470" y="3896105"/>
            <a:ext cx="2879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0" marR="75057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6C62FF"/>
                </a:solidFill>
                <a:latin typeface="Noto Sans CJK JP Medium"/>
                <a:cs typeface="Noto Sans CJK JP Medium"/>
              </a:rPr>
              <a:t>指定採購項目 加分採購項目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44900" y="5390489"/>
            <a:ext cx="287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5505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6C62FF"/>
                </a:solidFill>
                <a:latin typeface="Noto Sans CJK JP Medium"/>
                <a:cs typeface="Noto Sans CJK JP Medium"/>
              </a:rPr>
              <a:t>不統計審查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627120" y="2287523"/>
            <a:ext cx="2898775" cy="105473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04470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610"/>
              </a:spcBef>
            </a:pPr>
            <a:r>
              <a:rPr sz="1600" b="0" spc="-5" dirty="0">
                <a:latin typeface="Noto Sans CJK JP Medium"/>
                <a:cs typeface="Noto Sans CJK JP Medium"/>
              </a:rPr>
              <a:t>財團法人台灣產業服務基金會</a:t>
            </a:r>
            <a:endParaRPr sz="1600">
              <a:latin typeface="Noto Sans CJK JP Medium"/>
              <a:cs typeface="Noto Sans CJK JP Medium"/>
            </a:endParaRPr>
          </a:p>
          <a:p>
            <a:pPr marL="32384" algn="ctr">
              <a:lnSpc>
                <a:spcPct val="100000"/>
              </a:lnSpc>
              <a:spcBef>
                <a:spcPts val="500"/>
              </a:spcBef>
            </a:pPr>
            <a:r>
              <a:rPr sz="2400" spc="-125" dirty="0">
                <a:latin typeface="Arial Black"/>
                <a:cs typeface="Arial Black"/>
              </a:rPr>
              <a:t>02-7704-5241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33215" y="946403"/>
            <a:ext cx="2898775" cy="10547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5570" rIns="0" bIns="0" rtlCol="0">
            <a:spAutoFit/>
          </a:bodyPr>
          <a:lstStyle/>
          <a:p>
            <a:pPr marL="41910" marR="106045" algn="just">
              <a:lnSpc>
                <a:spcPct val="100000"/>
              </a:lnSpc>
              <a:spcBef>
                <a:spcPts val="910"/>
              </a:spcBef>
            </a:pPr>
            <a:r>
              <a:rPr sz="1800" b="0" spc="-5" dirty="0">
                <a:latin typeface="Noto Sans CJK JP Medium"/>
                <a:cs typeface="Noto Sans CJK JP Medium"/>
              </a:rPr>
              <a:t>如針對評核方法、綠色採購 </a:t>
            </a:r>
            <a:r>
              <a:rPr sz="1800" b="0" dirty="0">
                <a:latin typeface="Noto Sans CJK JP Medium"/>
                <a:cs typeface="Noto Sans CJK JP Medium"/>
              </a:rPr>
              <a:t>範疇等有疑問，請洽財團法 人台灣產業服務基金會。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554468" y="1961388"/>
            <a:ext cx="3070860" cy="1905000"/>
            <a:chOff x="7554468" y="1961388"/>
            <a:chExt cx="3070860" cy="1905000"/>
          </a:xfrm>
        </p:grpSpPr>
        <p:sp>
          <p:nvSpPr>
            <p:cNvPr id="62" name="object 62"/>
            <p:cNvSpPr/>
            <p:nvPr/>
          </p:nvSpPr>
          <p:spPr>
            <a:xfrm>
              <a:off x="8229600" y="1961387"/>
              <a:ext cx="2395855" cy="1390015"/>
            </a:xfrm>
            <a:custGeom>
              <a:avLst/>
              <a:gdLst/>
              <a:ahLst/>
              <a:cxnLst/>
              <a:rect l="l" t="t" r="r" b="b"/>
              <a:pathLst>
                <a:path w="2395854" h="1390014">
                  <a:moveTo>
                    <a:pt x="2395728" y="0"/>
                  </a:moveTo>
                  <a:lnTo>
                    <a:pt x="0" y="0"/>
                  </a:lnTo>
                  <a:lnTo>
                    <a:pt x="0" y="1370076"/>
                  </a:lnTo>
                  <a:lnTo>
                    <a:pt x="208788" y="1370076"/>
                  </a:lnTo>
                  <a:lnTo>
                    <a:pt x="208788" y="1389888"/>
                  </a:lnTo>
                  <a:lnTo>
                    <a:pt x="2395728" y="1389888"/>
                  </a:lnTo>
                  <a:lnTo>
                    <a:pt x="2395728" y="1370076"/>
                  </a:lnTo>
                  <a:lnTo>
                    <a:pt x="2395728" y="0"/>
                  </a:lnTo>
                  <a:close/>
                </a:path>
              </a:pathLst>
            </a:custGeom>
            <a:solidFill>
              <a:srgbClr val="424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325612" y="2054352"/>
              <a:ext cx="2205355" cy="1202690"/>
            </a:xfrm>
            <a:custGeom>
              <a:avLst/>
              <a:gdLst/>
              <a:ahLst/>
              <a:cxnLst/>
              <a:rect l="l" t="t" r="r" b="b"/>
              <a:pathLst>
                <a:path w="2205354" h="1202689">
                  <a:moveTo>
                    <a:pt x="2205228" y="0"/>
                  </a:moveTo>
                  <a:lnTo>
                    <a:pt x="0" y="0"/>
                  </a:lnTo>
                  <a:lnTo>
                    <a:pt x="0" y="1202436"/>
                  </a:lnTo>
                  <a:lnTo>
                    <a:pt x="2205228" y="1202436"/>
                  </a:lnTo>
                  <a:lnTo>
                    <a:pt x="2205228" y="0"/>
                  </a:lnTo>
                  <a:close/>
                </a:path>
              </a:pathLst>
            </a:custGeom>
            <a:solidFill>
              <a:srgbClr val="B6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38388" y="3351276"/>
              <a:ext cx="2186940" cy="242570"/>
            </a:xfrm>
            <a:custGeom>
              <a:avLst/>
              <a:gdLst/>
              <a:ahLst/>
              <a:cxnLst/>
              <a:rect l="l" t="t" r="r" b="b"/>
              <a:pathLst>
                <a:path w="2186940" h="242570">
                  <a:moveTo>
                    <a:pt x="0" y="242315"/>
                  </a:moveTo>
                  <a:lnTo>
                    <a:pt x="2186939" y="242315"/>
                  </a:lnTo>
                  <a:lnTo>
                    <a:pt x="2186939" y="0"/>
                  </a:lnTo>
                  <a:lnTo>
                    <a:pt x="0" y="0"/>
                  </a:lnTo>
                  <a:lnTo>
                    <a:pt x="0" y="24231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2584" y="3406140"/>
              <a:ext cx="550163" cy="1325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823704" y="3406140"/>
              <a:ext cx="551687" cy="1325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168384" y="3351276"/>
              <a:ext cx="551815" cy="26034"/>
            </a:xfrm>
            <a:custGeom>
              <a:avLst/>
              <a:gdLst/>
              <a:ahLst/>
              <a:cxnLst/>
              <a:rect l="l" t="t" r="r" b="b"/>
              <a:pathLst>
                <a:path w="551815" h="26035">
                  <a:moveTo>
                    <a:pt x="551687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551687" y="25908"/>
                  </a:lnTo>
                  <a:lnTo>
                    <a:pt x="55168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069324" y="3646932"/>
              <a:ext cx="718185" cy="160020"/>
            </a:xfrm>
            <a:custGeom>
              <a:avLst/>
              <a:gdLst/>
              <a:ahLst/>
              <a:cxnLst/>
              <a:rect l="l" t="t" r="r" b="b"/>
              <a:pathLst>
                <a:path w="718184" h="160020">
                  <a:moveTo>
                    <a:pt x="0" y="160020"/>
                  </a:moveTo>
                  <a:lnTo>
                    <a:pt x="717803" y="160020"/>
                  </a:lnTo>
                  <a:lnTo>
                    <a:pt x="717803" y="0"/>
                  </a:lnTo>
                  <a:lnTo>
                    <a:pt x="0" y="0"/>
                  </a:lnTo>
                  <a:lnTo>
                    <a:pt x="0" y="16002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069324" y="3593592"/>
              <a:ext cx="718185" cy="53340"/>
            </a:xfrm>
            <a:custGeom>
              <a:avLst/>
              <a:gdLst/>
              <a:ahLst/>
              <a:cxnLst/>
              <a:rect l="l" t="t" r="r" b="b"/>
              <a:pathLst>
                <a:path w="718184" h="53339">
                  <a:moveTo>
                    <a:pt x="71780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717803" y="53340"/>
                  </a:lnTo>
                  <a:lnTo>
                    <a:pt x="717803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37092" y="3806952"/>
              <a:ext cx="1384300" cy="50800"/>
            </a:xfrm>
            <a:custGeom>
              <a:avLst/>
              <a:gdLst/>
              <a:ahLst/>
              <a:cxnLst/>
              <a:rect l="l" t="t" r="r" b="b"/>
              <a:pathLst>
                <a:path w="1384300" h="50800">
                  <a:moveTo>
                    <a:pt x="1383792" y="0"/>
                  </a:moveTo>
                  <a:lnTo>
                    <a:pt x="0" y="0"/>
                  </a:lnTo>
                  <a:lnTo>
                    <a:pt x="0" y="50292"/>
                  </a:lnTo>
                  <a:lnTo>
                    <a:pt x="1383792" y="50292"/>
                  </a:lnTo>
                  <a:lnTo>
                    <a:pt x="1383792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54468" y="3331463"/>
              <a:ext cx="883919" cy="86995"/>
            </a:xfrm>
            <a:custGeom>
              <a:avLst/>
              <a:gdLst/>
              <a:ahLst/>
              <a:cxnLst/>
              <a:rect l="l" t="t" r="r" b="b"/>
              <a:pathLst>
                <a:path w="883920" h="86995">
                  <a:moveTo>
                    <a:pt x="883920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883920" y="86867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5DA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92568" y="3459480"/>
              <a:ext cx="806450" cy="268605"/>
            </a:xfrm>
            <a:custGeom>
              <a:avLst/>
              <a:gdLst/>
              <a:ahLst/>
              <a:cxnLst/>
              <a:rect l="l" t="t" r="r" b="b"/>
              <a:pathLst>
                <a:path w="806450" h="268604">
                  <a:moveTo>
                    <a:pt x="806196" y="0"/>
                  </a:moveTo>
                  <a:lnTo>
                    <a:pt x="0" y="0"/>
                  </a:lnTo>
                  <a:lnTo>
                    <a:pt x="0" y="268223"/>
                  </a:lnTo>
                  <a:lnTo>
                    <a:pt x="806196" y="268223"/>
                  </a:lnTo>
                  <a:lnTo>
                    <a:pt x="806196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01228" y="376885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97535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5" y="97536"/>
                  </a:lnTo>
                  <a:lnTo>
                    <a:pt x="97535" y="0"/>
                  </a:lnTo>
                  <a:close/>
                </a:path>
              </a:pathLst>
            </a:custGeom>
            <a:solidFill>
              <a:srgbClr val="64D5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185404" y="376885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97535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5" y="97536"/>
                  </a:lnTo>
                  <a:lnTo>
                    <a:pt x="97535" y="0"/>
                  </a:lnTo>
                  <a:close/>
                </a:path>
              </a:pathLst>
            </a:custGeom>
            <a:solidFill>
              <a:srgbClr val="F16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069580" y="376885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97535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5" y="97536"/>
                  </a:lnTo>
                  <a:lnTo>
                    <a:pt x="97535" y="0"/>
                  </a:lnTo>
                  <a:close/>
                </a:path>
              </a:pathLst>
            </a:custGeom>
            <a:solidFill>
              <a:srgbClr val="4F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592568" y="3771899"/>
              <a:ext cx="292735" cy="94615"/>
            </a:xfrm>
            <a:custGeom>
              <a:avLst/>
              <a:gdLst/>
              <a:ahLst/>
              <a:cxnLst/>
              <a:rect l="l" t="t" r="r" b="b"/>
              <a:pathLst>
                <a:path w="292734" h="94614">
                  <a:moveTo>
                    <a:pt x="292608" y="83820"/>
                  </a:moveTo>
                  <a:lnTo>
                    <a:pt x="0" y="83820"/>
                  </a:lnTo>
                  <a:lnTo>
                    <a:pt x="0" y="94488"/>
                  </a:lnTo>
                  <a:lnTo>
                    <a:pt x="292608" y="94488"/>
                  </a:lnTo>
                  <a:lnTo>
                    <a:pt x="292608" y="83820"/>
                  </a:lnTo>
                  <a:close/>
                </a:path>
                <a:path w="292734" h="94614">
                  <a:moveTo>
                    <a:pt x="292608" y="41148"/>
                  </a:moveTo>
                  <a:lnTo>
                    <a:pt x="0" y="41148"/>
                  </a:lnTo>
                  <a:lnTo>
                    <a:pt x="0" y="51816"/>
                  </a:lnTo>
                  <a:lnTo>
                    <a:pt x="292608" y="51816"/>
                  </a:lnTo>
                  <a:lnTo>
                    <a:pt x="292608" y="41148"/>
                  </a:lnTo>
                  <a:close/>
                </a:path>
                <a:path w="292734" h="94614">
                  <a:moveTo>
                    <a:pt x="292608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292608" y="10668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02752" y="2119884"/>
              <a:ext cx="2269236" cy="107899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282940" y="2054352"/>
              <a:ext cx="2289175" cy="1202690"/>
            </a:xfrm>
            <a:custGeom>
              <a:avLst/>
              <a:gdLst/>
              <a:ahLst/>
              <a:cxnLst/>
              <a:rect l="l" t="t" r="r" b="b"/>
              <a:pathLst>
                <a:path w="2289175" h="1202689">
                  <a:moveTo>
                    <a:pt x="2289048" y="0"/>
                  </a:moveTo>
                  <a:lnTo>
                    <a:pt x="0" y="0"/>
                  </a:lnTo>
                  <a:lnTo>
                    <a:pt x="0" y="1202436"/>
                  </a:lnTo>
                  <a:lnTo>
                    <a:pt x="2289048" y="1202436"/>
                  </a:lnTo>
                  <a:lnTo>
                    <a:pt x="2289048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77428" y="2318004"/>
              <a:ext cx="2120646" cy="56768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59952" y="2622804"/>
              <a:ext cx="1357122" cy="56768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8450580" y="958596"/>
            <a:ext cx="1713230" cy="920750"/>
            <a:chOff x="8450580" y="958596"/>
            <a:chExt cx="1713230" cy="920750"/>
          </a:xfrm>
        </p:grpSpPr>
        <p:sp>
          <p:nvSpPr>
            <p:cNvPr id="82" name="object 82"/>
            <p:cNvSpPr/>
            <p:nvPr/>
          </p:nvSpPr>
          <p:spPr>
            <a:xfrm>
              <a:off x="8596884" y="958596"/>
              <a:ext cx="1420495" cy="832485"/>
            </a:xfrm>
            <a:custGeom>
              <a:avLst/>
              <a:gdLst/>
              <a:ahLst/>
              <a:cxnLst/>
              <a:rect l="l" t="t" r="r" b="b"/>
              <a:pathLst>
                <a:path w="1420495" h="832485">
                  <a:moveTo>
                    <a:pt x="1420368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1420368" y="832103"/>
                  </a:lnTo>
                  <a:lnTo>
                    <a:pt x="1420368" y="0"/>
                  </a:lnTo>
                  <a:close/>
                </a:path>
              </a:pathLst>
            </a:custGeom>
            <a:solidFill>
              <a:srgbClr val="424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50580" y="1790700"/>
              <a:ext cx="1713230" cy="88900"/>
            </a:xfrm>
            <a:custGeom>
              <a:avLst/>
              <a:gdLst/>
              <a:ahLst/>
              <a:cxnLst/>
              <a:rect l="l" t="t" r="r" b="b"/>
              <a:pathLst>
                <a:path w="1713229" h="88900">
                  <a:moveTo>
                    <a:pt x="1674241" y="0"/>
                  </a:moveTo>
                  <a:lnTo>
                    <a:pt x="40767" y="0"/>
                  </a:lnTo>
                  <a:lnTo>
                    <a:pt x="24913" y="3282"/>
                  </a:lnTo>
                  <a:lnTo>
                    <a:pt x="11953" y="12350"/>
                  </a:lnTo>
                  <a:lnTo>
                    <a:pt x="3208" y="26038"/>
                  </a:lnTo>
                  <a:lnTo>
                    <a:pt x="0" y="43179"/>
                  </a:lnTo>
                  <a:lnTo>
                    <a:pt x="0" y="47243"/>
                  </a:lnTo>
                  <a:lnTo>
                    <a:pt x="3208" y="63210"/>
                  </a:lnTo>
                  <a:lnTo>
                    <a:pt x="11953" y="76295"/>
                  </a:lnTo>
                  <a:lnTo>
                    <a:pt x="24913" y="85141"/>
                  </a:lnTo>
                  <a:lnTo>
                    <a:pt x="40767" y="88391"/>
                  </a:lnTo>
                  <a:lnTo>
                    <a:pt x="1674241" y="88391"/>
                  </a:lnTo>
                  <a:lnTo>
                    <a:pt x="1688919" y="85141"/>
                  </a:lnTo>
                  <a:lnTo>
                    <a:pt x="1701276" y="76295"/>
                  </a:lnTo>
                  <a:lnTo>
                    <a:pt x="1709799" y="63210"/>
                  </a:lnTo>
                  <a:lnTo>
                    <a:pt x="1712976" y="47243"/>
                  </a:lnTo>
                  <a:lnTo>
                    <a:pt x="1712976" y="43179"/>
                  </a:lnTo>
                  <a:lnTo>
                    <a:pt x="1709799" y="26038"/>
                  </a:lnTo>
                  <a:lnTo>
                    <a:pt x="1701276" y="12350"/>
                  </a:lnTo>
                  <a:lnTo>
                    <a:pt x="1688919" y="3282"/>
                  </a:lnTo>
                  <a:lnTo>
                    <a:pt x="167424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656320" y="1016508"/>
              <a:ext cx="1315212" cy="7178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656320" y="1033272"/>
              <a:ext cx="1315720" cy="638810"/>
            </a:xfrm>
            <a:custGeom>
              <a:avLst/>
              <a:gdLst/>
              <a:ahLst/>
              <a:cxnLst/>
              <a:rect l="l" t="t" r="r" b="b"/>
              <a:pathLst>
                <a:path w="1315720" h="638810">
                  <a:moveTo>
                    <a:pt x="1315212" y="0"/>
                  </a:moveTo>
                  <a:lnTo>
                    <a:pt x="0" y="0"/>
                  </a:lnTo>
                  <a:lnTo>
                    <a:pt x="0" y="638555"/>
                  </a:lnTo>
                  <a:lnTo>
                    <a:pt x="1315212" y="638555"/>
                  </a:lnTo>
                  <a:lnTo>
                    <a:pt x="1315212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636508" y="1146035"/>
              <a:ext cx="1357122" cy="56770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8325611" y="2054351"/>
            <a:ext cx="2205355" cy="12026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b="0" dirty="0">
                <a:solidFill>
                  <a:srgbClr val="FFC000"/>
                </a:solidFill>
                <a:latin typeface="Noto Sans CJK JP Medium"/>
                <a:cs typeface="Noto Sans CJK JP Medium"/>
              </a:rPr>
              <a:t>綠色生活資訊網</a:t>
            </a:r>
            <a:endParaRPr sz="2000">
              <a:latin typeface="Noto Sans CJK JP Medium"/>
              <a:cs typeface="Noto Sans CJK JP Medium"/>
            </a:endParaRPr>
          </a:p>
          <a:p>
            <a:pPr marL="2540" algn="ctr">
              <a:lnSpc>
                <a:spcPct val="100000"/>
              </a:lnSpc>
            </a:pPr>
            <a:r>
              <a:rPr sz="2000" b="0" dirty="0">
                <a:solidFill>
                  <a:srgbClr val="FFC000"/>
                </a:solidFill>
                <a:latin typeface="Noto Sans CJK JP Medium"/>
                <a:cs typeface="Noto Sans CJK JP Medium"/>
              </a:rPr>
              <a:t>操作流程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656319" y="1033272"/>
            <a:ext cx="1315720" cy="63881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460"/>
              </a:spcBef>
            </a:pPr>
            <a:r>
              <a:rPr sz="2000" b="0" dirty="0">
                <a:solidFill>
                  <a:srgbClr val="FFC000"/>
                </a:solidFill>
                <a:latin typeface="Noto Sans CJK JP Medium"/>
                <a:cs typeface="Noto Sans CJK JP Medium"/>
              </a:rPr>
              <a:t>帳號密碼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633461" y="4046601"/>
            <a:ext cx="3454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Noto Sans CJK JP Medium"/>
                <a:cs typeface="Noto Sans CJK JP Medium"/>
              </a:rPr>
              <a:t>如針對綠色生活資訊網操作流程、 帳號密碼等有疑問，請洽環資國 際有限公司。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816595" y="5023103"/>
            <a:ext cx="2898775" cy="105664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95580" rIns="0" bIns="0" rtlCol="0">
            <a:spAutoFit/>
          </a:bodyPr>
          <a:lstStyle/>
          <a:p>
            <a:pPr marL="43180" algn="ctr">
              <a:lnSpc>
                <a:spcPct val="100000"/>
              </a:lnSpc>
              <a:spcBef>
                <a:spcPts val="1540"/>
              </a:spcBef>
            </a:pPr>
            <a:r>
              <a:rPr sz="1600" b="0" spc="-5" dirty="0">
                <a:latin typeface="Noto Sans CJK JP Medium"/>
                <a:cs typeface="Noto Sans CJK JP Medium"/>
              </a:rPr>
              <a:t>環資國際有限公司</a:t>
            </a:r>
            <a:endParaRPr sz="1600">
              <a:latin typeface="Noto Sans CJK JP Medium"/>
              <a:cs typeface="Noto Sans CJK JP Medium"/>
            </a:endParaRPr>
          </a:p>
          <a:p>
            <a:pPr marL="43815" algn="ctr">
              <a:lnSpc>
                <a:spcPct val="100000"/>
              </a:lnSpc>
              <a:spcBef>
                <a:spcPts val="780"/>
              </a:spcBef>
            </a:pPr>
            <a:r>
              <a:rPr sz="2400" spc="-135" dirty="0">
                <a:latin typeface="Arial Black"/>
                <a:cs typeface="Arial Black"/>
              </a:rPr>
              <a:t>02-2361-1999#438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224027" y="271272"/>
            <a:ext cx="603885" cy="401320"/>
            <a:chOff x="224027" y="271272"/>
            <a:chExt cx="603885" cy="401320"/>
          </a:xfrm>
        </p:grpSpPr>
        <p:sp>
          <p:nvSpPr>
            <p:cNvPr id="92" name="object 92"/>
            <p:cNvSpPr/>
            <p:nvPr/>
          </p:nvSpPr>
          <p:spPr>
            <a:xfrm>
              <a:off x="224027" y="271272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20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13003" y="271272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11123" y="271272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72022" y="134299"/>
            <a:ext cx="1701800" cy="365760"/>
            <a:chOff x="10372022" y="134299"/>
            <a:chExt cx="1701800" cy="36576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535" y="149887"/>
              <a:ext cx="289560" cy="284480"/>
            </a:xfrm>
            <a:custGeom>
              <a:avLst/>
              <a:gdLst/>
              <a:ahLst/>
              <a:cxnLst/>
              <a:rect l="l" t="t" r="r" b="b"/>
              <a:pathLst>
                <a:path w="289559" h="284480">
                  <a:moveTo>
                    <a:pt x="152782" y="0"/>
                  </a:moveTo>
                  <a:lnTo>
                    <a:pt x="145733" y="2542"/>
                  </a:lnTo>
                  <a:lnTo>
                    <a:pt x="140037" y="7492"/>
                  </a:lnTo>
                  <a:lnTo>
                    <a:pt x="136474" y="14082"/>
                  </a:lnTo>
                  <a:lnTo>
                    <a:pt x="127716" y="40087"/>
                  </a:lnTo>
                  <a:lnTo>
                    <a:pt x="115750" y="29946"/>
                  </a:lnTo>
                  <a:lnTo>
                    <a:pt x="112222" y="28197"/>
                  </a:lnTo>
                  <a:lnTo>
                    <a:pt x="108500" y="27434"/>
                  </a:lnTo>
                  <a:lnTo>
                    <a:pt x="106544" y="24319"/>
                  </a:lnTo>
                  <a:lnTo>
                    <a:pt x="85114" y="7724"/>
                  </a:lnTo>
                  <a:lnTo>
                    <a:pt x="78469" y="3852"/>
                  </a:lnTo>
                  <a:lnTo>
                    <a:pt x="71336" y="2264"/>
                  </a:lnTo>
                  <a:lnTo>
                    <a:pt x="64227" y="3405"/>
                  </a:lnTo>
                  <a:lnTo>
                    <a:pt x="17458" y="49945"/>
                  </a:lnTo>
                  <a:lnTo>
                    <a:pt x="0" y="90710"/>
                  </a:lnTo>
                  <a:lnTo>
                    <a:pt x="3027" y="100227"/>
                  </a:lnTo>
                  <a:lnTo>
                    <a:pt x="8634" y="108112"/>
                  </a:lnTo>
                  <a:lnTo>
                    <a:pt x="16271" y="114351"/>
                  </a:lnTo>
                  <a:lnTo>
                    <a:pt x="9882" y="124243"/>
                  </a:lnTo>
                  <a:lnTo>
                    <a:pt x="5432" y="134717"/>
                  </a:lnTo>
                  <a:lnTo>
                    <a:pt x="3708" y="145792"/>
                  </a:lnTo>
                  <a:lnTo>
                    <a:pt x="5493" y="157491"/>
                  </a:lnTo>
                  <a:lnTo>
                    <a:pt x="6776" y="161592"/>
                  </a:lnTo>
                  <a:lnTo>
                    <a:pt x="10850" y="167950"/>
                  </a:lnTo>
                  <a:lnTo>
                    <a:pt x="10048" y="172115"/>
                  </a:lnTo>
                  <a:lnTo>
                    <a:pt x="2445" y="240592"/>
                  </a:lnTo>
                  <a:lnTo>
                    <a:pt x="328" y="253245"/>
                  </a:lnTo>
                  <a:lnTo>
                    <a:pt x="35" y="260635"/>
                  </a:lnTo>
                  <a:lnTo>
                    <a:pt x="2289" y="267917"/>
                  </a:lnTo>
                  <a:lnTo>
                    <a:pt x="6955" y="273792"/>
                  </a:lnTo>
                  <a:lnTo>
                    <a:pt x="13898" y="276961"/>
                  </a:lnTo>
                  <a:lnTo>
                    <a:pt x="42480" y="281793"/>
                  </a:lnTo>
                  <a:lnTo>
                    <a:pt x="46426" y="281603"/>
                  </a:lnTo>
                  <a:lnTo>
                    <a:pt x="50083" y="280585"/>
                  </a:lnTo>
                  <a:lnTo>
                    <a:pt x="53195" y="282747"/>
                  </a:lnTo>
                  <a:lnTo>
                    <a:pt x="56980" y="284051"/>
                  </a:lnTo>
                  <a:lnTo>
                    <a:pt x="91915" y="284051"/>
                  </a:lnTo>
                  <a:lnTo>
                    <a:pt x="95444" y="282843"/>
                  </a:lnTo>
                  <a:lnTo>
                    <a:pt x="98492" y="280903"/>
                  </a:lnTo>
                  <a:lnTo>
                    <a:pt x="104843" y="281666"/>
                  </a:lnTo>
                  <a:lnTo>
                    <a:pt x="136089" y="275944"/>
                  </a:lnTo>
                  <a:lnTo>
                    <a:pt x="138463" y="278106"/>
                  </a:lnTo>
                  <a:lnTo>
                    <a:pt x="141254" y="279663"/>
                  </a:lnTo>
                  <a:lnTo>
                    <a:pt x="162887" y="283133"/>
                  </a:lnTo>
                  <a:lnTo>
                    <a:pt x="182011" y="283844"/>
                  </a:lnTo>
                  <a:lnTo>
                    <a:pt x="200100" y="279954"/>
                  </a:lnTo>
                  <a:lnTo>
                    <a:pt x="215903" y="269077"/>
                  </a:lnTo>
                  <a:lnTo>
                    <a:pt x="220426" y="264213"/>
                  </a:lnTo>
                  <a:lnTo>
                    <a:pt x="223345" y="258650"/>
                  </a:lnTo>
                  <a:lnTo>
                    <a:pt x="225399" y="252737"/>
                  </a:lnTo>
                  <a:lnTo>
                    <a:pt x="238295" y="264817"/>
                  </a:lnTo>
                  <a:lnTo>
                    <a:pt x="244684" y="268724"/>
                  </a:lnTo>
                  <a:lnTo>
                    <a:pt x="252141" y="270373"/>
                  </a:lnTo>
                  <a:lnTo>
                    <a:pt x="259556" y="269243"/>
                  </a:lnTo>
                  <a:lnTo>
                    <a:pt x="265819" y="264817"/>
                  </a:lnTo>
                  <a:lnTo>
                    <a:pt x="283527" y="244026"/>
                  </a:lnTo>
                  <a:lnTo>
                    <a:pt x="287369" y="237636"/>
                  </a:lnTo>
                  <a:lnTo>
                    <a:pt x="289029" y="230320"/>
                  </a:lnTo>
                  <a:lnTo>
                    <a:pt x="287921" y="223045"/>
                  </a:lnTo>
                  <a:lnTo>
                    <a:pt x="283463" y="216781"/>
                  </a:lnTo>
                  <a:lnTo>
                    <a:pt x="256099" y="192079"/>
                  </a:lnTo>
                  <a:lnTo>
                    <a:pt x="280191" y="165311"/>
                  </a:lnTo>
                  <a:lnTo>
                    <a:pt x="281538" y="158826"/>
                  </a:lnTo>
                  <a:lnTo>
                    <a:pt x="279838" y="152849"/>
                  </a:lnTo>
                  <a:lnTo>
                    <a:pt x="283719" y="149289"/>
                  </a:lnTo>
                  <a:lnTo>
                    <a:pt x="286222" y="144298"/>
                  </a:lnTo>
                  <a:lnTo>
                    <a:pt x="286222" y="114859"/>
                  </a:lnTo>
                  <a:lnTo>
                    <a:pt x="284663" y="107450"/>
                  </a:lnTo>
                  <a:lnTo>
                    <a:pt x="280443" y="101316"/>
                  </a:lnTo>
                  <a:lnTo>
                    <a:pt x="274244" y="97138"/>
                  </a:lnTo>
                  <a:lnTo>
                    <a:pt x="266749" y="95594"/>
                  </a:lnTo>
                  <a:lnTo>
                    <a:pt x="258120" y="95594"/>
                  </a:lnTo>
                  <a:lnTo>
                    <a:pt x="267118" y="66302"/>
                  </a:lnTo>
                  <a:lnTo>
                    <a:pt x="269006" y="58528"/>
                  </a:lnTo>
                  <a:lnTo>
                    <a:pt x="270118" y="50673"/>
                  </a:lnTo>
                  <a:lnTo>
                    <a:pt x="268867" y="36140"/>
                  </a:lnTo>
                  <a:lnTo>
                    <a:pt x="263120" y="24227"/>
                  </a:lnTo>
                  <a:lnTo>
                    <a:pt x="253566" y="15324"/>
                  </a:lnTo>
                  <a:lnTo>
                    <a:pt x="238551" y="8805"/>
                  </a:lnTo>
                  <a:lnTo>
                    <a:pt x="236017" y="8201"/>
                  </a:lnTo>
                  <a:lnTo>
                    <a:pt x="189117" y="10394"/>
                  </a:lnTo>
                  <a:lnTo>
                    <a:pt x="160405" y="634"/>
                  </a:lnTo>
                  <a:lnTo>
                    <a:pt x="15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501" y="169113"/>
              <a:ext cx="250670" cy="2454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50640" y="240506"/>
              <a:ext cx="183522" cy="190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32352" y="248998"/>
              <a:ext cx="136659" cy="18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72022" y="134299"/>
              <a:ext cx="358775" cy="355600"/>
            </a:xfrm>
            <a:custGeom>
              <a:avLst/>
              <a:gdLst/>
              <a:ahLst/>
              <a:cxnLst/>
              <a:rect l="l" t="t" r="r" b="b"/>
              <a:pathLst>
                <a:path w="358775" h="355600">
                  <a:moveTo>
                    <a:pt x="179261" y="0"/>
                  </a:moveTo>
                  <a:lnTo>
                    <a:pt x="131619" y="6343"/>
                  </a:lnTo>
                  <a:lnTo>
                    <a:pt x="88801" y="24248"/>
                  </a:lnTo>
                  <a:lnTo>
                    <a:pt x="52518" y="52021"/>
                  </a:lnTo>
                  <a:lnTo>
                    <a:pt x="24482" y="87973"/>
                  </a:lnTo>
                  <a:lnTo>
                    <a:pt x="6405" y="130412"/>
                  </a:lnTo>
                  <a:lnTo>
                    <a:pt x="0" y="177647"/>
                  </a:lnTo>
                  <a:lnTo>
                    <a:pt x="6405" y="224885"/>
                  </a:lnTo>
                  <a:lnTo>
                    <a:pt x="24482" y="267328"/>
                  </a:lnTo>
                  <a:lnTo>
                    <a:pt x="52518" y="303285"/>
                  </a:lnTo>
                  <a:lnTo>
                    <a:pt x="88801" y="331061"/>
                  </a:lnTo>
                  <a:lnTo>
                    <a:pt x="131619" y="348962"/>
                  </a:lnTo>
                  <a:lnTo>
                    <a:pt x="179261" y="355295"/>
                  </a:lnTo>
                  <a:lnTo>
                    <a:pt x="226929" y="348951"/>
                  </a:lnTo>
                  <a:lnTo>
                    <a:pt x="269766" y="331047"/>
                  </a:lnTo>
                  <a:lnTo>
                    <a:pt x="306059" y="303273"/>
                  </a:lnTo>
                  <a:lnTo>
                    <a:pt x="334101" y="267321"/>
                  </a:lnTo>
                  <a:lnTo>
                    <a:pt x="352179" y="224882"/>
                  </a:lnTo>
                  <a:lnTo>
                    <a:pt x="358586" y="177647"/>
                  </a:lnTo>
                  <a:lnTo>
                    <a:pt x="352179" y="130412"/>
                  </a:lnTo>
                  <a:lnTo>
                    <a:pt x="334101" y="87973"/>
                  </a:lnTo>
                  <a:lnTo>
                    <a:pt x="306059" y="52021"/>
                  </a:lnTo>
                  <a:lnTo>
                    <a:pt x="269766" y="24248"/>
                  </a:lnTo>
                  <a:lnTo>
                    <a:pt x="226929" y="6343"/>
                  </a:lnTo>
                  <a:lnTo>
                    <a:pt x="17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620" y="150627"/>
              <a:ext cx="325755" cy="224154"/>
            </a:xfrm>
            <a:custGeom>
              <a:avLst/>
              <a:gdLst/>
              <a:ahLst/>
              <a:cxnLst/>
              <a:rect l="l" t="t" r="r" b="b"/>
              <a:pathLst>
                <a:path w="325754" h="224154">
                  <a:moveTo>
                    <a:pt x="162707" y="0"/>
                  </a:moveTo>
                  <a:lnTo>
                    <a:pt x="119533" y="5777"/>
                  </a:lnTo>
                  <a:lnTo>
                    <a:pt x="80688" y="22072"/>
                  </a:lnTo>
                  <a:lnTo>
                    <a:pt x="47742" y="47324"/>
                  </a:lnTo>
                  <a:lnTo>
                    <a:pt x="22265" y="79976"/>
                  </a:lnTo>
                  <a:lnTo>
                    <a:pt x="5828" y="118469"/>
                  </a:lnTo>
                  <a:lnTo>
                    <a:pt x="0" y="161243"/>
                  </a:lnTo>
                  <a:lnTo>
                    <a:pt x="1452" y="182621"/>
                  </a:lnTo>
                  <a:lnTo>
                    <a:pt x="4001" y="196603"/>
                  </a:lnTo>
                  <a:lnTo>
                    <a:pt x="7766" y="210287"/>
                  </a:lnTo>
                  <a:lnTo>
                    <a:pt x="12703" y="223553"/>
                  </a:lnTo>
                  <a:lnTo>
                    <a:pt x="162707" y="161243"/>
                  </a:lnTo>
                  <a:lnTo>
                    <a:pt x="320924" y="197739"/>
                  </a:lnTo>
                  <a:lnTo>
                    <a:pt x="324132" y="179742"/>
                  </a:lnTo>
                  <a:lnTo>
                    <a:pt x="325415" y="161243"/>
                  </a:lnTo>
                  <a:lnTo>
                    <a:pt x="319585" y="118469"/>
                  </a:lnTo>
                  <a:lnTo>
                    <a:pt x="303143" y="79976"/>
                  </a:lnTo>
                  <a:lnTo>
                    <a:pt x="277661" y="47324"/>
                  </a:lnTo>
                  <a:lnTo>
                    <a:pt x="244713" y="22072"/>
                  </a:lnTo>
                  <a:lnTo>
                    <a:pt x="205870" y="5777"/>
                  </a:lnTo>
                  <a:lnTo>
                    <a:pt x="162707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4744" y="288892"/>
              <a:ext cx="314960" cy="184785"/>
            </a:xfrm>
            <a:custGeom>
              <a:avLst/>
              <a:gdLst/>
              <a:ahLst/>
              <a:cxnLst/>
              <a:rect l="l" t="t" r="r" b="b"/>
              <a:pathLst>
                <a:path w="314959" h="184784">
                  <a:moveTo>
                    <a:pt x="181923" y="0"/>
                  </a:moveTo>
                  <a:lnTo>
                    <a:pt x="131879" y="73659"/>
                  </a:lnTo>
                  <a:lnTo>
                    <a:pt x="0" y="70067"/>
                  </a:lnTo>
                  <a:lnTo>
                    <a:pt x="22924" y="116292"/>
                  </a:lnTo>
                  <a:lnTo>
                    <a:pt x="58842" y="152461"/>
                  </a:lnTo>
                  <a:lnTo>
                    <a:pt x="104298" y="176029"/>
                  </a:lnTo>
                  <a:lnTo>
                    <a:pt x="155842" y="184451"/>
                  </a:lnTo>
                  <a:lnTo>
                    <a:pt x="199854" y="178372"/>
                  </a:lnTo>
                  <a:lnTo>
                    <a:pt x="239751" y="161185"/>
                  </a:lnTo>
                  <a:lnTo>
                    <a:pt x="273544" y="134460"/>
                  </a:lnTo>
                  <a:lnTo>
                    <a:pt x="299244" y="99770"/>
                  </a:lnTo>
                  <a:lnTo>
                    <a:pt x="314861" y="58686"/>
                  </a:lnTo>
                  <a:lnTo>
                    <a:pt x="239795" y="74390"/>
                  </a:lnTo>
                  <a:lnTo>
                    <a:pt x="181923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88749" y="219769"/>
              <a:ext cx="146539" cy="111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2900" y="234199"/>
              <a:ext cx="314960" cy="125730"/>
            </a:xfrm>
            <a:custGeom>
              <a:avLst/>
              <a:gdLst/>
              <a:ahLst/>
              <a:cxnLst/>
              <a:rect l="l" t="t" r="r" b="b"/>
              <a:pathLst>
                <a:path w="314959" h="125729">
                  <a:moveTo>
                    <a:pt x="187120" y="0"/>
                  </a:moveTo>
                  <a:lnTo>
                    <a:pt x="107274" y="117531"/>
                  </a:lnTo>
                  <a:lnTo>
                    <a:pt x="0" y="117531"/>
                  </a:lnTo>
                  <a:lnTo>
                    <a:pt x="1988" y="124747"/>
                  </a:lnTo>
                  <a:lnTo>
                    <a:pt x="113946" y="125478"/>
                  </a:lnTo>
                  <a:lnTo>
                    <a:pt x="187152" y="19964"/>
                  </a:lnTo>
                  <a:lnTo>
                    <a:pt x="259716" y="123889"/>
                  </a:lnTo>
                  <a:lnTo>
                    <a:pt x="312199" y="123889"/>
                  </a:lnTo>
                  <a:lnTo>
                    <a:pt x="314605" y="117531"/>
                  </a:lnTo>
                  <a:lnTo>
                    <a:pt x="269436" y="117531"/>
                  </a:lnTo>
                  <a:lnTo>
                    <a:pt x="187120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1102" y="192976"/>
              <a:ext cx="320675" cy="177800"/>
            </a:xfrm>
            <a:custGeom>
              <a:avLst/>
              <a:gdLst/>
              <a:ahLst/>
              <a:cxnLst/>
              <a:rect l="l" t="t" r="r" b="b"/>
              <a:pathLst>
                <a:path w="320675" h="177800">
                  <a:moveTo>
                    <a:pt x="315785" y="165239"/>
                  </a:moveTo>
                  <a:lnTo>
                    <a:pt x="261988" y="165239"/>
                  </a:lnTo>
                  <a:lnTo>
                    <a:pt x="189166" y="60896"/>
                  </a:lnTo>
                  <a:lnTo>
                    <a:pt x="115455" y="165430"/>
                  </a:lnTo>
                  <a:lnTo>
                    <a:pt x="3619" y="165976"/>
                  </a:lnTo>
                  <a:lnTo>
                    <a:pt x="6959" y="175920"/>
                  </a:lnTo>
                  <a:lnTo>
                    <a:pt x="141249" y="175831"/>
                  </a:lnTo>
                  <a:lnTo>
                    <a:pt x="186220" y="105727"/>
                  </a:lnTo>
                  <a:lnTo>
                    <a:pt x="237388" y="177444"/>
                  </a:lnTo>
                  <a:lnTo>
                    <a:pt x="311238" y="177444"/>
                  </a:lnTo>
                  <a:lnTo>
                    <a:pt x="315785" y="165239"/>
                  </a:lnTo>
                  <a:close/>
                </a:path>
                <a:path w="320675" h="177800">
                  <a:moveTo>
                    <a:pt x="320370" y="148018"/>
                  </a:moveTo>
                  <a:lnTo>
                    <a:pt x="296506" y="148018"/>
                  </a:lnTo>
                  <a:lnTo>
                    <a:pt x="196392" y="4673"/>
                  </a:lnTo>
                  <a:lnTo>
                    <a:pt x="193078" y="1231"/>
                  </a:lnTo>
                  <a:lnTo>
                    <a:pt x="184099" y="0"/>
                  </a:lnTo>
                  <a:lnTo>
                    <a:pt x="180314" y="3276"/>
                  </a:lnTo>
                  <a:lnTo>
                    <a:pt x="83985" y="146646"/>
                  </a:lnTo>
                  <a:lnTo>
                    <a:pt x="0" y="146304"/>
                  </a:lnTo>
                  <a:lnTo>
                    <a:pt x="1790" y="158762"/>
                  </a:lnTo>
                  <a:lnTo>
                    <a:pt x="109613" y="159359"/>
                  </a:lnTo>
                  <a:lnTo>
                    <a:pt x="188341" y="42595"/>
                  </a:lnTo>
                  <a:lnTo>
                    <a:pt x="271360" y="158534"/>
                  </a:lnTo>
                  <a:lnTo>
                    <a:pt x="317842" y="158762"/>
                  </a:lnTo>
                  <a:lnTo>
                    <a:pt x="320370" y="148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460746" y="2799333"/>
            <a:ext cx="1176020" cy="589915"/>
          </a:xfrm>
          <a:custGeom>
            <a:avLst/>
            <a:gdLst/>
            <a:ahLst/>
            <a:cxnLst/>
            <a:rect l="l" t="t" r="r" b="b"/>
            <a:pathLst>
              <a:path w="1176020" h="589914">
                <a:moveTo>
                  <a:pt x="197104" y="25654"/>
                </a:moveTo>
                <a:lnTo>
                  <a:pt x="0" y="25654"/>
                </a:lnTo>
                <a:lnTo>
                  <a:pt x="0" y="589407"/>
                </a:lnTo>
                <a:lnTo>
                  <a:pt x="74422" y="589407"/>
                </a:lnTo>
                <a:lnTo>
                  <a:pt x="74422" y="98298"/>
                </a:lnTo>
                <a:lnTo>
                  <a:pt x="195080" y="98298"/>
                </a:lnTo>
                <a:lnTo>
                  <a:pt x="197104" y="92329"/>
                </a:lnTo>
                <a:lnTo>
                  <a:pt x="197104" y="25654"/>
                </a:lnTo>
                <a:close/>
              </a:path>
              <a:path w="1176020" h="589914">
                <a:moveTo>
                  <a:pt x="301879" y="248031"/>
                </a:moveTo>
                <a:lnTo>
                  <a:pt x="228600" y="248031"/>
                </a:lnTo>
                <a:lnTo>
                  <a:pt x="228600" y="588264"/>
                </a:lnTo>
                <a:lnTo>
                  <a:pt x="301879" y="588264"/>
                </a:lnTo>
                <a:lnTo>
                  <a:pt x="301879" y="248031"/>
                </a:lnTo>
                <a:close/>
              </a:path>
              <a:path w="1176020" h="589914">
                <a:moveTo>
                  <a:pt x="351917" y="504317"/>
                </a:moveTo>
                <a:lnTo>
                  <a:pt x="356917" y="522964"/>
                </a:lnTo>
                <a:lnTo>
                  <a:pt x="361251" y="541956"/>
                </a:lnTo>
                <a:lnTo>
                  <a:pt x="364918" y="561306"/>
                </a:lnTo>
                <a:lnTo>
                  <a:pt x="367919" y="581025"/>
                </a:lnTo>
                <a:lnTo>
                  <a:pt x="400065" y="580782"/>
                </a:lnTo>
                <a:lnTo>
                  <a:pt x="447500" y="578774"/>
                </a:lnTo>
                <a:lnTo>
                  <a:pt x="484965" y="568213"/>
                </a:lnTo>
                <a:lnTo>
                  <a:pt x="512587" y="523398"/>
                </a:lnTo>
                <a:lnTo>
                  <a:pt x="515257" y="506095"/>
                </a:lnTo>
                <a:lnTo>
                  <a:pt x="406019" y="506095"/>
                </a:lnTo>
                <a:lnTo>
                  <a:pt x="393493" y="505977"/>
                </a:lnTo>
                <a:lnTo>
                  <a:pt x="380301" y="505634"/>
                </a:lnTo>
                <a:lnTo>
                  <a:pt x="366442" y="505077"/>
                </a:lnTo>
                <a:lnTo>
                  <a:pt x="351917" y="504317"/>
                </a:lnTo>
                <a:close/>
              </a:path>
              <a:path w="1176020" h="589914">
                <a:moveTo>
                  <a:pt x="516128" y="189992"/>
                </a:moveTo>
                <a:lnTo>
                  <a:pt x="441706" y="189992"/>
                </a:lnTo>
                <a:lnTo>
                  <a:pt x="441706" y="472694"/>
                </a:lnTo>
                <a:lnTo>
                  <a:pt x="439487" y="487289"/>
                </a:lnTo>
                <a:lnTo>
                  <a:pt x="432816" y="497728"/>
                </a:lnTo>
                <a:lnTo>
                  <a:pt x="421667" y="504001"/>
                </a:lnTo>
                <a:lnTo>
                  <a:pt x="406019" y="506095"/>
                </a:lnTo>
                <a:lnTo>
                  <a:pt x="515257" y="506095"/>
                </a:lnTo>
                <a:lnTo>
                  <a:pt x="516006" y="489694"/>
                </a:lnTo>
                <a:lnTo>
                  <a:pt x="516128" y="189992"/>
                </a:lnTo>
                <a:close/>
              </a:path>
              <a:path w="1176020" h="589914">
                <a:moveTo>
                  <a:pt x="79756" y="421513"/>
                </a:moveTo>
                <a:lnTo>
                  <a:pt x="82067" y="434016"/>
                </a:lnTo>
                <a:lnTo>
                  <a:pt x="84820" y="450580"/>
                </a:lnTo>
                <a:lnTo>
                  <a:pt x="88024" y="471215"/>
                </a:lnTo>
                <a:lnTo>
                  <a:pt x="91694" y="495934"/>
                </a:lnTo>
                <a:lnTo>
                  <a:pt x="113157" y="495934"/>
                </a:lnTo>
                <a:lnTo>
                  <a:pt x="151161" y="489694"/>
                </a:lnTo>
                <a:lnTo>
                  <a:pt x="178308" y="470963"/>
                </a:lnTo>
                <a:lnTo>
                  <a:pt x="194595" y="439731"/>
                </a:lnTo>
                <a:lnTo>
                  <a:pt x="196557" y="423926"/>
                </a:lnTo>
                <a:lnTo>
                  <a:pt x="96012" y="423926"/>
                </a:lnTo>
                <a:lnTo>
                  <a:pt x="88519" y="423164"/>
                </a:lnTo>
                <a:lnTo>
                  <a:pt x="79756" y="421513"/>
                </a:lnTo>
                <a:close/>
              </a:path>
              <a:path w="1176020" h="589914">
                <a:moveTo>
                  <a:pt x="195080" y="98298"/>
                </a:moveTo>
                <a:lnTo>
                  <a:pt x="126873" y="98298"/>
                </a:lnTo>
                <a:lnTo>
                  <a:pt x="79756" y="255397"/>
                </a:lnTo>
                <a:lnTo>
                  <a:pt x="102165" y="291212"/>
                </a:lnTo>
                <a:lnTo>
                  <a:pt x="118157" y="324183"/>
                </a:lnTo>
                <a:lnTo>
                  <a:pt x="127744" y="354320"/>
                </a:lnTo>
                <a:lnTo>
                  <a:pt x="130937" y="381635"/>
                </a:lnTo>
                <a:lnTo>
                  <a:pt x="129151" y="400137"/>
                </a:lnTo>
                <a:lnTo>
                  <a:pt x="123793" y="413353"/>
                </a:lnTo>
                <a:lnTo>
                  <a:pt x="114863" y="421282"/>
                </a:lnTo>
                <a:lnTo>
                  <a:pt x="102362" y="423926"/>
                </a:lnTo>
                <a:lnTo>
                  <a:pt x="196557" y="423926"/>
                </a:lnTo>
                <a:lnTo>
                  <a:pt x="200025" y="395986"/>
                </a:lnTo>
                <a:lnTo>
                  <a:pt x="196687" y="359340"/>
                </a:lnTo>
                <a:lnTo>
                  <a:pt x="186658" y="321421"/>
                </a:lnTo>
                <a:lnTo>
                  <a:pt x="169914" y="282239"/>
                </a:lnTo>
                <a:lnTo>
                  <a:pt x="146431" y="241808"/>
                </a:lnTo>
                <a:lnTo>
                  <a:pt x="195080" y="98298"/>
                </a:lnTo>
                <a:close/>
              </a:path>
              <a:path w="1176020" h="589914">
                <a:moveTo>
                  <a:pt x="374523" y="225679"/>
                </a:moveTo>
                <a:lnTo>
                  <a:pt x="310134" y="248920"/>
                </a:lnTo>
                <a:lnTo>
                  <a:pt x="323111" y="284493"/>
                </a:lnTo>
                <a:lnTo>
                  <a:pt x="335184" y="319770"/>
                </a:lnTo>
                <a:lnTo>
                  <a:pt x="346352" y="354736"/>
                </a:lnTo>
                <a:lnTo>
                  <a:pt x="356616" y="389382"/>
                </a:lnTo>
                <a:lnTo>
                  <a:pt x="425704" y="365633"/>
                </a:lnTo>
                <a:lnTo>
                  <a:pt x="414010" y="330531"/>
                </a:lnTo>
                <a:lnTo>
                  <a:pt x="401589" y="295513"/>
                </a:lnTo>
                <a:lnTo>
                  <a:pt x="388431" y="260566"/>
                </a:lnTo>
                <a:lnTo>
                  <a:pt x="374523" y="225679"/>
                </a:lnTo>
                <a:close/>
              </a:path>
              <a:path w="1176020" h="589914">
                <a:moveTo>
                  <a:pt x="267970" y="0"/>
                </a:moveTo>
                <a:lnTo>
                  <a:pt x="254161" y="43784"/>
                </a:lnTo>
                <a:lnTo>
                  <a:pt x="236658" y="88422"/>
                </a:lnTo>
                <a:lnTo>
                  <a:pt x="215456" y="133913"/>
                </a:lnTo>
                <a:lnTo>
                  <a:pt x="190546" y="180258"/>
                </a:lnTo>
                <a:lnTo>
                  <a:pt x="161925" y="227457"/>
                </a:lnTo>
                <a:lnTo>
                  <a:pt x="171807" y="244457"/>
                </a:lnTo>
                <a:lnTo>
                  <a:pt x="181260" y="261540"/>
                </a:lnTo>
                <a:lnTo>
                  <a:pt x="190285" y="278695"/>
                </a:lnTo>
                <a:lnTo>
                  <a:pt x="198882" y="295910"/>
                </a:lnTo>
                <a:lnTo>
                  <a:pt x="206525" y="283981"/>
                </a:lnTo>
                <a:lnTo>
                  <a:pt x="214026" y="272018"/>
                </a:lnTo>
                <a:lnTo>
                  <a:pt x="221384" y="260030"/>
                </a:lnTo>
                <a:lnTo>
                  <a:pt x="228600" y="248031"/>
                </a:lnTo>
                <a:lnTo>
                  <a:pt x="301879" y="248031"/>
                </a:lnTo>
                <a:lnTo>
                  <a:pt x="301879" y="106680"/>
                </a:lnTo>
                <a:lnTo>
                  <a:pt x="312429" y="81891"/>
                </a:lnTo>
                <a:lnTo>
                  <a:pt x="322373" y="57054"/>
                </a:lnTo>
                <a:lnTo>
                  <a:pt x="331722" y="32170"/>
                </a:lnTo>
                <a:lnTo>
                  <a:pt x="340487" y="7238"/>
                </a:lnTo>
                <a:lnTo>
                  <a:pt x="267970" y="0"/>
                </a:lnTo>
                <a:close/>
              </a:path>
              <a:path w="1176020" h="589914">
                <a:moveTo>
                  <a:pt x="566166" y="111379"/>
                </a:moveTo>
                <a:lnTo>
                  <a:pt x="321437" y="111379"/>
                </a:lnTo>
                <a:lnTo>
                  <a:pt x="321437" y="189992"/>
                </a:lnTo>
                <a:lnTo>
                  <a:pt x="566166" y="189992"/>
                </a:lnTo>
                <a:lnTo>
                  <a:pt x="566166" y="111379"/>
                </a:lnTo>
                <a:close/>
              </a:path>
              <a:path w="1176020" h="589914">
                <a:moveTo>
                  <a:pt x="516128" y="6604"/>
                </a:moveTo>
                <a:lnTo>
                  <a:pt x="441706" y="6603"/>
                </a:lnTo>
                <a:lnTo>
                  <a:pt x="441706" y="111379"/>
                </a:lnTo>
                <a:lnTo>
                  <a:pt x="516128" y="111379"/>
                </a:lnTo>
                <a:lnTo>
                  <a:pt x="516128" y="6604"/>
                </a:lnTo>
                <a:close/>
              </a:path>
              <a:path w="1176020" h="589914">
                <a:moveTo>
                  <a:pt x="1035304" y="398272"/>
                </a:moveTo>
                <a:lnTo>
                  <a:pt x="948944" y="398272"/>
                </a:lnTo>
                <a:lnTo>
                  <a:pt x="948944" y="589407"/>
                </a:lnTo>
                <a:lnTo>
                  <a:pt x="1035304" y="589407"/>
                </a:lnTo>
                <a:lnTo>
                  <a:pt x="1035304" y="398272"/>
                </a:lnTo>
                <a:close/>
              </a:path>
              <a:path w="1176020" h="589914">
                <a:moveTo>
                  <a:pt x="732917" y="317627"/>
                </a:moveTo>
                <a:lnTo>
                  <a:pt x="653034" y="317627"/>
                </a:lnTo>
                <a:lnTo>
                  <a:pt x="653034" y="588772"/>
                </a:lnTo>
                <a:lnTo>
                  <a:pt x="732917" y="588772"/>
                </a:lnTo>
                <a:lnTo>
                  <a:pt x="732917" y="317627"/>
                </a:lnTo>
                <a:close/>
              </a:path>
              <a:path w="1176020" h="589914">
                <a:moveTo>
                  <a:pt x="694817" y="3048"/>
                </a:moveTo>
                <a:lnTo>
                  <a:pt x="677947" y="57076"/>
                </a:lnTo>
                <a:lnTo>
                  <a:pt x="660357" y="108420"/>
                </a:lnTo>
                <a:lnTo>
                  <a:pt x="642048" y="157083"/>
                </a:lnTo>
                <a:lnTo>
                  <a:pt x="623019" y="203068"/>
                </a:lnTo>
                <a:lnTo>
                  <a:pt x="603271" y="246379"/>
                </a:lnTo>
                <a:lnTo>
                  <a:pt x="582803" y="287020"/>
                </a:lnTo>
                <a:lnTo>
                  <a:pt x="587896" y="311403"/>
                </a:lnTo>
                <a:lnTo>
                  <a:pt x="593074" y="338073"/>
                </a:lnTo>
                <a:lnTo>
                  <a:pt x="598322" y="367030"/>
                </a:lnTo>
                <a:lnTo>
                  <a:pt x="603631" y="398272"/>
                </a:lnTo>
                <a:lnTo>
                  <a:pt x="616225" y="379438"/>
                </a:lnTo>
                <a:lnTo>
                  <a:pt x="628665" y="359711"/>
                </a:lnTo>
                <a:lnTo>
                  <a:pt x="640939" y="339103"/>
                </a:lnTo>
                <a:lnTo>
                  <a:pt x="653034" y="317627"/>
                </a:lnTo>
                <a:lnTo>
                  <a:pt x="732917" y="317627"/>
                </a:lnTo>
                <a:lnTo>
                  <a:pt x="732917" y="146812"/>
                </a:lnTo>
                <a:lnTo>
                  <a:pt x="744104" y="118236"/>
                </a:lnTo>
                <a:lnTo>
                  <a:pt x="755173" y="88709"/>
                </a:lnTo>
                <a:lnTo>
                  <a:pt x="766099" y="58229"/>
                </a:lnTo>
                <a:lnTo>
                  <a:pt x="776859" y="26797"/>
                </a:lnTo>
                <a:lnTo>
                  <a:pt x="694817" y="3048"/>
                </a:lnTo>
                <a:close/>
              </a:path>
              <a:path w="1176020" h="589914">
                <a:moveTo>
                  <a:pt x="1175766" y="321564"/>
                </a:moveTo>
                <a:lnTo>
                  <a:pt x="759079" y="321564"/>
                </a:lnTo>
                <a:lnTo>
                  <a:pt x="759079" y="398272"/>
                </a:lnTo>
                <a:lnTo>
                  <a:pt x="1175766" y="398272"/>
                </a:lnTo>
                <a:lnTo>
                  <a:pt x="1175766" y="321564"/>
                </a:lnTo>
                <a:close/>
              </a:path>
              <a:path w="1176020" h="589914">
                <a:moveTo>
                  <a:pt x="1035304" y="207772"/>
                </a:moveTo>
                <a:lnTo>
                  <a:pt x="948944" y="207772"/>
                </a:lnTo>
                <a:lnTo>
                  <a:pt x="948944" y="321564"/>
                </a:lnTo>
                <a:lnTo>
                  <a:pt x="1035304" y="321564"/>
                </a:lnTo>
                <a:lnTo>
                  <a:pt x="1035304" y="207772"/>
                </a:lnTo>
                <a:close/>
              </a:path>
              <a:path w="1176020" h="589914">
                <a:moveTo>
                  <a:pt x="823976" y="41148"/>
                </a:moveTo>
                <a:lnTo>
                  <a:pt x="812301" y="94077"/>
                </a:lnTo>
                <a:lnTo>
                  <a:pt x="799675" y="143751"/>
                </a:lnTo>
                <a:lnTo>
                  <a:pt x="786092" y="190176"/>
                </a:lnTo>
                <a:lnTo>
                  <a:pt x="771546" y="233358"/>
                </a:lnTo>
                <a:lnTo>
                  <a:pt x="756031" y="273304"/>
                </a:lnTo>
                <a:lnTo>
                  <a:pt x="776321" y="281997"/>
                </a:lnTo>
                <a:lnTo>
                  <a:pt x="795480" y="290750"/>
                </a:lnTo>
                <a:lnTo>
                  <a:pt x="813520" y="299575"/>
                </a:lnTo>
                <a:lnTo>
                  <a:pt x="830453" y="308483"/>
                </a:lnTo>
                <a:lnTo>
                  <a:pt x="840027" y="285549"/>
                </a:lnTo>
                <a:lnTo>
                  <a:pt x="849328" y="261127"/>
                </a:lnTo>
                <a:lnTo>
                  <a:pt x="858367" y="235205"/>
                </a:lnTo>
                <a:lnTo>
                  <a:pt x="867156" y="207772"/>
                </a:lnTo>
                <a:lnTo>
                  <a:pt x="1159637" y="207772"/>
                </a:lnTo>
                <a:lnTo>
                  <a:pt x="1159637" y="131064"/>
                </a:lnTo>
                <a:lnTo>
                  <a:pt x="888238" y="131064"/>
                </a:lnTo>
                <a:lnTo>
                  <a:pt x="892383" y="114161"/>
                </a:lnTo>
                <a:lnTo>
                  <a:pt x="896445" y="96805"/>
                </a:lnTo>
                <a:lnTo>
                  <a:pt x="900435" y="79021"/>
                </a:lnTo>
                <a:lnTo>
                  <a:pt x="904367" y="60833"/>
                </a:lnTo>
                <a:lnTo>
                  <a:pt x="823976" y="41148"/>
                </a:lnTo>
                <a:close/>
              </a:path>
              <a:path w="1176020" h="589914">
                <a:moveTo>
                  <a:pt x="1035304" y="2413"/>
                </a:moveTo>
                <a:lnTo>
                  <a:pt x="948944" y="2412"/>
                </a:lnTo>
                <a:lnTo>
                  <a:pt x="948944" y="131064"/>
                </a:lnTo>
                <a:lnTo>
                  <a:pt x="1035304" y="131064"/>
                </a:lnTo>
                <a:lnTo>
                  <a:pt x="1035304" y="2413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80101" y="2652471"/>
            <a:ext cx="1244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附件</a:t>
            </a:r>
            <a:endParaRPr sz="4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83132" y="134299"/>
            <a:ext cx="3690620" cy="773430"/>
            <a:chOff x="8383132" y="134299"/>
            <a:chExt cx="3690620" cy="77343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3854" y="134299"/>
              <a:ext cx="2815156" cy="7730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22422" y="150979"/>
              <a:ext cx="673676" cy="6595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50325" y="176508"/>
              <a:ext cx="605155" cy="594360"/>
            </a:xfrm>
            <a:custGeom>
              <a:avLst/>
              <a:gdLst/>
              <a:ahLst/>
              <a:cxnLst/>
              <a:rect l="l" t="t" r="r" b="b"/>
              <a:pathLst>
                <a:path w="605154" h="594360">
                  <a:moveTo>
                    <a:pt x="319630" y="0"/>
                  </a:moveTo>
                  <a:lnTo>
                    <a:pt x="304883" y="5314"/>
                  </a:lnTo>
                  <a:lnTo>
                    <a:pt x="292967" y="15663"/>
                  </a:lnTo>
                  <a:lnTo>
                    <a:pt x="285513" y="29439"/>
                  </a:lnTo>
                  <a:lnTo>
                    <a:pt x="267191" y="83804"/>
                  </a:lnTo>
                  <a:lnTo>
                    <a:pt x="242158" y="62603"/>
                  </a:lnTo>
                  <a:lnTo>
                    <a:pt x="234775" y="58948"/>
                  </a:lnTo>
                  <a:lnTo>
                    <a:pt x="226990" y="57353"/>
                  </a:lnTo>
                  <a:lnTo>
                    <a:pt x="222896" y="50840"/>
                  </a:lnTo>
                  <a:lnTo>
                    <a:pt x="178065" y="16147"/>
                  </a:lnTo>
                  <a:lnTo>
                    <a:pt x="164162" y="8054"/>
                  </a:lnTo>
                  <a:lnTo>
                    <a:pt x="149240" y="4733"/>
                  </a:lnTo>
                  <a:lnTo>
                    <a:pt x="134369" y="7119"/>
                  </a:lnTo>
                  <a:lnTo>
                    <a:pt x="36523" y="104412"/>
                  </a:lnTo>
                  <a:lnTo>
                    <a:pt x="7571" y="143542"/>
                  </a:lnTo>
                  <a:lnTo>
                    <a:pt x="0" y="189634"/>
                  </a:lnTo>
                  <a:lnTo>
                    <a:pt x="6332" y="209530"/>
                  </a:lnTo>
                  <a:lnTo>
                    <a:pt x="18063" y="226012"/>
                  </a:lnTo>
                  <a:lnTo>
                    <a:pt x="34041" y="239055"/>
                  </a:lnTo>
                  <a:lnTo>
                    <a:pt x="20674" y="259736"/>
                  </a:lnTo>
                  <a:lnTo>
                    <a:pt x="11366" y="281631"/>
                  </a:lnTo>
                  <a:lnTo>
                    <a:pt x="7757" y="304786"/>
                  </a:lnTo>
                  <a:lnTo>
                    <a:pt x="11491" y="329242"/>
                  </a:lnTo>
                  <a:lnTo>
                    <a:pt x="14176" y="337815"/>
                  </a:lnTo>
                  <a:lnTo>
                    <a:pt x="22699" y="351107"/>
                  </a:lnTo>
                  <a:lnTo>
                    <a:pt x="21021" y="359814"/>
                  </a:lnTo>
                  <a:lnTo>
                    <a:pt x="686" y="529421"/>
                  </a:lnTo>
                  <a:lnTo>
                    <a:pt x="73" y="544868"/>
                  </a:lnTo>
                  <a:lnTo>
                    <a:pt x="4789" y="560092"/>
                  </a:lnTo>
                  <a:lnTo>
                    <a:pt x="14550" y="572375"/>
                  </a:lnTo>
                  <a:lnTo>
                    <a:pt x="29075" y="579000"/>
                  </a:lnTo>
                  <a:lnTo>
                    <a:pt x="88872" y="589102"/>
                  </a:lnTo>
                  <a:lnTo>
                    <a:pt x="97127" y="588703"/>
                  </a:lnTo>
                  <a:lnTo>
                    <a:pt x="104778" y="586576"/>
                  </a:lnTo>
                  <a:lnTo>
                    <a:pt x="111288" y="591096"/>
                  </a:lnTo>
                  <a:lnTo>
                    <a:pt x="119207" y="593821"/>
                  </a:lnTo>
                  <a:lnTo>
                    <a:pt x="192293" y="593821"/>
                  </a:lnTo>
                  <a:lnTo>
                    <a:pt x="199675" y="591295"/>
                  </a:lnTo>
                  <a:lnTo>
                    <a:pt x="206051" y="587241"/>
                  </a:lnTo>
                  <a:lnTo>
                    <a:pt x="219339" y="588836"/>
                  </a:lnTo>
                  <a:lnTo>
                    <a:pt x="284707" y="576873"/>
                  </a:lnTo>
                  <a:lnTo>
                    <a:pt x="289674" y="581393"/>
                  </a:lnTo>
                  <a:lnTo>
                    <a:pt x="295512" y="584649"/>
                  </a:lnTo>
                  <a:lnTo>
                    <a:pt x="340771" y="591902"/>
                  </a:lnTo>
                  <a:lnTo>
                    <a:pt x="380779" y="593389"/>
                  </a:lnTo>
                  <a:lnTo>
                    <a:pt x="418622" y="585256"/>
                  </a:lnTo>
                  <a:lnTo>
                    <a:pt x="451684" y="562518"/>
                  </a:lnTo>
                  <a:lnTo>
                    <a:pt x="463554" y="546260"/>
                  </a:lnTo>
                  <a:lnTo>
                    <a:pt x="471549" y="528357"/>
                  </a:lnTo>
                  <a:lnTo>
                    <a:pt x="498528" y="553612"/>
                  </a:lnTo>
                  <a:lnTo>
                    <a:pt x="511895" y="561780"/>
                  </a:lnTo>
                  <a:lnTo>
                    <a:pt x="527496" y="565226"/>
                  </a:lnTo>
                  <a:lnTo>
                    <a:pt x="543008" y="562865"/>
                  </a:lnTo>
                  <a:lnTo>
                    <a:pt x="556111" y="553612"/>
                  </a:lnTo>
                  <a:lnTo>
                    <a:pt x="593157" y="510147"/>
                  </a:lnTo>
                  <a:lnTo>
                    <a:pt x="601196" y="496790"/>
                  </a:lnTo>
                  <a:lnTo>
                    <a:pt x="604667" y="481494"/>
                  </a:lnTo>
                  <a:lnTo>
                    <a:pt x="602349" y="466286"/>
                  </a:lnTo>
                  <a:lnTo>
                    <a:pt x="593023" y="453191"/>
                  </a:lnTo>
                  <a:lnTo>
                    <a:pt x="535776" y="401551"/>
                  </a:lnTo>
                  <a:lnTo>
                    <a:pt x="575641" y="357687"/>
                  </a:lnTo>
                  <a:lnTo>
                    <a:pt x="582117" y="348380"/>
                  </a:lnTo>
                  <a:lnTo>
                    <a:pt x="585825" y="338762"/>
                  </a:lnTo>
                  <a:lnTo>
                    <a:pt x="586890" y="329070"/>
                  </a:lnTo>
                  <a:lnTo>
                    <a:pt x="585439" y="319539"/>
                  </a:lnTo>
                  <a:lnTo>
                    <a:pt x="590952" y="313425"/>
                  </a:lnTo>
                  <a:lnTo>
                    <a:pt x="595162" y="306371"/>
                  </a:lnTo>
                  <a:lnTo>
                    <a:pt x="597850" y="298557"/>
                  </a:lnTo>
                  <a:lnTo>
                    <a:pt x="598794" y="240119"/>
                  </a:lnTo>
                  <a:lnTo>
                    <a:pt x="595534" y="224629"/>
                  </a:lnTo>
                  <a:lnTo>
                    <a:pt x="586706" y="211807"/>
                  </a:lnTo>
                  <a:lnTo>
                    <a:pt x="573737" y="203071"/>
                  </a:lnTo>
                  <a:lnTo>
                    <a:pt x="558057" y="199844"/>
                  </a:lnTo>
                  <a:lnTo>
                    <a:pt x="540004" y="199844"/>
                  </a:lnTo>
                  <a:lnTo>
                    <a:pt x="558829" y="138609"/>
                  </a:lnTo>
                  <a:lnTo>
                    <a:pt x="562778" y="122356"/>
                  </a:lnTo>
                  <a:lnTo>
                    <a:pt x="565104" y="105935"/>
                  </a:lnTo>
                  <a:lnTo>
                    <a:pt x="562488" y="75553"/>
                  </a:lnTo>
                  <a:lnTo>
                    <a:pt x="550465" y="50649"/>
                  </a:lnTo>
                  <a:lnTo>
                    <a:pt x="530477" y="32037"/>
                  </a:lnTo>
                  <a:lnTo>
                    <a:pt x="499065" y="18407"/>
                  </a:lnTo>
                  <a:lnTo>
                    <a:pt x="493763" y="17144"/>
                  </a:lnTo>
                  <a:lnTo>
                    <a:pt x="395644" y="21730"/>
                  </a:lnTo>
                  <a:lnTo>
                    <a:pt x="335579" y="1327"/>
                  </a:lnTo>
                  <a:lnTo>
                    <a:pt x="319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90004" y="536256"/>
              <a:ext cx="76441" cy="1892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89997" y="216712"/>
              <a:ext cx="524510" cy="513715"/>
            </a:xfrm>
            <a:custGeom>
              <a:avLst/>
              <a:gdLst/>
              <a:ahLst/>
              <a:cxnLst/>
              <a:rect l="l" t="t" r="r" b="b"/>
              <a:pathLst>
                <a:path w="524509" h="513715">
                  <a:moveTo>
                    <a:pt x="329526" y="319659"/>
                  </a:moveTo>
                  <a:lnTo>
                    <a:pt x="284480" y="271081"/>
                  </a:lnTo>
                  <a:lnTo>
                    <a:pt x="267652" y="254457"/>
                  </a:lnTo>
                  <a:lnTo>
                    <a:pt x="229997" y="281178"/>
                  </a:lnTo>
                  <a:lnTo>
                    <a:pt x="204393" y="230987"/>
                  </a:lnTo>
                  <a:lnTo>
                    <a:pt x="182206" y="180352"/>
                  </a:lnTo>
                  <a:lnTo>
                    <a:pt x="133896" y="204279"/>
                  </a:lnTo>
                  <a:lnTo>
                    <a:pt x="148526" y="238772"/>
                  </a:lnTo>
                  <a:lnTo>
                    <a:pt x="89992" y="253441"/>
                  </a:lnTo>
                  <a:lnTo>
                    <a:pt x="76504" y="254393"/>
                  </a:lnTo>
                  <a:lnTo>
                    <a:pt x="74358" y="252260"/>
                  </a:lnTo>
                  <a:lnTo>
                    <a:pt x="74358" y="245491"/>
                  </a:lnTo>
                  <a:lnTo>
                    <a:pt x="77724" y="239903"/>
                  </a:lnTo>
                  <a:lnTo>
                    <a:pt x="157568" y="154647"/>
                  </a:lnTo>
                  <a:lnTo>
                    <a:pt x="221678" y="91160"/>
                  </a:lnTo>
                  <a:lnTo>
                    <a:pt x="180060" y="56007"/>
                  </a:lnTo>
                  <a:lnTo>
                    <a:pt x="112483" y="126187"/>
                  </a:lnTo>
                  <a:lnTo>
                    <a:pt x="65836" y="132308"/>
                  </a:lnTo>
                  <a:lnTo>
                    <a:pt x="63563" y="130111"/>
                  </a:lnTo>
                  <a:lnTo>
                    <a:pt x="63563" y="124599"/>
                  </a:lnTo>
                  <a:lnTo>
                    <a:pt x="113385" y="72529"/>
                  </a:lnTo>
                  <a:lnTo>
                    <a:pt x="151345" y="36664"/>
                  </a:lnTo>
                  <a:lnTo>
                    <a:pt x="109664" y="4368"/>
                  </a:lnTo>
                  <a:lnTo>
                    <a:pt x="61582" y="53555"/>
                  </a:lnTo>
                  <a:lnTo>
                    <a:pt x="11747" y="108978"/>
                  </a:lnTo>
                  <a:lnTo>
                    <a:pt x="2933" y="123723"/>
                  </a:lnTo>
                  <a:lnTo>
                    <a:pt x="0" y="134632"/>
                  </a:lnTo>
                  <a:lnTo>
                    <a:pt x="3695" y="152831"/>
                  </a:lnTo>
                  <a:lnTo>
                    <a:pt x="14770" y="165671"/>
                  </a:lnTo>
                  <a:lnTo>
                    <a:pt x="33210" y="173266"/>
                  </a:lnTo>
                  <a:lnTo>
                    <a:pt x="63487" y="175768"/>
                  </a:lnTo>
                  <a:lnTo>
                    <a:pt x="67983" y="175171"/>
                  </a:lnTo>
                  <a:lnTo>
                    <a:pt x="26974" y="222491"/>
                  </a:lnTo>
                  <a:lnTo>
                    <a:pt x="13068" y="245440"/>
                  </a:lnTo>
                  <a:lnTo>
                    <a:pt x="9601" y="254749"/>
                  </a:lnTo>
                  <a:lnTo>
                    <a:pt x="8458" y="262572"/>
                  </a:lnTo>
                  <a:lnTo>
                    <a:pt x="11620" y="279984"/>
                  </a:lnTo>
                  <a:lnTo>
                    <a:pt x="21094" y="292328"/>
                  </a:lnTo>
                  <a:lnTo>
                    <a:pt x="36880" y="299681"/>
                  </a:lnTo>
                  <a:lnTo>
                    <a:pt x="63957" y="301904"/>
                  </a:lnTo>
                  <a:lnTo>
                    <a:pt x="87655" y="298792"/>
                  </a:lnTo>
                  <a:lnTo>
                    <a:pt x="87655" y="513054"/>
                  </a:lnTo>
                  <a:lnTo>
                    <a:pt x="144500" y="513054"/>
                  </a:lnTo>
                  <a:lnTo>
                    <a:pt x="144500" y="287883"/>
                  </a:lnTo>
                  <a:lnTo>
                    <a:pt x="168656" y="282371"/>
                  </a:lnTo>
                  <a:lnTo>
                    <a:pt x="184429" y="315137"/>
                  </a:lnTo>
                  <a:lnTo>
                    <a:pt x="228854" y="294068"/>
                  </a:lnTo>
                  <a:lnTo>
                    <a:pt x="283413" y="352425"/>
                  </a:lnTo>
                  <a:lnTo>
                    <a:pt x="329526" y="319659"/>
                  </a:lnTo>
                  <a:close/>
                </a:path>
                <a:path w="524509" h="513715">
                  <a:moveTo>
                    <a:pt x="524421" y="441426"/>
                  </a:moveTo>
                  <a:lnTo>
                    <a:pt x="479450" y="401764"/>
                  </a:lnTo>
                  <a:lnTo>
                    <a:pt x="440842" y="364134"/>
                  </a:lnTo>
                  <a:lnTo>
                    <a:pt x="439115" y="362407"/>
                  </a:lnTo>
                  <a:lnTo>
                    <a:pt x="457542" y="343484"/>
                  </a:lnTo>
                  <a:lnTo>
                    <a:pt x="474814" y="325120"/>
                  </a:lnTo>
                  <a:lnTo>
                    <a:pt x="491540" y="306730"/>
                  </a:lnTo>
                  <a:lnTo>
                    <a:pt x="507174" y="288963"/>
                  </a:lnTo>
                  <a:lnTo>
                    <a:pt x="463207" y="256603"/>
                  </a:lnTo>
                  <a:lnTo>
                    <a:pt x="449808" y="273710"/>
                  </a:lnTo>
                  <a:lnTo>
                    <a:pt x="435737" y="290830"/>
                  </a:lnTo>
                  <a:lnTo>
                    <a:pt x="420928" y="307975"/>
                  </a:lnTo>
                  <a:lnTo>
                    <a:pt x="405295" y="325120"/>
                  </a:lnTo>
                  <a:lnTo>
                    <a:pt x="402945" y="322795"/>
                  </a:lnTo>
                  <a:lnTo>
                    <a:pt x="401332" y="320738"/>
                  </a:lnTo>
                  <a:lnTo>
                    <a:pt x="399656" y="318338"/>
                  </a:lnTo>
                  <a:lnTo>
                    <a:pt x="399656" y="249948"/>
                  </a:lnTo>
                  <a:lnTo>
                    <a:pt x="518312" y="249948"/>
                  </a:lnTo>
                  <a:lnTo>
                    <a:pt x="518312" y="199847"/>
                  </a:lnTo>
                  <a:lnTo>
                    <a:pt x="443547" y="199847"/>
                  </a:lnTo>
                  <a:lnTo>
                    <a:pt x="451637" y="177495"/>
                  </a:lnTo>
                  <a:lnTo>
                    <a:pt x="456514" y="163156"/>
                  </a:lnTo>
                  <a:lnTo>
                    <a:pt x="459105" y="155498"/>
                  </a:lnTo>
                  <a:lnTo>
                    <a:pt x="465963" y="133845"/>
                  </a:lnTo>
                  <a:lnTo>
                    <a:pt x="469366" y="122212"/>
                  </a:lnTo>
                  <a:lnTo>
                    <a:pt x="472211" y="112509"/>
                  </a:lnTo>
                  <a:lnTo>
                    <a:pt x="477761" y="93903"/>
                  </a:lnTo>
                  <a:lnTo>
                    <a:pt x="481799" y="79070"/>
                  </a:lnTo>
                  <a:lnTo>
                    <a:pt x="484263" y="68021"/>
                  </a:lnTo>
                  <a:lnTo>
                    <a:pt x="484873" y="62598"/>
                  </a:lnTo>
                  <a:lnTo>
                    <a:pt x="485089" y="60744"/>
                  </a:lnTo>
                  <a:lnTo>
                    <a:pt x="466356" y="22720"/>
                  </a:lnTo>
                  <a:lnTo>
                    <a:pt x="447840" y="17538"/>
                  </a:lnTo>
                  <a:lnTo>
                    <a:pt x="448183" y="17475"/>
                  </a:lnTo>
                  <a:lnTo>
                    <a:pt x="446697" y="17538"/>
                  </a:lnTo>
                  <a:lnTo>
                    <a:pt x="445554" y="17462"/>
                  </a:lnTo>
                  <a:lnTo>
                    <a:pt x="444627" y="17272"/>
                  </a:lnTo>
                  <a:lnTo>
                    <a:pt x="436105" y="17272"/>
                  </a:lnTo>
                  <a:lnTo>
                    <a:pt x="432003" y="17348"/>
                  </a:lnTo>
                  <a:lnTo>
                    <a:pt x="432003" y="71310"/>
                  </a:lnTo>
                  <a:lnTo>
                    <a:pt x="432003" y="74168"/>
                  </a:lnTo>
                  <a:lnTo>
                    <a:pt x="431139" y="76428"/>
                  </a:lnTo>
                  <a:lnTo>
                    <a:pt x="412140" y="122212"/>
                  </a:lnTo>
                  <a:lnTo>
                    <a:pt x="300266" y="122212"/>
                  </a:lnTo>
                  <a:lnTo>
                    <a:pt x="322618" y="62738"/>
                  </a:lnTo>
                  <a:lnTo>
                    <a:pt x="411873" y="62738"/>
                  </a:lnTo>
                  <a:lnTo>
                    <a:pt x="411873" y="62598"/>
                  </a:lnTo>
                  <a:lnTo>
                    <a:pt x="421601" y="62598"/>
                  </a:lnTo>
                  <a:lnTo>
                    <a:pt x="423748" y="62801"/>
                  </a:lnTo>
                  <a:lnTo>
                    <a:pt x="430466" y="67589"/>
                  </a:lnTo>
                  <a:lnTo>
                    <a:pt x="431469" y="69253"/>
                  </a:lnTo>
                  <a:lnTo>
                    <a:pt x="432003" y="71310"/>
                  </a:lnTo>
                  <a:lnTo>
                    <a:pt x="432003" y="17348"/>
                  </a:lnTo>
                  <a:lnTo>
                    <a:pt x="425234" y="17462"/>
                  </a:lnTo>
                  <a:lnTo>
                    <a:pt x="413778" y="18008"/>
                  </a:lnTo>
                  <a:lnTo>
                    <a:pt x="401751" y="18897"/>
                  </a:lnTo>
                  <a:lnTo>
                    <a:pt x="389191" y="20129"/>
                  </a:lnTo>
                  <a:lnTo>
                    <a:pt x="336169" y="22720"/>
                  </a:lnTo>
                  <a:lnTo>
                    <a:pt x="336778" y="20866"/>
                  </a:lnTo>
                  <a:lnTo>
                    <a:pt x="337248" y="19329"/>
                  </a:lnTo>
                  <a:lnTo>
                    <a:pt x="337718" y="17272"/>
                  </a:lnTo>
                  <a:lnTo>
                    <a:pt x="284899" y="0"/>
                  </a:lnTo>
                  <a:lnTo>
                    <a:pt x="276567" y="26339"/>
                  </a:lnTo>
                  <a:lnTo>
                    <a:pt x="268516" y="50152"/>
                  </a:lnTo>
                  <a:lnTo>
                    <a:pt x="253352" y="90182"/>
                  </a:lnTo>
                  <a:lnTo>
                    <a:pt x="238201" y="125526"/>
                  </a:lnTo>
                  <a:lnTo>
                    <a:pt x="221335" y="161023"/>
                  </a:lnTo>
                  <a:lnTo>
                    <a:pt x="274154" y="187083"/>
                  </a:lnTo>
                  <a:lnTo>
                    <a:pt x="276809" y="181254"/>
                  </a:lnTo>
                  <a:lnTo>
                    <a:pt x="279590" y="175348"/>
                  </a:lnTo>
                  <a:lnTo>
                    <a:pt x="285369" y="163156"/>
                  </a:lnTo>
                  <a:lnTo>
                    <a:pt x="399529" y="163156"/>
                  </a:lnTo>
                  <a:lnTo>
                    <a:pt x="396544" y="172351"/>
                  </a:lnTo>
                  <a:lnTo>
                    <a:pt x="393522" y="181533"/>
                  </a:lnTo>
                  <a:lnTo>
                    <a:pt x="390385" y="190703"/>
                  </a:lnTo>
                  <a:lnTo>
                    <a:pt x="387108" y="199910"/>
                  </a:lnTo>
                  <a:lnTo>
                    <a:pt x="214490" y="199910"/>
                  </a:lnTo>
                  <a:lnTo>
                    <a:pt x="214490" y="250024"/>
                  </a:lnTo>
                  <a:lnTo>
                    <a:pt x="342138" y="250024"/>
                  </a:lnTo>
                  <a:lnTo>
                    <a:pt x="342138" y="364134"/>
                  </a:lnTo>
                  <a:lnTo>
                    <a:pt x="324764" y="345782"/>
                  </a:lnTo>
                  <a:lnTo>
                    <a:pt x="294779" y="369379"/>
                  </a:lnTo>
                  <a:lnTo>
                    <a:pt x="263144" y="392480"/>
                  </a:lnTo>
                  <a:lnTo>
                    <a:pt x="229831" y="415048"/>
                  </a:lnTo>
                  <a:lnTo>
                    <a:pt x="194830" y="437032"/>
                  </a:lnTo>
                  <a:lnTo>
                    <a:pt x="232613" y="480504"/>
                  </a:lnTo>
                  <a:lnTo>
                    <a:pt x="262890" y="459930"/>
                  </a:lnTo>
                  <a:lnTo>
                    <a:pt x="291236" y="439839"/>
                  </a:lnTo>
                  <a:lnTo>
                    <a:pt x="317665" y="420154"/>
                  </a:lnTo>
                  <a:lnTo>
                    <a:pt x="342214" y="400812"/>
                  </a:lnTo>
                  <a:lnTo>
                    <a:pt x="342214" y="430263"/>
                  </a:lnTo>
                  <a:lnTo>
                    <a:pt x="332613" y="467537"/>
                  </a:lnTo>
                  <a:lnTo>
                    <a:pt x="327037" y="467537"/>
                  </a:lnTo>
                  <a:lnTo>
                    <a:pt x="310997" y="467144"/>
                  </a:lnTo>
                  <a:lnTo>
                    <a:pt x="294982" y="465912"/>
                  </a:lnTo>
                  <a:lnTo>
                    <a:pt x="278866" y="463816"/>
                  </a:lnTo>
                  <a:lnTo>
                    <a:pt x="263017" y="460895"/>
                  </a:lnTo>
                  <a:lnTo>
                    <a:pt x="272008" y="506628"/>
                  </a:lnTo>
                  <a:lnTo>
                    <a:pt x="289179" y="509498"/>
                  </a:lnTo>
                  <a:lnTo>
                    <a:pt x="304457" y="511556"/>
                  </a:lnTo>
                  <a:lnTo>
                    <a:pt x="317817" y="512787"/>
                  </a:lnTo>
                  <a:lnTo>
                    <a:pt x="329260" y="513207"/>
                  </a:lnTo>
                  <a:lnTo>
                    <a:pt x="339394" y="513207"/>
                  </a:lnTo>
                  <a:lnTo>
                    <a:pt x="376770" y="499605"/>
                  </a:lnTo>
                  <a:lnTo>
                    <a:pt x="395389" y="467537"/>
                  </a:lnTo>
                  <a:lnTo>
                    <a:pt x="396290" y="464439"/>
                  </a:lnTo>
                  <a:lnTo>
                    <a:pt x="398754" y="446925"/>
                  </a:lnTo>
                  <a:lnTo>
                    <a:pt x="399592" y="425805"/>
                  </a:lnTo>
                  <a:lnTo>
                    <a:pt x="399592" y="400812"/>
                  </a:lnTo>
                  <a:lnTo>
                    <a:pt x="399592" y="398564"/>
                  </a:lnTo>
                  <a:lnTo>
                    <a:pt x="420281" y="420789"/>
                  </a:lnTo>
                  <a:lnTo>
                    <a:pt x="441794" y="442518"/>
                  </a:lnTo>
                  <a:lnTo>
                    <a:pt x="464172" y="463842"/>
                  </a:lnTo>
                  <a:lnTo>
                    <a:pt x="487375" y="484822"/>
                  </a:lnTo>
                  <a:lnTo>
                    <a:pt x="524421" y="441426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0672" y="536256"/>
              <a:ext cx="76441" cy="1892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3130" y="143928"/>
              <a:ext cx="3341370" cy="742950"/>
            </a:xfrm>
            <a:custGeom>
              <a:avLst/>
              <a:gdLst/>
              <a:ahLst/>
              <a:cxnLst/>
              <a:rect l="l" t="t" r="r" b="b"/>
              <a:pathLst>
                <a:path w="3341370" h="742950">
                  <a:moveTo>
                    <a:pt x="750176" y="371373"/>
                  </a:moveTo>
                  <a:lnTo>
                    <a:pt x="747255" y="324777"/>
                  </a:lnTo>
                  <a:lnTo>
                    <a:pt x="738720" y="279920"/>
                  </a:lnTo>
                  <a:lnTo>
                    <a:pt x="724928" y="237134"/>
                  </a:lnTo>
                  <a:lnTo>
                    <a:pt x="706221" y="196761"/>
                  </a:lnTo>
                  <a:lnTo>
                    <a:pt x="682955" y="159181"/>
                  </a:lnTo>
                  <a:lnTo>
                    <a:pt x="655497" y="124714"/>
                  </a:lnTo>
                  <a:lnTo>
                    <a:pt x="624166" y="93713"/>
                  </a:lnTo>
                  <a:lnTo>
                    <a:pt x="589356" y="66522"/>
                  </a:lnTo>
                  <a:lnTo>
                    <a:pt x="551383" y="43497"/>
                  </a:lnTo>
                  <a:lnTo>
                    <a:pt x="510603" y="24993"/>
                  </a:lnTo>
                  <a:lnTo>
                    <a:pt x="467385" y="11341"/>
                  </a:lnTo>
                  <a:lnTo>
                    <a:pt x="422071" y="2895"/>
                  </a:lnTo>
                  <a:lnTo>
                    <a:pt x="375018" y="0"/>
                  </a:lnTo>
                  <a:lnTo>
                    <a:pt x="327990" y="2895"/>
                  </a:lnTo>
                  <a:lnTo>
                    <a:pt x="282702" y="11341"/>
                  </a:lnTo>
                  <a:lnTo>
                    <a:pt x="239509" y="24993"/>
                  </a:lnTo>
                  <a:lnTo>
                    <a:pt x="198755" y="43497"/>
                  </a:lnTo>
                  <a:lnTo>
                    <a:pt x="160794" y="66522"/>
                  </a:lnTo>
                  <a:lnTo>
                    <a:pt x="125984" y="93713"/>
                  </a:lnTo>
                  <a:lnTo>
                    <a:pt x="94665" y="124714"/>
                  </a:lnTo>
                  <a:lnTo>
                    <a:pt x="67208" y="159181"/>
                  </a:lnTo>
                  <a:lnTo>
                    <a:pt x="43954" y="196761"/>
                  </a:lnTo>
                  <a:lnTo>
                    <a:pt x="25247" y="237134"/>
                  </a:lnTo>
                  <a:lnTo>
                    <a:pt x="11455" y="279920"/>
                  </a:lnTo>
                  <a:lnTo>
                    <a:pt x="2921" y="324777"/>
                  </a:lnTo>
                  <a:lnTo>
                    <a:pt x="0" y="371373"/>
                  </a:lnTo>
                  <a:lnTo>
                    <a:pt x="2921" y="417969"/>
                  </a:lnTo>
                  <a:lnTo>
                    <a:pt x="11455" y="462838"/>
                  </a:lnTo>
                  <a:lnTo>
                    <a:pt x="25247" y="505637"/>
                  </a:lnTo>
                  <a:lnTo>
                    <a:pt x="43954" y="545998"/>
                  </a:lnTo>
                  <a:lnTo>
                    <a:pt x="67208" y="583603"/>
                  </a:lnTo>
                  <a:lnTo>
                    <a:pt x="94665" y="618070"/>
                  </a:lnTo>
                  <a:lnTo>
                    <a:pt x="125984" y="649071"/>
                  </a:lnTo>
                  <a:lnTo>
                    <a:pt x="160794" y="676262"/>
                  </a:lnTo>
                  <a:lnTo>
                    <a:pt x="198755" y="699287"/>
                  </a:lnTo>
                  <a:lnTo>
                    <a:pt x="239509" y="717791"/>
                  </a:lnTo>
                  <a:lnTo>
                    <a:pt x="282702" y="731443"/>
                  </a:lnTo>
                  <a:lnTo>
                    <a:pt x="327990" y="739876"/>
                  </a:lnTo>
                  <a:lnTo>
                    <a:pt x="375018" y="742759"/>
                  </a:lnTo>
                  <a:lnTo>
                    <a:pt x="422071" y="739863"/>
                  </a:lnTo>
                  <a:lnTo>
                    <a:pt x="467385" y="731418"/>
                  </a:lnTo>
                  <a:lnTo>
                    <a:pt x="510603" y="717765"/>
                  </a:lnTo>
                  <a:lnTo>
                    <a:pt x="551383" y="699262"/>
                  </a:lnTo>
                  <a:lnTo>
                    <a:pt x="589356" y="676236"/>
                  </a:lnTo>
                  <a:lnTo>
                    <a:pt x="624166" y="649046"/>
                  </a:lnTo>
                  <a:lnTo>
                    <a:pt x="655497" y="618045"/>
                  </a:lnTo>
                  <a:lnTo>
                    <a:pt x="682955" y="583577"/>
                  </a:lnTo>
                  <a:lnTo>
                    <a:pt x="706221" y="545985"/>
                  </a:lnTo>
                  <a:lnTo>
                    <a:pt x="724928" y="505625"/>
                  </a:lnTo>
                  <a:lnTo>
                    <a:pt x="738720" y="462838"/>
                  </a:lnTo>
                  <a:lnTo>
                    <a:pt x="747255" y="417969"/>
                  </a:lnTo>
                  <a:lnTo>
                    <a:pt x="750176" y="371373"/>
                  </a:lnTo>
                  <a:close/>
                </a:path>
                <a:path w="3341370" h="742950">
                  <a:moveTo>
                    <a:pt x="1803654" y="597865"/>
                  </a:moveTo>
                  <a:lnTo>
                    <a:pt x="1779752" y="567575"/>
                  </a:lnTo>
                  <a:lnTo>
                    <a:pt x="1757083" y="537387"/>
                  </a:lnTo>
                  <a:lnTo>
                    <a:pt x="1735632" y="507365"/>
                  </a:lnTo>
                  <a:lnTo>
                    <a:pt x="1715401" y="477570"/>
                  </a:lnTo>
                  <a:lnTo>
                    <a:pt x="1791233" y="477570"/>
                  </a:lnTo>
                  <a:lnTo>
                    <a:pt x="1791233" y="422744"/>
                  </a:lnTo>
                  <a:lnTo>
                    <a:pt x="1680502" y="422744"/>
                  </a:lnTo>
                  <a:lnTo>
                    <a:pt x="1673009" y="410298"/>
                  </a:lnTo>
                  <a:lnTo>
                    <a:pt x="1665795" y="397954"/>
                  </a:lnTo>
                  <a:lnTo>
                    <a:pt x="1658848" y="385597"/>
                  </a:lnTo>
                  <a:lnTo>
                    <a:pt x="1652104" y="373164"/>
                  </a:lnTo>
                  <a:lnTo>
                    <a:pt x="1786204" y="373164"/>
                  </a:lnTo>
                  <a:lnTo>
                    <a:pt x="1786204" y="331749"/>
                  </a:lnTo>
                  <a:lnTo>
                    <a:pt x="1786204" y="318262"/>
                  </a:lnTo>
                  <a:lnTo>
                    <a:pt x="1786064" y="318262"/>
                  </a:lnTo>
                  <a:lnTo>
                    <a:pt x="1786102" y="312331"/>
                  </a:lnTo>
                  <a:lnTo>
                    <a:pt x="1786204" y="303974"/>
                  </a:lnTo>
                  <a:lnTo>
                    <a:pt x="1786267" y="301586"/>
                  </a:lnTo>
                  <a:lnTo>
                    <a:pt x="1786470" y="301586"/>
                  </a:lnTo>
                  <a:lnTo>
                    <a:pt x="1786407" y="282181"/>
                  </a:lnTo>
                  <a:lnTo>
                    <a:pt x="1770164" y="238709"/>
                  </a:lnTo>
                  <a:lnTo>
                    <a:pt x="1734807" y="223431"/>
                  </a:lnTo>
                  <a:lnTo>
                    <a:pt x="1731035" y="223151"/>
                  </a:lnTo>
                  <a:lnTo>
                    <a:pt x="1731035" y="271145"/>
                  </a:lnTo>
                  <a:lnTo>
                    <a:pt x="1731035" y="324510"/>
                  </a:lnTo>
                  <a:lnTo>
                    <a:pt x="1723720" y="331749"/>
                  </a:lnTo>
                  <a:lnTo>
                    <a:pt x="1615732" y="331749"/>
                  </a:lnTo>
                  <a:lnTo>
                    <a:pt x="1615732" y="422744"/>
                  </a:lnTo>
                  <a:lnTo>
                    <a:pt x="1477886" y="422744"/>
                  </a:lnTo>
                  <a:lnTo>
                    <a:pt x="1478318" y="409943"/>
                  </a:lnTo>
                  <a:lnTo>
                    <a:pt x="1478864" y="397395"/>
                  </a:lnTo>
                  <a:lnTo>
                    <a:pt x="1480032" y="373164"/>
                  </a:lnTo>
                  <a:lnTo>
                    <a:pt x="1589620" y="373164"/>
                  </a:lnTo>
                  <a:lnTo>
                    <a:pt x="1595513" y="385127"/>
                  </a:lnTo>
                  <a:lnTo>
                    <a:pt x="1601851" y="397395"/>
                  </a:lnTo>
                  <a:lnTo>
                    <a:pt x="1608607" y="409943"/>
                  </a:lnTo>
                  <a:lnTo>
                    <a:pt x="1615732" y="422744"/>
                  </a:lnTo>
                  <a:lnTo>
                    <a:pt x="1615732" y="331749"/>
                  </a:lnTo>
                  <a:lnTo>
                    <a:pt x="1492453" y="331749"/>
                  </a:lnTo>
                  <a:lnTo>
                    <a:pt x="1485138" y="324510"/>
                  </a:lnTo>
                  <a:lnTo>
                    <a:pt x="1485138" y="271272"/>
                  </a:lnTo>
                  <a:lnTo>
                    <a:pt x="1492453" y="263893"/>
                  </a:lnTo>
                  <a:lnTo>
                    <a:pt x="1723720" y="263893"/>
                  </a:lnTo>
                  <a:lnTo>
                    <a:pt x="1731035" y="271145"/>
                  </a:lnTo>
                  <a:lnTo>
                    <a:pt x="1731035" y="223151"/>
                  </a:lnTo>
                  <a:lnTo>
                    <a:pt x="1717751" y="222161"/>
                  </a:lnTo>
                  <a:lnTo>
                    <a:pt x="1717751" y="222034"/>
                  </a:lnTo>
                  <a:lnTo>
                    <a:pt x="1430909" y="222034"/>
                  </a:lnTo>
                  <a:lnTo>
                    <a:pt x="1430909" y="234251"/>
                  </a:lnTo>
                  <a:lnTo>
                    <a:pt x="1427327" y="314337"/>
                  </a:lnTo>
                  <a:lnTo>
                    <a:pt x="1424559" y="380339"/>
                  </a:lnTo>
                  <a:lnTo>
                    <a:pt x="1422361" y="438251"/>
                  </a:lnTo>
                  <a:lnTo>
                    <a:pt x="1420799" y="486079"/>
                  </a:lnTo>
                  <a:lnTo>
                    <a:pt x="1419872" y="523773"/>
                  </a:lnTo>
                  <a:lnTo>
                    <a:pt x="1419567" y="551345"/>
                  </a:lnTo>
                  <a:lnTo>
                    <a:pt x="1420964" y="564997"/>
                  </a:lnTo>
                  <a:lnTo>
                    <a:pt x="1449324" y="603821"/>
                  </a:lnTo>
                  <a:lnTo>
                    <a:pt x="1498892" y="613219"/>
                  </a:lnTo>
                  <a:lnTo>
                    <a:pt x="1535061" y="612343"/>
                  </a:lnTo>
                  <a:lnTo>
                    <a:pt x="1575701" y="609739"/>
                  </a:lnTo>
                  <a:lnTo>
                    <a:pt x="1620824" y="605472"/>
                  </a:lnTo>
                  <a:lnTo>
                    <a:pt x="1670431" y="599592"/>
                  </a:lnTo>
                  <a:lnTo>
                    <a:pt x="1675218" y="567093"/>
                  </a:lnTo>
                  <a:lnTo>
                    <a:pt x="1677543" y="551345"/>
                  </a:lnTo>
                  <a:lnTo>
                    <a:pt x="1628000" y="558228"/>
                  </a:lnTo>
                  <a:lnTo>
                    <a:pt x="1583156" y="563156"/>
                  </a:lnTo>
                  <a:lnTo>
                    <a:pt x="1543037" y="566102"/>
                  </a:lnTo>
                  <a:lnTo>
                    <a:pt x="1507680" y="567093"/>
                  </a:lnTo>
                  <a:lnTo>
                    <a:pt x="1493266" y="565937"/>
                  </a:lnTo>
                  <a:lnTo>
                    <a:pt x="1483055" y="562432"/>
                  </a:lnTo>
                  <a:lnTo>
                    <a:pt x="1476997" y="556526"/>
                  </a:lnTo>
                  <a:lnTo>
                    <a:pt x="1475003" y="548144"/>
                  </a:lnTo>
                  <a:lnTo>
                    <a:pt x="1475079" y="535114"/>
                  </a:lnTo>
                  <a:lnTo>
                    <a:pt x="1475346" y="518960"/>
                  </a:lnTo>
                  <a:lnTo>
                    <a:pt x="1475765" y="499732"/>
                  </a:lnTo>
                  <a:lnTo>
                    <a:pt x="1476336" y="477507"/>
                  </a:lnTo>
                  <a:lnTo>
                    <a:pt x="1648079" y="477507"/>
                  </a:lnTo>
                  <a:lnTo>
                    <a:pt x="1669669" y="511721"/>
                  </a:lnTo>
                  <a:lnTo>
                    <a:pt x="1693278" y="546950"/>
                  </a:lnTo>
                  <a:lnTo>
                    <a:pt x="1718868" y="583145"/>
                  </a:lnTo>
                  <a:lnTo>
                    <a:pt x="1746465" y="620255"/>
                  </a:lnTo>
                  <a:lnTo>
                    <a:pt x="1803654" y="597865"/>
                  </a:lnTo>
                  <a:close/>
                </a:path>
                <a:path w="3341370" h="742950">
                  <a:moveTo>
                    <a:pt x="3341001" y="342468"/>
                  </a:moveTo>
                  <a:lnTo>
                    <a:pt x="3226574" y="342468"/>
                  </a:lnTo>
                  <a:lnTo>
                    <a:pt x="3226574" y="292811"/>
                  </a:lnTo>
                  <a:lnTo>
                    <a:pt x="3326841" y="292811"/>
                  </a:lnTo>
                  <a:lnTo>
                    <a:pt x="3326841" y="239776"/>
                  </a:lnTo>
                  <a:lnTo>
                    <a:pt x="3072409" y="239776"/>
                  </a:lnTo>
                  <a:lnTo>
                    <a:pt x="3072409" y="292811"/>
                  </a:lnTo>
                  <a:lnTo>
                    <a:pt x="3171266" y="292811"/>
                  </a:lnTo>
                  <a:lnTo>
                    <a:pt x="3171266" y="342468"/>
                  </a:lnTo>
                  <a:lnTo>
                    <a:pt x="3055099" y="342468"/>
                  </a:lnTo>
                  <a:lnTo>
                    <a:pt x="3055099" y="392112"/>
                  </a:lnTo>
                  <a:lnTo>
                    <a:pt x="3171266" y="392112"/>
                  </a:lnTo>
                  <a:lnTo>
                    <a:pt x="3171266" y="440296"/>
                  </a:lnTo>
                  <a:lnTo>
                    <a:pt x="3063887" y="440296"/>
                  </a:lnTo>
                  <a:lnTo>
                    <a:pt x="3063887" y="620331"/>
                  </a:lnTo>
                  <a:lnTo>
                    <a:pt x="3321062" y="620331"/>
                  </a:lnTo>
                  <a:lnTo>
                    <a:pt x="3326041" y="569950"/>
                  </a:lnTo>
                  <a:lnTo>
                    <a:pt x="3329787" y="531876"/>
                  </a:lnTo>
                  <a:lnTo>
                    <a:pt x="3330397" y="498716"/>
                  </a:lnTo>
                  <a:lnTo>
                    <a:pt x="3329736" y="487946"/>
                  </a:lnTo>
                  <a:lnTo>
                    <a:pt x="3328555" y="482028"/>
                  </a:lnTo>
                  <a:lnTo>
                    <a:pt x="3327806" y="478243"/>
                  </a:lnTo>
                  <a:lnTo>
                    <a:pt x="3298621" y="444588"/>
                  </a:lnTo>
                  <a:lnTo>
                    <a:pt x="3279597" y="440296"/>
                  </a:lnTo>
                  <a:lnTo>
                    <a:pt x="3274961" y="440296"/>
                  </a:lnTo>
                  <a:lnTo>
                    <a:pt x="3274961" y="489077"/>
                  </a:lnTo>
                  <a:lnTo>
                    <a:pt x="3274885" y="506653"/>
                  </a:lnTo>
                  <a:lnTo>
                    <a:pt x="3274796" y="514845"/>
                  </a:lnTo>
                  <a:lnTo>
                    <a:pt x="3274352" y="531876"/>
                  </a:lnTo>
                  <a:lnTo>
                    <a:pt x="3273653" y="550125"/>
                  </a:lnTo>
                  <a:lnTo>
                    <a:pt x="3272739" y="569950"/>
                  </a:lnTo>
                  <a:lnTo>
                    <a:pt x="3121075" y="569950"/>
                  </a:lnTo>
                  <a:lnTo>
                    <a:pt x="3119488" y="531622"/>
                  </a:lnTo>
                  <a:lnTo>
                    <a:pt x="3118853" y="488403"/>
                  </a:lnTo>
                  <a:lnTo>
                    <a:pt x="3124631" y="482955"/>
                  </a:lnTo>
                  <a:lnTo>
                    <a:pt x="3134893" y="482028"/>
                  </a:lnTo>
                  <a:lnTo>
                    <a:pt x="3134893" y="482295"/>
                  </a:lnTo>
                  <a:lnTo>
                    <a:pt x="3260801" y="482295"/>
                  </a:lnTo>
                  <a:lnTo>
                    <a:pt x="3269792" y="483755"/>
                  </a:lnTo>
                  <a:lnTo>
                    <a:pt x="3274961" y="489077"/>
                  </a:lnTo>
                  <a:lnTo>
                    <a:pt x="3274961" y="440296"/>
                  </a:lnTo>
                  <a:lnTo>
                    <a:pt x="3226701" y="440296"/>
                  </a:lnTo>
                  <a:lnTo>
                    <a:pt x="3226701" y="392036"/>
                  </a:lnTo>
                  <a:lnTo>
                    <a:pt x="3341001" y="392036"/>
                  </a:lnTo>
                  <a:lnTo>
                    <a:pt x="3341001" y="3424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17856" y="178055"/>
              <a:ext cx="681355" cy="467359"/>
            </a:xfrm>
            <a:custGeom>
              <a:avLst/>
              <a:gdLst/>
              <a:ahLst/>
              <a:cxnLst/>
              <a:rect l="l" t="t" r="r" b="b"/>
              <a:pathLst>
                <a:path w="681354" h="467359">
                  <a:moveTo>
                    <a:pt x="340395" y="0"/>
                  </a:moveTo>
                  <a:lnTo>
                    <a:pt x="294307" y="3087"/>
                  </a:lnTo>
                  <a:lnTo>
                    <a:pt x="250072" y="12078"/>
                  </a:lnTo>
                  <a:lnTo>
                    <a:pt x="208101" y="26566"/>
                  </a:lnTo>
                  <a:lnTo>
                    <a:pt x="168805" y="46143"/>
                  </a:lnTo>
                  <a:lnTo>
                    <a:pt x="132595" y="70401"/>
                  </a:lnTo>
                  <a:lnTo>
                    <a:pt x="99880" y="98934"/>
                  </a:lnTo>
                  <a:lnTo>
                    <a:pt x="71072" y="131334"/>
                  </a:lnTo>
                  <a:lnTo>
                    <a:pt x="46581" y="167194"/>
                  </a:lnTo>
                  <a:lnTo>
                    <a:pt x="26817" y="206107"/>
                  </a:lnTo>
                  <a:lnTo>
                    <a:pt x="12192" y="247664"/>
                  </a:lnTo>
                  <a:lnTo>
                    <a:pt x="3116" y="291460"/>
                  </a:lnTo>
                  <a:lnTo>
                    <a:pt x="0" y="337086"/>
                  </a:lnTo>
                  <a:lnTo>
                    <a:pt x="3038" y="381777"/>
                  </a:lnTo>
                  <a:lnTo>
                    <a:pt x="8372" y="411007"/>
                  </a:lnTo>
                  <a:lnTo>
                    <a:pt x="16247" y="439614"/>
                  </a:lnTo>
                  <a:lnTo>
                    <a:pt x="26576" y="467349"/>
                  </a:lnTo>
                  <a:lnTo>
                    <a:pt x="340395" y="337086"/>
                  </a:lnTo>
                  <a:lnTo>
                    <a:pt x="671395" y="413383"/>
                  </a:lnTo>
                  <a:lnTo>
                    <a:pt x="678106" y="375758"/>
                  </a:lnTo>
                  <a:lnTo>
                    <a:pt x="680790" y="337086"/>
                  </a:lnTo>
                  <a:lnTo>
                    <a:pt x="677673" y="291460"/>
                  </a:lnTo>
                  <a:lnTo>
                    <a:pt x="668593" y="247664"/>
                  </a:lnTo>
                  <a:lnTo>
                    <a:pt x="653963" y="206107"/>
                  </a:lnTo>
                  <a:lnTo>
                    <a:pt x="634194" y="167194"/>
                  </a:lnTo>
                  <a:lnTo>
                    <a:pt x="609698" y="131334"/>
                  </a:lnTo>
                  <a:lnTo>
                    <a:pt x="580885" y="98934"/>
                  </a:lnTo>
                  <a:lnTo>
                    <a:pt x="548167" y="70401"/>
                  </a:lnTo>
                  <a:lnTo>
                    <a:pt x="511955" y="46143"/>
                  </a:lnTo>
                  <a:lnTo>
                    <a:pt x="472660" y="26566"/>
                  </a:lnTo>
                  <a:lnTo>
                    <a:pt x="430695" y="12078"/>
                  </a:lnTo>
                  <a:lnTo>
                    <a:pt x="386469" y="3087"/>
                  </a:lnTo>
                  <a:lnTo>
                    <a:pt x="340395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30668" y="467104"/>
              <a:ext cx="659130" cy="386080"/>
            </a:xfrm>
            <a:custGeom>
              <a:avLst/>
              <a:gdLst/>
              <a:ahLst/>
              <a:cxnLst/>
              <a:rect l="l" t="t" r="r" b="b"/>
              <a:pathLst>
                <a:path w="659129" h="386080">
                  <a:moveTo>
                    <a:pt x="380595" y="0"/>
                  </a:moveTo>
                  <a:lnTo>
                    <a:pt x="275900" y="153988"/>
                  </a:lnTo>
                  <a:lnTo>
                    <a:pt x="0" y="146478"/>
                  </a:lnTo>
                  <a:lnTo>
                    <a:pt x="17497" y="191682"/>
                  </a:lnTo>
                  <a:lnTo>
                    <a:pt x="41157" y="233317"/>
                  </a:lnTo>
                  <a:lnTo>
                    <a:pt x="70344" y="270916"/>
                  </a:lnTo>
                  <a:lnTo>
                    <a:pt x="104424" y="304013"/>
                  </a:lnTo>
                  <a:lnTo>
                    <a:pt x="142764" y="332139"/>
                  </a:lnTo>
                  <a:lnTo>
                    <a:pt x="184728" y="354829"/>
                  </a:lnTo>
                  <a:lnTo>
                    <a:pt x="229684" y="371614"/>
                  </a:lnTo>
                  <a:lnTo>
                    <a:pt x="276997" y="382027"/>
                  </a:lnTo>
                  <a:lnTo>
                    <a:pt x="326033" y="385602"/>
                  </a:lnTo>
                  <a:lnTo>
                    <a:pt x="372886" y="382357"/>
                  </a:lnTo>
                  <a:lnTo>
                    <a:pt x="418108" y="372895"/>
                  </a:lnTo>
                  <a:lnTo>
                    <a:pt x="461177" y="357627"/>
                  </a:lnTo>
                  <a:lnTo>
                    <a:pt x="501575" y="336964"/>
                  </a:lnTo>
                  <a:lnTo>
                    <a:pt x="538780" y="311316"/>
                  </a:lnTo>
                  <a:lnTo>
                    <a:pt x="572272" y="281095"/>
                  </a:lnTo>
                  <a:lnTo>
                    <a:pt x="601532" y="246710"/>
                  </a:lnTo>
                  <a:lnTo>
                    <a:pt x="626038" y="208573"/>
                  </a:lnTo>
                  <a:lnTo>
                    <a:pt x="645271" y="167095"/>
                  </a:lnTo>
                  <a:lnTo>
                    <a:pt x="658710" y="122685"/>
                  </a:lnTo>
                  <a:lnTo>
                    <a:pt x="501667" y="155517"/>
                  </a:lnTo>
                  <a:lnTo>
                    <a:pt x="380595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18125" y="322599"/>
              <a:ext cx="306705" cy="234315"/>
            </a:xfrm>
            <a:custGeom>
              <a:avLst/>
              <a:gdLst/>
              <a:ahLst/>
              <a:cxnLst/>
              <a:rect l="l" t="t" r="r" b="b"/>
              <a:pathLst>
                <a:path w="306704" h="234315">
                  <a:moveTo>
                    <a:pt x="264155" y="0"/>
                  </a:moveTo>
                  <a:lnTo>
                    <a:pt x="258249" y="930"/>
                  </a:lnTo>
                  <a:lnTo>
                    <a:pt x="250531" y="9105"/>
                  </a:lnTo>
                  <a:lnTo>
                    <a:pt x="116037" y="208884"/>
                  </a:lnTo>
                  <a:lnTo>
                    <a:pt x="0" y="209350"/>
                  </a:lnTo>
                  <a:lnTo>
                    <a:pt x="1073" y="233475"/>
                  </a:lnTo>
                  <a:lnTo>
                    <a:pt x="166439" y="233807"/>
                  </a:lnTo>
                  <a:lnTo>
                    <a:pt x="306570" y="39676"/>
                  </a:lnTo>
                  <a:lnTo>
                    <a:pt x="271269" y="2392"/>
                  </a:lnTo>
                  <a:lnTo>
                    <a:pt x="264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26809" y="352766"/>
              <a:ext cx="658495" cy="262890"/>
            </a:xfrm>
            <a:custGeom>
              <a:avLst/>
              <a:gdLst/>
              <a:ahLst/>
              <a:cxnLst/>
              <a:rect l="l" t="t" r="r" b="b"/>
              <a:pathLst>
                <a:path w="658495" h="262890">
                  <a:moveTo>
                    <a:pt x="391468" y="0"/>
                  </a:moveTo>
                  <a:lnTo>
                    <a:pt x="224424" y="245703"/>
                  </a:lnTo>
                  <a:lnTo>
                    <a:pt x="0" y="245703"/>
                  </a:lnTo>
                  <a:lnTo>
                    <a:pt x="4160" y="260790"/>
                  </a:lnTo>
                  <a:lnTo>
                    <a:pt x="238384" y="262318"/>
                  </a:lnTo>
                  <a:lnTo>
                    <a:pt x="391535" y="41737"/>
                  </a:lnTo>
                  <a:lnTo>
                    <a:pt x="543344" y="258995"/>
                  </a:lnTo>
                  <a:lnTo>
                    <a:pt x="653140" y="258995"/>
                  </a:lnTo>
                  <a:lnTo>
                    <a:pt x="658173" y="245703"/>
                  </a:lnTo>
                  <a:lnTo>
                    <a:pt x="563679" y="245703"/>
                  </a:lnTo>
                  <a:lnTo>
                    <a:pt x="391468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23046" y="266572"/>
              <a:ext cx="670560" cy="371475"/>
            </a:xfrm>
            <a:custGeom>
              <a:avLst/>
              <a:gdLst/>
              <a:ahLst/>
              <a:cxnLst/>
              <a:rect l="l" t="t" r="r" b="b"/>
              <a:pathLst>
                <a:path w="670559" h="371475">
                  <a:moveTo>
                    <a:pt x="660666" y="345452"/>
                  </a:moveTo>
                  <a:lnTo>
                    <a:pt x="548119" y="345452"/>
                  </a:lnTo>
                  <a:lnTo>
                    <a:pt x="395770" y="127330"/>
                  </a:lnTo>
                  <a:lnTo>
                    <a:pt x="241541" y="345846"/>
                  </a:lnTo>
                  <a:lnTo>
                    <a:pt x="7594" y="346976"/>
                  </a:lnTo>
                  <a:lnTo>
                    <a:pt x="14566" y="367779"/>
                  </a:lnTo>
                  <a:lnTo>
                    <a:pt x="295503" y="367576"/>
                  </a:lnTo>
                  <a:lnTo>
                    <a:pt x="389597" y="221030"/>
                  </a:lnTo>
                  <a:lnTo>
                    <a:pt x="496633" y="370967"/>
                  </a:lnTo>
                  <a:lnTo>
                    <a:pt x="651129" y="370967"/>
                  </a:lnTo>
                  <a:lnTo>
                    <a:pt x="660666" y="345452"/>
                  </a:lnTo>
                  <a:close/>
                </a:path>
                <a:path w="670559" h="371475">
                  <a:moveTo>
                    <a:pt x="670255" y="309435"/>
                  </a:moveTo>
                  <a:lnTo>
                    <a:pt x="620318" y="309435"/>
                  </a:lnTo>
                  <a:lnTo>
                    <a:pt x="410857" y="9766"/>
                  </a:lnTo>
                  <a:lnTo>
                    <a:pt x="403948" y="2590"/>
                  </a:lnTo>
                  <a:lnTo>
                    <a:pt x="385152" y="0"/>
                  </a:lnTo>
                  <a:lnTo>
                    <a:pt x="377240" y="6845"/>
                  </a:lnTo>
                  <a:lnTo>
                    <a:pt x="175704" y="306578"/>
                  </a:lnTo>
                  <a:lnTo>
                    <a:pt x="0" y="305854"/>
                  </a:lnTo>
                  <a:lnTo>
                    <a:pt x="3759" y="331901"/>
                  </a:lnTo>
                  <a:lnTo>
                    <a:pt x="229323" y="333171"/>
                  </a:lnTo>
                  <a:lnTo>
                    <a:pt x="394017" y="89052"/>
                  </a:lnTo>
                  <a:lnTo>
                    <a:pt x="567702" y="331431"/>
                  </a:lnTo>
                  <a:lnTo>
                    <a:pt x="664946" y="331901"/>
                  </a:lnTo>
                  <a:lnTo>
                    <a:pt x="670255" y="309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22504" y="225552"/>
            <a:ext cx="906144" cy="900430"/>
            <a:chOff x="222504" y="225552"/>
            <a:chExt cx="906144" cy="900430"/>
          </a:xfrm>
        </p:grpSpPr>
        <p:sp>
          <p:nvSpPr>
            <p:cNvPr id="23" name="object 23"/>
            <p:cNvSpPr/>
            <p:nvPr/>
          </p:nvSpPr>
          <p:spPr>
            <a:xfrm>
              <a:off x="243840" y="225552"/>
              <a:ext cx="836676" cy="836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504" y="338328"/>
              <a:ext cx="906018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30783" y="428371"/>
            <a:ext cx="464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2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03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84554" y="354330"/>
            <a:ext cx="53143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7E7E7E"/>
                </a:solidFill>
              </a:rPr>
              <a:t>機關綠色採購實務及注</a:t>
            </a:r>
            <a:r>
              <a:rPr sz="3200" spc="-15" dirty="0">
                <a:solidFill>
                  <a:srgbClr val="7E7E7E"/>
                </a:solidFill>
              </a:rPr>
              <a:t>意</a:t>
            </a:r>
            <a:r>
              <a:rPr sz="3200" dirty="0">
                <a:solidFill>
                  <a:srgbClr val="7E7E7E"/>
                </a:solidFill>
              </a:rPr>
              <a:t>事項</a:t>
            </a:r>
            <a:endParaRPr sz="3200"/>
          </a:p>
        </p:txBody>
      </p:sp>
      <p:grpSp>
        <p:nvGrpSpPr>
          <p:cNvPr id="27" name="object 27"/>
          <p:cNvGrpSpPr/>
          <p:nvPr/>
        </p:nvGrpSpPr>
        <p:grpSpPr>
          <a:xfrm>
            <a:off x="519683" y="1202436"/>
            <a:ext cx="603885" cy="401320"/>
            <a:chOff x="519683" y="1202436"/>
            <a:chExt cx="603885" cy="401320"/>
          </a:xfrm>
        </p:grpSpPr>
        <p:sp>
          <p:nvSpPr>
            <p:cNvPr id="28" name="object 28"/>
            <p:cNvSpPr/>
            <p:nvPr/>
          </p:nvSpPr>
          <p:spPr>
            <a:xfrm>
              <a:off x="519683" y="1202436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19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8659" y="12024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6779" y="1202436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19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5695950" y="3558921"/>
            <a:ext cx="3200400" cy="22860"/>
          </a:xfrm>
          <a:custGeom>
            <a:avLst/>
            <a:gdLst/>
            <a:ahLst/>
            <a:cxnLst/>
            <a:rect l="l" t="t" r="r" b="b"/>
            <a:pathLst>
              <a:path w="3200400" h="22860">
                <a:moveTo>
                  <a:pt x="3200400" y="0"/>
                </a:moveTo>
                <a:lnTo>
                  <a:pt x="0" y="0"/>
                </a:lnTo>
                <a:lnTo>
                  <a:pt x="0" y="22860"/>
                </a:lnTo>
                <a:lnTo>
                  <a:pt x="3200400" y="22860"/>
                </a:lnTo>
                <a:lnTo>
                  <a:pt x="3200400" y="0"/>
                </a:lnTo>
                <a:close/>
              </a:path>
            </a:pathLst>
          </a:custGeom>
          <a:solidFill>
            <a:srgbClr val="05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5706" y="3632686"/>
            <a:ext cx="11646535" cy="313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501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"/>
              <a:tabLst>
                <a:tab pos="583565" algn="l"/>
                <a:tab pos="584200" algn="l"/>
              </a:tabLst>
            </a:pP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凡於結帳</a:t>
            </a:r>
            <a:r>
              <a:rPr sz="2800" b="0" spc="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時</a:t>
            </a:r>
            <a:r>
              <a:rPr sz="2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輸入機關代</a:t>
            </a:r>
            <a:r>
              <a:rPr sz="28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碼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，該筆採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購資</a:t>
            </a:r>
            <a:r>
              <a:rPr sz="2800" b="0" spc="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料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將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自動</a:t>
            </a:r>
            <a:r>
              <a:rPr sz="2800" b="0" spc="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帶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入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綠色</a:t>
            </a:r>
            <a:r>
              <a:rPr sz="2800" b="0" spc="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生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活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資訊</a:t>
            </a:r>
            <a:r>
              <a:rPr sz="2800" b="0" spc="5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網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，  且自動帶入標章證號</a:t>
            </a:r>
            <a:endParaRPr sz="2800" dirty="0">
              <a:latin typeface="Noto Sans CJK JP Medium"/>
              <a:cs typeface="Noto Sans CJK JP Medium"/>
            </a:endParaRPr>
          </a:p>
          <a:p>
            <a:pPr marL="584200" marR="356870" indent="-571500">
              <a:lnSpc>
                <a:spcPct val="150100"/>
              </a:lnSpc>
              <a:spcBef>
                <a:spcPts val="600"/>
              </a:spcBef>
              <a:buClr>
                <a:srgbClr val="FF0000"/>
              </a:buClr>
              <a:buFont typeface="Wingdings"/>
              <a:buChar char=""/>
              <a:tabLst>
                <a:tab pos="583565" algn="l"/>
                <a:tab pos="584200" algn="l"/>
              </a:tabLst>
            </a:pP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環保產品線上採購網包含其他綠色產</a:t>
            </a:r>
            <a:r>
              <a:rPr sz="2800" b="0" spc="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品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，採購「指定採購項</a:t>
            </a:r>
            <a:r>
              <a:rPr sz="2800" b="0" spc="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目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」</a:t>
            </a:r>
            <a:r>
              <a:rPr sz="2800" b="0" spc="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時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，  請務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必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確認該產品是否具有效環保</a:t>
            </a:r>
            <a:r>
              <a:rPr sz="2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標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章</a:t>
            </a:r>
            <a:endParaRPr sz="2800" dirty="0">
              <a:latin typeface="Noto Sans CJK JP Medium"/>
              <a:cs typeface="Noto Sans CJK JP Medium"/>
            </a:endParaRPr>
          </a:p>
          <a:p>
            <a:pPr marL="10923270">
              <a:lnSpc>
                <a:spcPct val="100000"/>
              </a:lnSpc>
              <a:spcBef>
                <a:spcPts val="35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68</a:t>
            </a:r>
            <a:endParaRPr sz="2800" dirty="0">
              <a:latin typeface="Noto Sans CJK JP Medium"/>
              <a:cs typeface="Noto Sans CJK JP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5706" y="973456"/>
            <a:ext cx="11296650" cy="283654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718820">
              <a:lnSpc>
                <a:spcPct val="100000"/>
              </a:lnSpc>
              <a:spcBef>
                <a:spcPts val="1570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自行採購注意事項</a:t>
            </a:r>
            <a:endParaRPr sz="2800" dirty="0">
              <a:latin typeface="Noto Sans CJK JP Medium"/>
              <a:cs typeface="Noto Sans CJK JP Medium"/>
            </a:endParaRPr>
          </a:p>
          <a:p>
            <a:pPr marL="584200" marR="5080" indent="-571500">
              <a:lnSpc>
                <a:spcPts val="5040"/>
              </a:lnSpc>
              <a:spcBef>
                <a:spcPts val="240"/>
              </a:spcBef>
              <a:buClr>
                <a:srgbClr val="FF0000"/>
              </a:buClr>
              <a:buFont typeface="Wingdings"/>
              <a:buChar char=""/>
              <a:tabLst>
                <a:tab pos="583565" algn="l"/>
                <a:tab pos="584200" algn="l"/>
              </a:tabLst>
            </a:pPr>
            <a:r>
              <a:rPr sz="2800" b="0" spc="4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自行採</a:t>
            </a:r>
            <a:r>
              <a:rPr sz="2800" b="0" spc="5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購</a:t>
            </a:r>
            <a:r>
              <a:rPr sz="2800" b="0" spc="4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「</a:t>
            </a:r>
            <a:r>
              <a:rPr sz="2800" b="0" spc="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指定</a:t>
            </a:r>
            <a:r>
              <a:rPr sz="2800" b="0" spc="5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採</a:t>
            </a:r>
            <a:r>
              <a:rPr sz="2800" b="0" spc="3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購項</a:t>
            </a:r>
            <a:r>
              <a:rPr sz="2800" b="0" spc="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目</a:t>
            </a:r>
            <a:r>
              <a:rPr sz="2800" b="0" spc="5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」</a:t>
            </a:r>
            <a:r>
              <a:rPr sz="2800" b="0" spc="4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時</a:t>
            </a:r>
            <a:r>
              <a:rPr sz="2800" b="0" spc="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,</a:t>
            </a:r>
            <a:r>
              <a:rPr sz="2800" b="0" spc="3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無論是否採購</a:t>
            </a:r>
            <a:r>
              <a:rPr sz="2800" b="0" spc="5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環</a:t>
            </a:r>
            <a:r>
              <a:rPr sz="2800" b="0" spc="3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保標章</a:t>
            </a:r>
            <a:r>
              <a:rPr sz="2800" b="0" spc="5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產</a:t>
            </a:r>
            <a:r>
              <a:rPr sz="2800" b="0" spc="8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品</a:t>
            </a:r>
            <a:r>
              <a:rPr sz="2800" b="0" spc="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,</a:t>
            </a:r>
            <a:r>
              <a:rPr sz="2800" b="0" spc="4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皆須自行 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申報採購情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形</a:t>
            </a:r>
            <a:r>
              <a:rPr sz="2800" b="0" spc="-4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,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如為</a:t>
            </a:r>
            <a:r>
              <a:rPr sz="28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非環保標章產品</a:t>
            </a:r>
            <a:r>
              <a:rPr sz="2800" b="0" spc="-4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,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應於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採</a:t>
            </a: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購前</a:t>
            </a:r>
            <a:r>
              <a:rPr sz="2800" b="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簽</a:t>
            </a:r>
            <a:r>
              <a:rPr sz="2800" b="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准</a:t>
            </a:r>
            <a:r>
              <a:rPr sz="28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「</a:t>
            </a:r>
            <a:r>
              <a:rPr sz="2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不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統計專</a:t>
            </a:r>
            <a:r>
              <a:rPr sz="2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簽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」</a:t>
            </a:r>
            <a:endParaRPr sz="2800" dirty="0">
              <a:latin typeface="Noto Sans CJK JP Medium"/>
              <a:cs typeface="Noto Sans CJK JP Medium"/>
            </a:endParaRPr>
          </a:p>
          <a:p>
            <a:pPr marL="584200" indent="-571500">
              <a:lnSpc>
                <a:spcPct val="100000"/>
              </a:lnSpc>
              <a:spcBef>
                <a:spcPts val="1835"/>
              </a:spcBef>
              <a:buClr>
                <a:srgbClr val="FF0000"/>
              </a:buClr>
              <a:buFont typeface="Wingdings"/>
              <a:buChar char=""/>
              <a:tabLst>
                <a:tab pos="583565" algn="l"/>
                <a:tab pos="584200" algn="l"/>
              </a:tabLst>
            </a:pPr>
            <a:r>
              <a:rPr sz="2800" b="0" spc="-5" dirty="0" err="1" smtClean="0">
                <a:solidFill>
                  <a:srgbClr val="385622"/>
                </a:solidFill>
                <a:latin typeface="Noto Sans CJK JP Medium"/>
                <a:cs typeface="Noto Sans CJK JP Medium"/>
              </a:rPr>
              <a:t>如有網路</a:t>
            </a:r>
            <a:r>
              <a:rPr lang="zh-TW" altLang="en-US" sz="280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綠</a:t>
            </a:r>
            <a:r>
              <a:rPr lang="zh-TW" altLang="en-US" sz="2800" spc="-1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色</a:t>
            </a:r>
            <a:r>
              <a:rPr sz="2800" b="0" spc="-5" dirty="0" err="1" smtClean="0">
                <a:solidFill>
                  <a:srgbClr val="385622"/>
                </a:solidFill>
                <a:latin typeface="Noto Sans CJK JP Medium"/>
                <a:cs typeface="Noto Sans CJK JP Medium"/>
              </a:rPr>
              <a:t>採購需求</a:t>
            </a:r>
            <a:r>
              <a:rPr sz="2800" b="0" spc="-5" dirty="0" err="1">
                <a:solidFill>
                  <a:srgbClr val="385622"/>
                </a:solidFill>
                <a:latin typeface="Noto Sans CJK JP Medium"/>
                <a:cs typeface="Noto Sans CJK JP Medium"/>
              </a:rPr>
              <a:t>，可至</a:t>
            </a:r>
            <a:r>
              <a:rPr sz="2800" b="0" spc="-5" dirty="0" err="1">
                <a:solidFill>
                  <a:srgbClr val="0562C1"/>
                </a:solidFill>
                <a:latin typeface="Noto Sans CJK JP Medium"/>
                <a:cs typeface="Noto Sans CJK JP Medium"/>
                <a:hlinkClick r:id="rId11"/>
              </a:rPr>
              <a:t>環保</a:t>
            </a:r>
            <a:r>
              <a:rPr sz="2800" b="0" dirty="0" err="1">
                <a:solidFill>
                  <a:srgbClr val="0562C1"/>
                </a:solidFill>
                <a:latin typeface="Noto Sans CJK JP Medium"/>
                <a:cs typeface="Noto Sans CJK JP Medium"/>
                <a:hlinkClick r:id="rId11"/>
              </a:rPr>
              <a:t>產</a:t>
            </a:r>
            <a:r>
              <a:rPr sz="2800" b="0" spc="-5" dirty="0" err="1">
                <a:solidFill>
                  <a:srgbClr val="0562C1"/>
                </a:solidFill>
                <a:latin typeface="Noto Sans CJK JP Medium"/>
                <a:cs typeface="Noto Sans CJK JP Medium"/>
                <a:hlinkClick r:id="rId11"/>
              </a:rPr>
              <a:t>品線</a:t>
            </a:r>
            <a:r>
              <a:rPr sz="2800" b="0" dirty="0" err="1">
                <a:solidFill>
                  <a:srgbClr val="0562C1"/>
                </a:solidFill>
                <a:latin typeface="Noto Sans CJK JP Medium"/>
                <a:cs typeface="Noto Sans CJK JP Medium"/>
                <a:hlinkClick r:id="rId11"/>
              </a:rPr>
              <a:t>上</a:t>
            </a:r>
            <a:r>
              <a:rPr sz="2800" b="0" spc="-5" dirty="0" err="1">
                <a:solidFill>
                  <a:srgbClr val="0562C1"/>
                </a:solidFill>
                <a:latin typeface="Noto Sans CJK JP Medium"/>
                <a:cs typeface="Noto Sans CJK JP Medium"/>
                <a:hlinkClick r:id="rId11"/>
              </a:rPr>
              <a:t>採購</a:t>
            </a:r>
            <a:r>
              <a:rPr sz="2800" b="0" spc="15" dirty="0" err="1">
                <a:solidFill>
                  <a:srgbClr val="0562C1"/>
                </a:solidFill>
                <a:latin typeface="Noto Sans CJK JP Medium"/>
                <a:cs typeface="Noto Sans CJK JP Medium"/>
                <a:hlinkClick r:id="rId11"/>
              </a:rPr>
              <a:t>網</a:t>
            </a:r>
            <a:r>
              <a:rPr sz="2800" b="0" spc="-5" dirty="0" err="1">
                <a:solidFill>
                  <a:srgbClr val="385622"/>
                </a:solidFill>
                <a:latin typeface="Noto Sans CJK JP Medium"/>
                <a:cs typeface="Noto Sans CJK JP Medium"/>
              </a:rPr>
              <a:t>購買</a:t>
            </a:r>
            <a:endParaRPr sz="2800" dirty="0">
              <a:latin typeface="Noto Sans CJK JP Medium"/>
              <a:cs typeface="Noto Sans CJK JP Medium"/>
            </a:endParaRPr>
          </a:p>
          <a:p>
            <a:pPr marL="2435860" algn="ctr">
              <a:lnSpc>
                <a:spcPct val="100000"/>
              </a:lnSpc>
              <a:spcBef>
                <a:spcPts val="105"/>
              </a:spcBef>
            </a:pPr>
            <a:r>
              <a:rPr sz="1400" b="0" spc="5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(</a:t>
            </a:r>
            <a:r>
              <a:rPr sz="1400" b="0" spc="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請點</a:t>
            </a:r>
            <a:r>
              <a:rPr sz="14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我</a:t>
            </a:r>
            <a:r>
              <a:rPr sz="1400" b="0" spc="50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)</a:t>
            </a:r>
            <a:endParaRPr sz="1400" dirty="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83132" y="134299"/>
            <a:ext cx="3690620" cy="773430"/>
            <a:chOff x="8383132" y="134299"/>
            <a:chExt cx="3690620" cy="77343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3854" y="134299"/>
              <a:ext cx="2815156" cy="7730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22422" y="150979"/>
              <a:ext cx="673676" cy="6595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50325" y="176508"/>
              <a:ext cx="605155" cy="594360"/>
            </a:xfrm>
            <a:custGeom>
              <a:avLst/>
              <a:gdLst/>
              <a:ahLst/>
              <a:cxnLst/>
              <a:rect l="l" t="t" r="r" b="b"/>
              <a:pathLst>
                <a:path w="605154" h="594360">
                  <a:moveTo>
                    <a:pt x="319630" y="0"/>
                  </a:moveTo>
                  <a:lnTo>
                    <a:pt x="304883" y="5314"/>
                  </a:lnTo>
                  <a:lnTo>
                    <a:pt x="292967" y="15663"/>
                  </a:lnTo>
                  <a:lnTo>
                    <a:pt x="285513" y="29439"/>
                  </a:lnTo>
                  <a:lnTo>
                    <a:pt x="267191" y="83804"/>
                  </a:lnTo>
                  <a:lnTo>
                    <a:pt x="242158" y="62603"/>
                  </a:lnTo>
                  <a:lnTo>
                    <a:pt x="234775" y="58948"/>
                  </a:lnTo>
                  <a:lnTo>
                    <a:pt x="226990" y="57353"/>
                  </a:lnTo>
                  <a:lnTo>
                    <a:pt x="222896" y="50840"/>
                  </a:lnTo>
                  <a:lnTo>
                    <a:pt x="178065" y="16147"/>
                  </a:lnTo>
                  <a:lnTo>
                    <a:pt x="164162" y="8054"/>
                  </a:lnTo>
                  <a:lnTo>
                    <a:pt x="149240" y="4733"/>
                  </a:lnTo>
                  <a:lnTo>
                    <a:pt x="134369" y="7119"/>
                  </a:lnTo>
                  <a:lnTo>
                    <a:pt x="36523" y="104412"/>
                  </a:lnTo>
                  <a:lnTo>
                    <a:pt x="7571" y="143542"/>
                  </a:lnTo>
                  <a:lnTo>
                    <a:pt x="0" y="189634"/>
                  </a:lnTo>
                  <a:lnTo>
                    <a:pt x="6332" y="209530"/>
                  </a:lnTo>
                  <a:lnTo>
                    <a:pt x="18063" y="226012"/>
                  </a:lnTo>
                  <a:lnTo>
                    <a:pt x="34041" y="239055"/>
                  </a:lnTo>
                  <a:lnTo>
                    <a:pt x="20674" y="259736"/>
                  </a:lnTo>
                  <a:lnTo>
                    <a:pt x="11366" y="281631"/>
                  </a:lnTo>
                  <a:lnTo>
                    <a:pt x="7757" y="304786"/>
                  </a:lnTo>
                  <a:lnTo>
                    <a:pt x="11491" y="329242"/>
                  </a:lnTo>
                  <a:lnTo>
                    <a:pt x="14176" y="337815"/>
                  </a:lnTo>
                  <a:lnTo>
                    <a:pt x="22699" y="351107"/>
                  </a:lnTo>
                  <a:lnTo>
                    <a:pt x="21021" y="359814"/>
                  </a:lnTo>
                  <a:lnTo>
                    <a:pt x="686" y="529421"/>
                  </a:lnTo>
                  <a:lnTo>
                    <a:pt x="73" y="544868"/>
                  </a:lnTo>
                  <a:lnTo>
                    <a:pt x="4789" y="560092"/>
                  </a:lnTo>
                  <a:lnTo>
                    <a:pt x="14550" y="572375"/>
                  </a:lnTo>
                  <a:lnTo>
                    <a:pt x="29075" y="579000"/>
                  </a:lnTo>
                  <a:lnTo>
                    <a:pt x="88872" y="589102"/>
                  </a:lnTo>
                  <a:lnTo>
                    <a:pt x="97127" y="588703"/>
                  </a:lnTo>
                  <a:lnTo>
                    <a:pt x="104778" y="586576"/>
                  </a:lnTo>
                  <a:lnTo>
                    <a:pt x="111288" y="591096"/>
                  </a:lnTo>
                  <a:lnTo>
                    <a:pt x="119207" y="593821"/>
                  </a:lnTo>
                  <a:lnTo>
                    <a:pt x="192293" y="593821"/>
                  </a:lnTo>
                  <a:lnTo>
                    <a:pt x="199675" y="591295"/>
                  </a:lnTo>
                  <a:lnTo>
                    <a:pt x="206051" y="587241"/>
                  </a:lnTo>
                  <a:lnTo>
                    <a:pt x="219339" y="588836"/>
                  </a:lnTo>
                  <a:lnTo>
                    <a:pt x="284707" y="576873"/>
                  </a:lnTo>
                  <a:lnTo>
                    <a:pt x="289674" y="581393"/>
                  </a:lnTo>
                  <a:lnTo>
                    <a:pt x="295512" y="584649"/>
                  </a:lnTo>
                  <a:lnTo>
                    <a:pt x="340771" y="591902"/>
                  </a:lnTo>
                  <a:lnTo>
                    <a:pt x="380779" y="593389"/>
                  </a:lnTo>
                  <a:lnTo>
                    <a:pt x="418622" y="585256"/>
                  </a:lnTo>
                  <a:lnTo>
                    <a:pt x="451684" y="562518"/>
                  </a:lnTo>
                  <a:lnTo>
                    <a:pt x="463554" y="546260"/>
                  </a:lnTo>
                  <a:lnTo>
                    <a:pt x="471549" y="528357"/>
                  </a:lnTo>
                  <a:lnTo>
                    <a:pt x="498528" y="553612"/>
                  </a:lnTo>
                  <a:lnTo>
                    <a:pt x="511895" y="561780"/>
                  </a:lnTo>
                  <a:lnTo>
                    <a:pt x="527496" y="565226"/>
                  </a:lnTo>
                  <a:lnTo>
                    <a:pt x="543008" y="562865"/>
                  </a:lnTo>
                  <a:lnTo>
                    <a:pt x="556111" y="553612"/>
                  </a:lnTo>
                  <a:lnTo>
                    <a:pt x="593157" y="510147"/>
                  </a:lnTo>
                  <a:lnTo>
                    <a:pt x="601196" y="496790"/>
                  </a:lnTo>
                  <a:lnTo>
                    <a:pt x="604667" y="481494"/>
                  </a:lnTo>
                  <a:lnTo>
                    <a:pt x="602349" y="466286"/>
                  </a:lnTo>
                  <a:lnTo>
                    <a:pt x="593023" y="453191"/>
                  </a:lnTo>
                  <a:lnTo>
                    <a:pt x="535776" y="401551"/>
                  </a:lnTo>
                  <a:lnTo>
                    <a:pt x="575641" y="357687"/>
                  </a:lnTo>
                  <a:lnTo>
                    <a:pt x="582117" y="348380"/>
                  </a:lnTo>
                  <a:lnTo>
                    <a:pt x="585825" y="338762"/>
                  </a:lnTo>
                  <a:lnTo>
                    <a:pt x="586890" y="329070"/>
                  </a:lnTo>
                  <a:lnTo>
                    <a:pt x="585439" y="319539"/>
                  </a:lnTo>
                  <a:lnTo>
                    <a:pt x="590952" y="313425"/>
                  </a:lnTo>
                  <a:lnTo>
                    <a:pt x="595162" y="306371"/>
                  </a:lnTo>
                  <a:lnTo>
                    <a:pt x="597850" y="298557"/>
                  </a:lnTo>
                  <a:lnTo>
                    <a:pt x="598794" y="240119"/>
                  </a:lnTo>
                  <a:lnTo>
                    <a:pt x="595534" y="224629"/>
                  </a:lnTo>
                  <a:lnTo>
                    <a:pt x="586706" y="211807"/>
                  </a:lnTo>
                  <a:lnTo>
                    <a:pt x="573737" y="203071"/>
                  </a:lnTo>
                  <a:lnTo>
                    <a:pt x="558057" y="199844"/>
                  </a:lnTo>
                  <a:lnTo>
                    <a:pt x="540004" y="199844"/>
                  </a:lnTo>
                  <a:lnTo>
                    <a:pt x="558829" y="138609"/>
                  </a:lnTo>
                  <a:lnTo>
                    <a:pt x="562778" y="122356"/>
                  </a:lnTo>
                  <a:lnTo>
                    <a:pt x="565104" y="105935"/>
                  </a:lnTo>
                  <a:lnTo>
                    <a:pt x="562488" y="75553"/>
                  </a:lnTo>
                  <a:lnTo>
                    <a:pt x="550465" y="50649"/>
                  </a:lnTo>
                  <a:lnTo>
                    <a:pt x="530477" y="32037"/>
                  </a:lnTo>
                  <a:lnTo>
                    <a:pt x="499065" y="18407"/>
                  </a:lnTo>
                  <a:lnTo>
                    <a:pt x="493763" y="17144"/>
                  </a:lnTo>
                  <a:lnTo>
                    <a:pt x="395644" y="21730"/>
                  </a:lnTo>
                  <a:lnTo>
                    <a:pt x="335579" y="1327"/>
                  </a:lnTo>
                  <a:lnTo>
                    <a:pt x="319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90004" y="536256"/>
              <a:ext cx="76441" cy="1892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89997" y="216712"/>
              <a:ext cx="524510" cy="513715"/>
            </a:xfrm>
            <a:custGeom>
              <a:avLst/>
              <a:gdLst/>
              <a:ahLst/>
              <a:cxnLst/>
              <a:rect l="l" t="t" r="r" b="b"/>
              <a:pathLst>
                <a:path w="524509" h="513715">
                  <a:moveTo>
                    <a:pt x="329526" y="319659"/>
                  </a:moveTo>
                  <a:lnTo>
                    <a:pt x="284480" y="271081"/>
                  </a:lnTo>
                  <a:lnTo>
                    <a:pt x="267652" y="254457"/>
                  </a:lnTo>
                  <a:lnTo>
                    <a:pt x="229997" y="281178"/>
                  </a:lnTo>
                  <a:lnTo>
                    <a:pt x="204393" y="230987"/>
                  </a:lnTo>
                  <a:lnTo>
                    <a:pt x="182206" y="180352"/>
                  </a:lnTo>
                  <a:lnTo>
                    <a:pt x="133896" y="204279"/>
                  </a:lnTo>
                  <a:lnTo>
                    <a:pt x="148526" y="238772"/>
                  </a:lnTo>
                  <a:lnTo>
                    <a:pt x="89992" y="253441"/>
                  </a:lnTo>
                  <a:lnTo>
                    <a:pt x="76504" y="254393"/>
                  </a:lnTo>
                  <a:lnTo>
                    <a:pt x="74358" y="252260"/>
                  </a:lnTo>
                  <a:lnTo>
                    <a:pt x="74358" y="245491"/>
                  </a:lnTo>
                  <a:lnTo>
                    <a:pt x="77724" y="239903"/>
                  </a:lnTo>
                  <a:lnTo>
                    <a:pt x="157568" y="154647"/>
                  </a:lnTo>
                  <a:lnTo>
                    <a:pt x="221678" y="91160"/>
                  </a:lnTo>
                  <a:lnTo>
                    <a:pt x="180060" y="56007"/>
                  </a:lnTo>
                  <a:lnTo>
                    <a:pt x="112483" y="126187"/>
                  </a:lnTo>
                  <a:lnTo>
                    <a:pt x="65836" y="132308"/>
                  </a:lnTo>
                  <a:lnTo>
                    <a:pt x="63563" y="130111"/>
                  </a:lnTo>
                  <a:lnTo>
                    <a:pt x="63563" y="124599"/>
                  </a:lnTo>
                  <a:lnTo>
                    <a:pt x="113385" y="72529"/>
                  </a:lnTo>
                  <a:lnTo>
                    <a:pt x="151345" y="36664"/>
                  </a:lnTo>
                  <a:lnTo>
                    <a:pt x="109664" y="4368"/>
                  </a:lnTo>
                  <a:lnTo>
                    <a:pt x="61582" y="53555"/>
                  </a:lnTo>
                  <a:lnTo>
                    <a:pt x="11747" y="108978"/>
                  </a:lnTo>
                  <a:lnTo>
                    <a:pt x="2933" y="123723"/>
                  </a:lnTo>
                  <a:lnTo>
                    <a:pt x="0" y="134632"/>
                  </a:lnTo>
                  <a:lnTo>
                    <a:pt x="3695" y="152831"/>
                  </a:lnTo>
                  <a:lnTo>
                    <a:pt x="14770" y="165671"/>
                  </a:lnTo>
                  <a:lnTo>
                    <a:pt x="33210" y="173266"/>
                  </a:lnTo>
                  <a:lnTo>
                    <a:pt x="63487" y="175768"/>
                  </a:lnTo>
                  <a:lnTo>
                    <a:pt x="67983" y="175171"/>
                  </a:lnTo>
                  <a:lnTo>
                    <a:pt x="26974" y="222491"/>
                  </a:lnTo>
                  <a:lnTo>
                    <a:pt x="13068" y="245440"/>
                  </a:lnTo>
                  <a:lnTo>
                    <a:pt x="9601" y="254749"/>
                  </a:lnTo>
                  <a:lnTo>
                    <a:pt x="8458" y="262572"/>
                  </a:lnTo>
                  <a:lnTo>
                    <a:pt x="11620" y="279984"/>
                  </a:lnTo>
                  <a:lnTo>
                    <a:pt x="21094" y="292328"/>
                  </a:lnTo>
                  <a:lnTo>
                    <a:pt x="36880" y="299681"/>
                  </a:lnTo>
                  <a:lnTo>
                    <a:pt x="63957" y="301904"/>
                  </a:lnTo>
                  <a:lnTo>
                    <a:pt x="87655" y="298792"/>
                  </a:lnTo>
                  <a:lnTo>
                    <a:pt x="87655" y="513054"/>
                  </a:lnTo>
                  <a:lnTo>
                    <a:pt x="144500" y="513054"/>
                  </a:lnTo>
                  <a:lnTo>
                    <a:pt x="144500" y="287883"/>
                  </a:lnTo>
                  <a:lnTo>
                    <a:pt x="168656" y="282371"/>
                  </a:lnTo>
                  <a:lnTo>
                    <a:pt x="184429" y="315137"/>
                  </a:lnTo>
                  <a:lnTo>
                    <a:pt x="228854" y="294068"/>
                  </a:lnTo>
                  <a:lnTo>
                    <a:pt x="283413" y="352425"/>
                  </a:lnTo>
                  <a:lnTo>
                    <a:pt x="329526" y="319659"/>
                  </a:lnTo>
                  <a:close/>
                </a:path>
                <a:path w="524509" h="513715">
                  <a:moveTo>
                    <a:pt x="524421" y="441426"/>
                  </a:moveTo>
                  <a:lnTo>
                    <a:pt x="479450" y="401764"/>
                  </a:lnTo>
                  <a:lnTo>
                    <a:pt x="440842" y="364134"/>
                  </a:lnTo>
                  <a:lnTo>
                    <a:pt x="439115" y="362407"/>
                  </a:lnTo>
                  <a:lnTo>
                    <a:pt x="457542" y="343484"/>
                  </a:lnTo>
                  <a:lnTo>
                    <a:pt x="474814" y="325120"/>
                  </a:lnTo>
                  <a:lnTo>
                    <a:pt x="491540" y="306730"/>
                  </a:lnTo>
                  <a:lnTo>
                    <a:pt x="507174" y="288963"/>
                  </a:lnTo>
                  <a:lnTo>
                    <a:pt x="463207" y="256603"/>
                  </a:lnTo>
                  <a:lnTo>
                    <a:pt x="449808" y="273710"/>
                  </a:lnTo>
                  <a:lnTo>
                    <a:pt x="435737" y="290830"/>
                  </a:lnTo>
                  <a:lnTo>
                    <a:pt x="420928" y="307975"/>
                  </a:lnTo>
                  <a:lnTo>
                    <a:pt x="405295" y="325120"/>
                  </a:lnTo>
                  <a:lnTo>
                    <a:pt x="402945" y="322795"/>
                  </a:lnTo>
                  <a:lnTo>
                    <a:pt x="401332" y="320738"/>
                  </a:lnTo>
                  <a:lnTo>
                    <a:pt x="399656" y="318338"/>
                  </a:lnTo>
                  <a:lnTo>
                    <a:pt x="399656" y="249948"/>
                  </a:lnTo>
                  <a:lnTo>
                    <a:pt x="518312" y="249948"/>
                  </a:lnTo>
                  <a:lnTo>
                    <a:pt x="518312" y="199847"/>
                  </a:lnTo>
                  <a:lnTo>
                    <a:pt x="443547" y="199847"/>
                  </a:lnTo>
                  <a:lnTo>
                    <a:pt x="451637" y="177495"/>
                  </a:lnTo>
                  <a:lnTo>
                    <a:pt x="456514" y="163156"/>
                  </a:lnTo>
                  <a:lnTo>
                    <a:pt x="459105" y="155498"/>
                  </a:lnTo>
                  <a:lnTo>
                    <a:pt x="465963" y="133845"/>
                  </a:lnTo>
                  <a:lnTo>
                    <a:pt x="469366" y="122212"/>
                  </a:lnTo>
                  <a:lnTo>
                    <a:pt x="472211" y="112509"/>
                  </a:lnTo>
                  <a:lnTo>
                    <a:pt x="477761" y="93903"/>
                  </a:lnTo>
                  <a:lnTo>
                    <a:pt x="481799" y="79070"/>
                  </a:lnTo>
                  <a:lnTo>
                    <a:pt x="484263" y="68021"/>
                  </a:lnTo>
                  <a:lnTo>
                    <a:pt x="484873" y="62598"/>
                  </a:lnTo>
                  <a:lnTo>
                    <a:pt x="485089" y="60744"/>
                  </a:lnTo>
                  <a:lnTo>
                    <a:pt x="466356" y="22720"/>
                  </a:lnTo>
                  <a:lnTo>
                    <a:pt x="447840" y="17538"/>
                  </a:lnTo>
                  <a:lnTo>
                    <a:pt x="448183" y="17475"/>
                  </a:lnTo>
                  <a:lnTo>
                    <a:pt x="446697" y="17538"/>
                  </a:lnTo>
                  <a:lnTo>
                    <a:pt x="445554" y="17462"/>
                  </a:lnTo>
                  <a:lnTo>
                    <a:pt x="444627" y="17272"/>
                  </a:lnTo>
                  <a:lnTo>
                    <a:pt x="436105" y="17272"/>
                  </a:lnTo>
                  <a:lnTo>
                    <a:pt x="432003" y="17348"/>
                  </a:lnTo>
                  <a:lnTo>
                    <a:pt x="432003" y="71310"/>
                  </a:lnTo>
                  <a:lnTo>
                    <a:pt x="432003" y="74168"/>
                  </a:lnTo>
                  <a:lnTo>
                    <a:pt x="431139" y="76428"/>
                  </a:lnTo>
                  <a:lnTo>
                    <a:pt x="412140" y="122212"/>
                  </a:lnTo>
                  <a:lnTo>
                    <a:pt x="300266" y="122212"/>
                  </a:lnTo>
                  <a:lnTo>
                    <a:pt x="322618" y="62738"/>
                  </a:lnTo>
                  <a:lnTo>
                    <a:pt x="411873" y="62738"/>
                  </a:lnTo>
                  <a:lnTo>
                    <a:pt x="411873" y="62598"/>
                  </a:lnTo>
                  <a:lnTo>
                    <a:pt x="421601" y="62598"/>
                  </a:lnTo>
                  <a:lnTo>
                    <a:pt x="423748" y="62801"/>
                  </a:lnTo>
                  <a:lnTo>
                    <a:pt x="430466" y="67589"/>
                  </a:lnTo>
                  <a:lnTo>
                    <a:pt x="431469" y="69253"/>
                  </a:lnTo>
                  <a:lnTo>
                    <a:pt x="432003" y="71310"/>
                  </a:lnTo>
                  <a:lnTo>
                    <a:pt x="432003" y="17348"/>
                  </a:lnTo>
                  <a:lnTo>
                    <a:pt x="425234" y="17462"/>
                  </a:lnTo>
                  <a:lnTo>
                    <a:pt x="413778" y="18008"/>
                  </a:lnTo>
                  <a:lnTo>
                    <a:pt x="401751" y="18897"/>
                  </a:lnTo>
                  <a:lnTo>
                    <a:pt x="389191" y="20129"/>
                  </a:lnTo>
                  <a:lnTo>
                    <a:pt x="336169" y="22720"/>
                  </a:lnTo>
                  <a:lnTo>
                    <a:pt x="336778" y="20866"/>
                  </a:lnTo>
                  <a:lnTo>
                    <a:pt x="337248" y="19329"/>
                  </a:lnTo>
                  <a:lnTo>
                    <a:pt x="337718" y="17272"/>
                  </a:lnTo>
                  <a:lnTo>
                    <a:pt x="284899" y="0"/>
                  </a:lnTo>
                  <a:lnTo>
                    <a:pt x="276567" y="26339"/>
                  </a:lnTo>
                  <a:lnTo>
                    <a:pt x="268516" y="50152"/>
                  </a:lnTo>
                  <a:lnTo>
                    <a:pt x="253352" y="90182"/>
                  </a:lnTo>
                  <a:lnTo>
                    <a:pt x="238201" y="125526"/>
                  </a:lnTo>
                  <a:lnTo>
                    <a:pt x="221335" y="161023"/>
                  </a:lnTo>
                  <a:lnTo>
                    <a:pt x="274154" y="187083"/>
                  </a:lnTo>
                  <a:lnTo>
                    <a:pt x="276809" y="181254"/>
                  </a:lnTo>
                  <a:lnTo>
                    <a:pt x="279590" y="175348"/>
                  </a:lnTo>
                  <a:lnTo>
                    <a:pt x="285369" y="163156"/>
                  </a:lnTo>
                  <a:lnTo>
                    <a:pt x="399529" y="163156"/>
                  </a:lnTo>
                  <a:lnTo>
                    <a:pt x="396544" y="172351"/>
                  </a:lnTo>
                  <a:lnTo>
                    <a:pt x="393522" y="181533"/>
                  </a:lnTo>
                  <a:lnTo>
                    <a:pt x="390385" y="190703"/>
                  </a:lnTo>
                  <a:lnTo>
                    <a:pt x="387108" y="199910"/>
                  </a:lnTo>
                  <a:lnTo>
                    <a:pt x="214490" y="199910"/>
                  </a:lnTo>
                  <a:lnTo>
                    <a:pt x="214490" y="250024"/>
                  </a:lnTo>
                  <a:lnTo>
                    <a:pt x="342138" y="250024"/>
                  </a:lnTo>
                  <a:lnTo>
                    <a:pt x="342138" y="364134"/>
                  </a:lnTo>
                  <a:lnTo>
                    <a:pt x="324764" y="345782"/>
                  </a:lnTo>
                  <a:lnTo>
                    <a:pt x="294779" y="369379"/>
                  </a:lnTo>
                  <a:lnTo>
                    <a:pt x="263144" y="392480"/>
                  </a:lnTo>
                  <a:lnTo>
                    <a:pt x="229831" y="415048"/>
                  </a:lnTo>
                  <a:lnTo>
                    <a:pt x="194830" y="437032"/>
                  </a:lnTo>
                  <a:lnTo>
                    <a:pt x="232613" y="480504"/>
                  </a:lnTo>
                  <a:lnTo>
                    <a:pt x="262890" y="459930"/>
                  </a:lnTo>
                  <a:lnTo>
                    <a:pt x="291236" y="439839"/>
                  </a:lnTo>
                  <a:lnTo>
                    <a:pt x="317665" y="420154"/>
                  </a:lnTo>
                  <a:lnTo>
                    <a:pt x="342214" y="400812"/>
                  </a:lnTo>
                  <a:lnTo>
                    <a:pt x="342214" y="430263"/>
                  </a:lnTo>
                  <a:lnTo>
                    <a:pt x="332613" y="467537"/>
                  </a:lnTo>
                  <a:lnTo>
                    <a:pt x="327037" y="467537"/>
                  </a:lnTo>
                  <a:lnTo>
                    <a:pt x="310997" y="467144"/>
                  </a:lnTo>
                  <a:lnTo>
                    <a:pt x="294982" y="465912"/>
                  </a:lnTo>
                  <a:lnTo>
                    <a:pt x="278866" y="463816"/>
                  </a:lnTo>
                  <a:lnTo>
                    <a:pt x="263017" y="460895"/>
                  </a:lnTo>
                  <a:lnTo>
                    <a:pt x="272008" y="506628"/>
                  </a:lnTo>
                  <a:lnTo>
                    <a:pt x="289179" y="509498"/>
                  </a:lnTo>
                  <a:lnTo>
                    <a:pt x="304457" y="511556"/>
                  </a:lnTo>
                  <a:lnTo>
                    <a:pt x="317817" y="512787"/>
                  </a:lnTo>
                  <a:lnTo>
                    <a:pt x="329260" y="513207"/>
                  </a:lnTo>
                  <a:lnTo>
                    <a:pt x="339394" y="513207"/>
                  </a:lnTo>
                  <a:lnTo>
                    <a:pt x="376770" y="499605"/>
                  </a:lnTo>
                  <a:lnTo>
                    <a:pt x="395389" y="467537"/>
                  </a:lnTo>
                  <a:lnTo>
                    <a:pt x="396290" y="464439"/>
                  </a:lnTo>
                  <a:lnTo>
                    <a:pt x="398754" y="446925"/>
                  </a:lnTo>
                  <a:lnTo>
                    <a:pt x="399592" y="425805"/>
                  </a:lnTo>
                  <a:lnTo>
                    <a:pt x="399592" y="400812"/>
                  </a:lnTo>
                  <a:lnTo>
                    <a:pt x="399592" y="398564"/>
                  </a:lnTo>
                  <a:lnTo>
                    <a:pt x="420281" y="420789"/>
                  </a:lnTo>
                  <a:lnTo>
                    <a:pt x="441794" y="442518"/>
                  </a:lnTo>
                  <a:lnTo>
                    <a:pt x="464172" y="463842"/>
                  </a:lnTo>
                  <a:lnTo>
                    <a:pt x="487375" y="484822"/>
                  </a:lnTo>
                  <a:lnTo>
                    <a:pt x="524421" y="441426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0672" y="536256"/>
              <a:ext cx="76441" cy="1892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3130" y="143928"/>
              <a:ext cx="3341370" cy="742950"/>
            </a:xfrm>
            <a:custGeom>
              <a:avLst/>
              <a:gdLst/>
              <a:ahLst/>
              <a:cxnLst/>
              <a:rect l="l" t="t" r="r" b="b"/>
              <a:pathLst>
                <a:path w="3341370" h="742950">
                  <a:moveTo>
                    <a:pt x="750176" y="371373"/>
                  </a:moveTo>
                  <a:lnTo>
                    <a:pt x="747255" y="324777"/>
                  </a:lnTo>
                  <a:lnTo>
                    <a:pt x="738720" y="279920"/>
                  </a:lnTo>
                  <a:lnTo>
                    <a:pt x="724928" y="237134"/>
                  </a:lnTo>
                  <a:lnTo>
                    <a:pt x="706221" y="196761"/>
                  </a:lnTo>
                  <a:lnTo>
                    <a:pt x="682955" y="159181"/>
                  </a:lnTo>
                  <a:lnTo>
                    <a:pt x="655497" y="124714"/>
                  </a:lnTo>
                  <a:lnTo>
                    <a:pt x="624166" y="93713"/>
                  </a:lnTo>
                  <a:lnTo>
                    <a:pt x="589356" y="66522"/>
                  </a:lnTo>
                  <a:lnTo>
                    <a:pt x="551383" y="43497"/>
                  </a:lnTo>
                  <a:lnTo>
                    <a:pt x="510603" y="24993"/>
                  </a:lnTo>
                  <a:lnTo>
                    <a:pt x="467385" y="11341"/>
                  </a:lnTo>
                  <a:lnTo>
                    <a:pt x="422071" y="2895"/>
                  </a:lnTo>
                  <a:lnTo>
                    <a:pt x="375018" y="0"/>
                  </a:lnTo>
                  <a:lnTo>
                    <a:pt x="327990" y="2895"/>
                  </a:lnTo>
                  <a:lnTo>
                    <a:pt x="282702" y="11341"/>
                  </a:lnTo>
                  <a:lnTo>
                    <a:pt x="239509" y="24993"/>
                  </a:lnTo>
                  <a:lnTo>
                    <a:pt x="198755" y="43497"/>
                  </a:lnTo>
                  <a:lnTo>
                    <a:pt x="160794" y="66522"/>
                  </a:lnTo>
                  <a:lnTo>
                    <a:pt x="125984" y="93713"/>
                  </a:lnTo>
                  <a:lnTo>
                    <a:pt x="94665" y="124714"/>
                  </a:lnTo>
                  <a:lnTo>
                    <a:pt x="67208" y="159181"/>
                  </a:lnTo>
                  <a:lnTo>
                    <a:pt x="43954" y="196761"/>
                  </a:lnTo>
                  <a:lnTo>
                    <a:pt x="25247" y="237134"/>
                  </a:lnTo>
                  <a:lnTo>
                    <a:pt x="11455" y="279920"/>
                  </a:lnTo>
                  <a:lnTo>
                    <a:pt x="2921" y="324777"/>
                  </a:lnTo>
                  <a:lnTo>
                    <a:pt x="0" y="371373"/>
                  </a:lnTo>
                  <a:lnTo>
                    <a:pt x="2921" y="417969"/>
                  </a:lnTo>
                  <a:lnTo>
                    <a:pt x="11455" y="462838"/>
                  </a:lnTo>
                  <a:lnTo>
                    <a:pt x="25247" y="505637"/>
                  </a:lnTo>
                  <a:lnTo>
                    <a:pt x="43954" y="545998"/>
                  </a:lnTo>
                  <a:lnTo>
                    <a:pt x="67208" y="583603"/>
                  </a:lnTo>
                  <a:lnTo>
                    <a:pt x="94665" y="618070"/>
                  </a:lnTo>
                  <a:lnTo>
                    <a:pt x="125984" y="649071"/>
                  </a:lnTo>
                  <a:lnTo>
                    <a:pt x="160794" y="676262"/>
                  </a:lnTo>
                  <a:lnTo>
                    <a:pt x="198755" y="699287"/>
                  </a:lnTo>
                  <a:lnTo>
                    <a:pt x="239509" y="717791"/>
                  </a:lnTo>
                  <a:lnTo>
                    <a:pt x="282702" y="731443"/>
                  </a:lnTo>
                  <a:lnTo>
                    <a:pt x="327990" y="739876"/>
                  </a:lnTo>
                  <a:lnTo>
                    <a:pt x="375018" y="742759"/>
                  </a:lnTo>
                  <a:lnTo>
                    <a:pt x="422071" y="739863"/>
                  </a:lnTo>
                  <a:lnTo>
                    <a:pt x="467385" y="731418"/>
                  </a:lnTo>
                  <a:lnTo>
                    <a:pt x="510603" y="717765"/>
                  </a:lnTo>
                  <a:lnTo>
                    <a:pt x="551383" y="699262"/>
                  </a:lnTo>
                  <a:lnTo>
                    <a:pt x="589356" y="676236"/>
                  </a:lnTo>
                  <a:lnTo>
                    <a:pt x="624166" y="649046"/>
                  </a:lnTo>
                  <a:lnTo>
                    <a:pt x="655497" y="618045"/>
                  </a:lnTo>
                  <a:lnTo>
                    <a:pt x="682955" y="583577"/>
                  </a:lnTo>
                  <a:lnTo>
                    <a:pt x="706221" y="545985"/>
                  </a:lnTo>
                  <a:lnTo>
                    <a:pt x="724928" y="505625"/>
                  </a:lnTo>
                  <a:lnTo>
                    <a:pt x="738720" y="462838"/>
                  </a:lnTo>
                  <a:lnTo>
                    <a:pt x="747255" y="417969"/>
                  </a:lnTo>
                  <a:lnTo>
                    <a:pt x="750176" y="371373"/>
                  </a:lnTo>
                  <a:close/>
                </a:path>
                <a:path w="3341370" h="742950">
                  <a:moveTo>
                    <a:pt x="1803654" y="597865"/>
                  </a:moveTo>
                  <a:lnTo>
                    <a:pt x="1779752" y="567575"/>
                  </a:lnTo>
                  <a:lnTo>
                    <a:pt x="1757083" y="537387"/>
                  </a:lnTo>
                  <a:lnTo>
                    <a:pt x="1735632" y="507365"/>
                  </a:lnTo>
                  <a:lnTo>
                    <a:pt x="1715401" y="477570"/>
                  </a:lnTo>
                  <a:lnTo>
                    <a:pt x="1791233" y="477570"/>
                  </a:lnTo>
                  <a:lnTo>
                    <a:pt x="1791233" y="422744"/>
                  </a:lnTo>
                  <a:lnTo>
                    <a:pt x="1680502" y="422744"/>
                  </a:lnTo>
                  <a:lnTo>
                    <a:pt x="1673009" y="410298"/>
                  </a:lnTo>
                  <a:lnTo>
                    <a:pt x="1665795" y="397954"/>
                  </a:lnTo>
                  <a:lnTo>
                    <a:pt x="1658848" y="385597"/>
                  </a:lnTo>
                  <a:lnTo>
                    <a:pt x="1652104" y="373164"/>
                  </a:lnTo>
                  <a:lnTo>
                    <a:pt x="1786204" y="373164"/>
                  </a:lnTo>
                  <a:lnTo>
                    <a:pt x="1786204" y="331749"/>
                  </a:lnTo>
                  <a:lnTo>
                    <a:pt x="1786204" y="318262"/>
                  </a:lnTo>
                  <a:lnTo>
                    <a:pt x="1786064" y="318262"/>
                  </a:lnTo>
                  <a:lnTo>
                    <a:pt x="1786102" y="312331"/>
                  </a:lnTo>
                  <a:lnTo>
                    <a:pt x="1786204" y="303974"/>
                  </a:lnTo>
                  <a:lnTo>
                    <a:pt x="1786267" y="301586"/>
                  </a:lnTo>
                  <a:lnTo>
                    <a:pt x="1786470" y="301586"/>
                  </a:lnTo>
                  <a:lnTo>
                    <a:pt x="1786407" y="282181"/>
                  </a:lnTo>
                  <a:lnTo>
                    <a:pt x="1770164" y="238709"/>
                  </a:lnTo>
                  <a:lnTo>
                    <a:pt x="1734807" y="223431"/>
                  </a:lnTo>
                  <a:lnTo>
                    <a:pt x="1731035" y="223151"/>
                  </a:lnTo>
                  <a:lnTo>
                    <a:pt x="1731035" y="271145"/>
                  </a:lnTo>
                  <a:lnTo>
                    <a:pt x="1731035" y="324510"/>
                  </a:lnTo>
                  <a:lnTo>
                    <a:pt x="1723720" y="331749"/>
                  </a:lnTo>
                  <a:lnTo>
                    <a:pt x="1615732" y="331749"/>
                  </a:lnTo>
                  <a:lnTo>
                    <a:pt x="1615732" y="422744"/>
                  </a:lnTo>
                  <a:lnTo>
                    <a:pt x="1477886" y="422744"/>
                  </a:lnTo>
                  <a:lnTo>
                    <a:pt x="1478318" y="409943"/>
                  </a:lnTo>
                  <a:lnTo>
                    <a:pt x="1478864" y="397395"/>
                  </a:lnTo>
                  <a:lnTo>
                    <a:pt x="1480032" y="373164"/>
                  </a:lnTo>
                  <a:lnTo>
                    <a:pt x="1589620" y="373164"/>
                  </a:lnTo>
                  <a:lnTo>
                    <a:pt x="1595513" y="385127"/>
                  </a:lnTo>
                  <a:lnTo>
                    <a:pt x="1601851" y="397395"/>
                  </a:lnTo>
                  <a:lnTo>
                    <a:pt x="1608607" y="409943"/>
                  </a:lnTo>
                  <a:lnTo>
                    <a:pt x="1615732" y="422744"/>
                  </a:lnTo>
                  <a:lnTo>
                    <a:pt x="1615732" y="331749"/>
                  </a:lnTo>
                  <a:lnTo>
                    <a:pt x="1492453" y="331749"/>
                  </a:lnTo>
                  <a:lnTo>
                    <a:pt x="1485138" y="324510"/>
                  </a:lnTo>
                  <a:lnTo>
                    <a:pt x="1485138" y="271272"/>
                  </a:lnTo>
                  <a:lnTo>
                    <a:pt x="1492453" y="263893"/>
                  </a:lnTo>
                  <a:lnTo>
                    <a:pt x="1723720" y="263893"/>
                  </a:lnTo>
                  <a:lnTo>
                    <a:pt x="1731035" y="271145"/>
                  </a:lnTo>
                  <a:lnTo>
                    <a:pt x="1731035" y="223151"/>
                  </a:lnTo>
                  <a:lnTo>
                    <a:pt x="1717751" y="222161"/>
                  </a:lnTo>
                  <a:lnTo>
                    <a:pt x="1717751" y="222034"/>
                  </a:lnTo>
                  <a:lnTo>
                    <a:pt x="1430909" y="222034"/>
                  </a:lnTo>
                  <a:lnTo>
                    <a:pt x="1430909" y="234251"/>
                  </a:lnTo>
                  <a:lnTo>
                    <a:pt x="1427327" y="314337"/>
                  </a:lnTo>
                  <a:lnTo>
                    <a:pt x="1424559" y="380339"/>
                  </a:lnTo>
                  <a:lnTo>
                    <a:pt x="1422361" y="438251"/>
                  </a:lnTo>
                  <a:lnTo>
                    <a:pt x="1420799" y="486079"/>
                  </a:lnTo>
                  <a:lnTo>
                    <a:pt x="1419872" y="523773"/>
                  </a:lnTo>
                  <a:lnTo>
                    <a:pt x="1419567" y="551345"/>
                  </a:lnTo>
                  <a:lnTo>
                    <a:pt x="1420964" y="564997"/>
                  </a:lnTo>
                  <a:lnTo>
                    <a:pt x="1449324" y="603821"/>
                  </a:lnTo>
                  <a:lnTo>
                    <a:pt x="1498892" y="613219"/>
                  </a:lnTo>
                  <a:lnTo>
                    <a:pt x="1535061" y="612343"/>
                  </a:lnTo>
                  <a:lnTo>
                    <a:pt x="1575701" y="609739"/>
                  </a:lnTo>
                  <a:lnTo>
                    <a:pt x="1620824" y="605472"/>
                  </a:lnTo>
                  <a:lnTo>
                    <a:pt x="1670431" y="599592"/>
                  </a:lnTo>
                  <a:lnTo>
                    <a:pt x="1675218" y="567093"/>
                  </a:lnTo>
                  <a:lnTo>
                    <a:pt x="1677543" y="551345"/>
                  </a:lnTo>
                  <a:lnTo>
                    <a:pt x="1628000" y="558228"/>
                  </a:lnTo>
                  <a:lnTo>
                    <a:pt x="1583156" y="563156"/>
                  </a:lnTo>
                  <a:lnTo>
                    <a:pt x="1543037" y="566102"/>
                  </a:lnTo>
                  <a:lnTo>
                    <a:pt x="1507680" y="567093"/>
                  </a:lnTo>
                  <a:lnTo>
                    <a:pt x="1493266" y="565937"/>
                  </a:lnTo>
                  <a:lnTo>
                    <a:pt x="1483055" y="562432"/>
                  </a:lnTo>
                  <a:lnTo>
                    <a:pt x="1476997" y="556526"/>
                  </a:lnTo>
                  <a:lnTo>
                    <a:pt x="1475003" y="548144"/>
                  </a:lnTo>
                  <a:lnTo>
                    <a:pt x="1475079" y="535114"/>
                  </a:lnTo>
                  <a:lnTo>
                    <a:pt x="1475346" y="518960"/>
                  </a:lnTo>
                  <a:lnTo>
                    <a:pt x="1475765" y="499732"/>
                  </a:lnTo>
                  <a:lnTo>
                    <a:pt x="1476336" y="477507"/>
                  </a:lnTo>
                  <a:lnTo>
                    <a:pt x="1648079" y="477507"/>
                  </a:lnTo>
                  <a:lnTo>
                    <a:pt x="1669669" y="511721"/>
                  </a:lnTo>
                  <a:lnTo>
                    <a:pt x="1693278" y="546950"/>
                  </a:lnTo>
                  <a:lnTo>
                    <a:pt x="1718868" y="583145"/>
                  </a:lnTo>
                  <a:lnTo>
                    <a:pt x="1746465" y="620255"/>
                  </a:lnTo>
                  <a:lnTo>
                    <a:pt x="1803654" y="597865"/>
                  </a:lnTo>
                  <a:close/>
                </a:path>
                <a:path w="3341370" h="742950">
                  <a:moveTo>
                    <a:pt x="3341001" y="342468"/>
                  </a:moveTo>
                  <a:lnTo>
                    <a:pt x="3226574" y="342468"/>
                  </a:lnTo>
                  <a:lnTo>
                    <a:pt x="3226574" y="292811"/>
                  </a:lnTo>
                  <a:lnTo>
                    <a:pt x="3326841" y="292811"/>
                  </a:lnTo>
                  <a:lnTo>
                    <a:pt x="3326841" y="239776"/>
                  </a:lnTo>
                  <a:lnTo>
                    <a:pt x="3072409" y="239776"/>
                  </a:lnTo>
                  <a:lnTo>
                    <a:pt x="3072409" y="292811"/>
                  </a:lnTo>
                  <a:lnTo>
                    <a:pt x="3171266" y="292811"/>
                  </a:lnTo>
                  <a:lnTo>
                    <a:pt x="3171266" y="342468"/>
                  </a:lnTo>
                  <a:lnTo>
                    <a:pt x="3055099" y="342468"/>
                  </a:lnTo>
                  <a:lnTo>
                    <a:pt x="3055099" y="392112"/>
                  </a:lnTo>
                  <a:lnTo>
                    <a:pt x="3171266" y="392112"/>
                  </a:lnTo>
                  <a:lnTo>
                    <a:pt x="3171266" y="440296"/>
                  </a:lnTo>
                  <a:lnTo>
                    <a:pt x="3063887" y="440296"/>
                  </a:lnTo>
                  <a:lnTo>
                    <a:pt x="3063887" y="620331"/>
                  </a:lnTo>
                  <a:lnTo>
                    <a:pt x="3321062" y="620331"/>
                  </a:lnTo>
                  <a:lnTo>
                    <a:pt x="3326041" y="569950"/>
                  </a:lnTo>
                  <a:lnTo>
                    <a:pt x="3329787" y="531876"/>
                  </a:lnTo>
                  <a:lnTo>
                    <a:pt x="3330397" y="498716"/>
                  </a:lnTo>
                  <a:lnTo>
                    <a:pt x="3329736" y="487946"/>
                  </a:lnTo>
                  <a:lnTo>
                    <a:pt x="3328555" y="482028"/>
                  </a:lnTo>
                  <a:lnTo>
                    <a:pt x="3327806" y="478243"/>
                  </a:lnTo>
                  <a:lnTo>
                    <a:pt x="3298621" y="444588"/>
                  </a:lnTo>
                  <a:lnTo>
                    <a:pt x="3279597" y="440296"/>
                  </a:lnTo>
                  <a:lnTo>
                    <a:pt x="3274961" y="440296"/>
                  </a:lnTo>
                  <a:lnTo>
                    <a:pt x="3274961" y="489077"/>
                  </a:lnTo>
                  <a:lnTo>
                    <a:pt x="3274885" y="506653"/>
                  </a:lnTo>
                  <a:lnTo>
                    <a:pt x="3274796" y="514845"/>
                  </a:lnTo>
                  <a:lnTo>
                    <a:pt x="3274352" y="531876"/>
                  </a:lnTo>
                  <a:lnTo>
                    <a:pt x="3273653" y="550125"/>
                  </a:lnTo>
                  <a:lnTo>
                    <a:pt x="3272739" y="569950"/>
                  </a:lnTo>
                  <a:lnTo>
                    <a:pt x="3121075" y="569950"/>
                  </a:lnTo>
                  <a:lnTo>
                    <a:pt x="3119488" y="531622"/>
                  </a:lnTo>
                  <a:lnTo>
                    <a:pt x="3118853" y="488403"/>
                  </a:lnTo>
                  <a:lnTo>
                    <a:pt x="3124631" y="482955"/>
                  </a:lnTo>
                  <a:lnTo>
                    <a:pt x="3134893" y="482028"/>
                  </a:lnTo>
                  <a:lnTo>
                    <a:pt x="3134893" y="482295"/>
                  </a:lnTo>
                  <a:lnTo>
                    <a:pt x="3260801" y="482295"/>
                  </a:lnTo>
                  <a:lnTo>
                    <a:pt x="3269792" y="483755"/>
                  </a:lnTo>
                  <a:lnTo>
                    <a:pt x="3274961" y="489077"/>
                  </a:lnTo>
                  <a:lnTo>
                    <a:pt x="3274961" y="440296"/>
                  </a:lnTo>
                  <a:lnTo>
                    <a:pt x="3226701" y="440296"/>
                  </a:lnTo>
                  <a:lnTo>
                    <a:pt x="3226701" y="392036"/>
                  </a:lnTo>
                  <a:lnTo>
                    <a:pt x="3341001" y="392036"/>
                  </a:lnTo>
                  <a:lnTo>
                    <a:pt x="3341001" y="3424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17856" y="178055"/>
              <a:ext cx="681355" cy="467359"/>
            </a:xfrm>
            <a:custGeom>
              <a:avLst/>
              <a:gdLst/>
              <a:ahLst/>
              <a:cxnLst/>
              <a:rect l="l" t="t" r="r" b="b"/>
              <a:pathLst>
                <a:path w="681354" h="467359">
                  <a:moveTo>
                    <a:pt x="340395" y="0"/>
                  </a:moveTo>
                  <a:lnTo>
                    <a:pt x="294307" y="3087"/>
                  </a:lnTo>
                  <a:lnTo>
                    <a:pt x="250072" y="12078"/>
                  </a:lnTo>
                  <a:lnTo>
                    <a:pt x="208101" y="26566"/>
                  </a:lnTo>
                  <a:lnTo>
                    <a:pt x="168805" y="46143"/>
                  </a:lnTo>
                  <a:lnTo>
                    <a:pt x="132595" y="70401"/>
                  </a:lnTo>
                  <a:lnTo>
                    <a:pt x="99880" y="98934"/>
                  </a:lnTo>
                  <a:lnTo>
                    <a:pt x="71072" y="131334"/>
                  </a:lnTo>
                  <a:lnTo>
                    <a:pt x="46581" y="167194"/>
                  </a:lnTo>
                  <a:lnTo>
                    <a:pt x="26817" y="206107"/>
                  </a:lnTo>
                  <a:lnTo>
                    <a:pt x="12192" y="247664"/>
                  </a:lnTo>
                  <a:lnTo>
                    <a:pt x="3116" y="291460"/>
                  </a:lnTo>
                  <a:lnTo>
                    <a:pt x="0" y="337086"/>
                  </a:lnTo>
                  <a:lnTo>
                    <a:pt x="3038" y="381777"/>
                  </a:lnTo>
                  <a:lnTo>
                    <a:pt x="8372" y="411007"/>
                  </a:lnTo>
                  <a:lnTo>
                    <a:pt x="16247" y="439614"/>
                  </a:lnTo>
                  <a:lnTo>
                    <a:pt x="26576" y="467349"/>
                  </a:lnTo>
                  <a:lnTo>
                    <a:pt x="340395" y="337086"/>
                  </a:lnTo>
                  <a:lnTo>
                    <a:pt x="671395" y="413383"/>
                  </a:lnTo>
                  <a:lnTo>
                    <a:pt x="678106" y="375758"/>
                  </a:lnTo>
                  <a:lnTo>
                    <a:pt x="680790" y="337086"/>
                  </a:lnTo>
                  <a:lnTo>
                    <a:pt x="677673" y="291460"/>
                  </a:lnTo>
                  <a:lnTo>
                    <a:pt x="668593" y="247664"/>
                  </a:lnTo>
                  <a:lnTo>
                    <a:pt x="653963" y="206107"/>
                  </a:lnTo>
                  <a:lnTo>
                    <a:pt x="634194" y="167194"/>
                  </a:lnTo>
                  <a:lnTo>
                    <a:pt x="609698" y="131334"/>
                  </a:lnTo>
                  <a:lnTo>
                    <a:pt x="580885" y="98934"/>
                  </a:lnTo>
                  <a:lnTo>
                    <a:pt x="548167" y="70401"/>
                  </a:lnTo>
                  <a:lnTo>
                    <a:pt x="511955" y="46143"/>
                  </a:lnTo>
                  <a:lnTo>
                    <a:pt x="472660" y="26566"/>
                  </a:lnTo>
                  <a:lnTo>
                    <a:pt x="430695" y="12078"/>
                  </a:lnTo>
                  <a:lnTo>
                    <a:pt x="386469" y="3087"/>
                  </a:lnTo>
                  <a:lnTo>
                    <a:pt x="340395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30668" y="467104"/>
              <a:ext cx="659130" cy="386080"/>
            </a:xfrm>
            <a:custGeom>
              <a:avLst/>
              <a:gdLst/>
              <a:ahLst/>
              <a:cxnLst/>
              <a:rect l="l" t="t" r="r" b="b"/>
              <a:pathLst>
                <a:path w="659129" h="386080">
                  <a:moveTo>
                    <a:pt x="380595" y="0"/>
                  </a:moveTo>
                  <a:lnTo>
                    <a:pt x="275900" y="153988"/>
                  </a:lnTo>
                  <a:lnTo>
                    <a:pt x="0" y="146478"/>
                  </a:lnTo>
                  <a:lnTo>
                    <a:pt x="17497" y="191682"/>
                  </a:lnTo>
                  <a:lnTo>
                    <a:pt x="41157" y="233317"/>
                  </a:lnTo>
                  <a:lnTo>
                    <a:pt x="70344" y="270916"/>
                  </a:lnTo>
                  <a:lnTo>
                    <a:pt x="104424" y="304013"/>
                  </a:lnTo>
                  <a:lnTo>
                    <a:pt x="142764" y="332139"/>
                  </a:lnTo>
                  <a:lnTo>
                    <a:pt x="184728" y="354829"/>
                  </a:lnTo>
                  <a:lnTo>
                    <a:pt x="229684" y="371614"/>
                  </a:lnTo>
                  <a:lnTo>
                    <a:pt x="276997" y="382027"/>
                  </a:lnTo>
                  <a:lnTo>
                    <a:pt x="326033" y="385602"/>
                  </a:lnTo>
                  <a:lnTo>
                    <a:pt x="372886" y="382357"/>
                  </a:lnTo>
                  <a:lnTo>
                    <a:pt x="418108" y="372895"/>
                  </a:lnTo>
                  <a:lnTo>
                    <a:pt x="461177" y="357627"/>
                  </a:lnTo>
                  <a:lnTo>
                    <a:pt x="501575" y="336964"/>
                  </a:lnTo>
                  <a:lnTo>
                    <a:pt x="538780" y="311316"/>
                  </a:lnTo>
                  <a:lnTo>
                    <a:pt x="572272" y="281095"/>
                  </a:lnTo>
                  <a:lnTo>
                    <a:pt x="601532" y="246710"/>
                  </a:lnTo>
                  <a:lnTo>
                    <a:pt x="626038" y="208573"/>
                  </a:lnTo>
                  <a:lnTo>
                    <a:pt x="645271" y="167095"/>
                  </a:lnTo>
                  <a:lnTo>
                    <a:pt x="658710" y="122685"/>
                  </a:lnTo>
                  <a:lnTo>
                    <a:pt x="501667" y="155517"/>
                  </a:lnTo>
                  <a:lnTo>
                    <a:pt x="380595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18125" y="322599"/>
              <a:ext cx="306705" cy="234315"/>
            </a:xfrm>
            <a:custGeom>
              <a:avLst/>
              <a:gdLst/>
              <a:ahLst/>
              <a:cxnLst/>
              <a:rect l="l" t="t" r="r" b="b"/>
              <a:pathLst>
                <a:path w="306704" h="234315">
                  <a:moveTo>
                    <a:pt x="264155" y="0"/>
                  </a:moveTo>
                  <a:lnTo>
                    <a:pt x="258249" y="930"/>
                  </a:lnTo>
                  <a:lnTo>
                    <a:pt x="250531" y="9105"/>
                  </a:lnTo>
                  <a:lnTo>
                    <a:pt x="116037" y="208884"/>
                  </a:lnTo>
                  <a:lnTo>
                    <a:pt x="0" y="209350"/>
                  </a:lnTo>
                  <a:lnTo>
                    <a:pt x="1073" y="233475"/>
                  </a:lnTo>
                  <a:lnTo>
                    <a:pt x="166439" y="233807"/>
                  </a:lnTo>
                  <a:lnTo>
                    <a:pt x="306570" y="39676"/>
                  </a:lnTo>
                  <a:lnTo>
                    <a:pt x="271269" y="2392"/>
                  </a:lnTo>
                  <a:lnTo>
                    <a:pt x="264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26809" y="352766"/>
              <a:ext cx="658495" cy="262890"/>
            </a:xfrm>
            <a:custGeom>
              <a:avLst/>
              <a:gdLst/>
              <a:ahLst/>
              <a:cxnLst/>
              <a:rect l="l" t="t" r="r" b="b"/>
              <a:pathLst>
                <a:path w="658495" h="262890">
                  <a:moveTo>
                    <a:pt x="391468" y="0"/>
                  </a:moveTo>
                  <a:lnTo>
                    <a:pt x="224424" y="245703"/>
                  </a:lnTo>
                  <a:lnTo>
                    <a:pt x="0" y="245703"/>
                  </a:lnTo>
                  <a:lnTo>
                    <a:pt x="4160" y="260790"/>
                  </a:lnTo>
                  <a:lnTo>
                    <a:pt x="238384" y="262318"/>
                  </a:lnTo>
                  <a:lnTo>
                    <a:pt x="391535" y="41737"/>
                  </a:lnTo>
                  <a:lnTo>
                    <a:pt x="543344" y="258995"/>
                  </a:lnTo>
                  <a:lnTo>
                    <a:pt x="653140" y="258995"/>
                  </a:lnTo>
                  <a:lnTo>
                    <a:pt x="658173" y="245703"/>
                  </a:lnTo>
                  <a:lnTo>
                    <a:pt x="563679" y="245703"/>
                  </a:lnTo>
                  <a:lnTo>
                    <a:pt x="391468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23046" y="266572"/>
              <a:ext cx="670560" cy="371475"/>
            </a:xfrm>
            <a:custGeom>
              <a:avLst/>
              <a:gdLst/>
              <a:ahLst/>
              <a:cxnLst/>
              <a:rect l="l" t="t" r="r" b="b"/>
              <a:pathLst>
                <a:path w="670559" h="371475">
                  <a:moveTo>
                    <a:pt x="660666" y="345452"/>
                  </a:moveTo>
                  <a:lnTo>
                    <a:pt x="548119" y="345452"/>
                  </a:lnTo>
                  <a:lnTo>
                    <a:pt x="395770" y="127330"/>
                  </a:lnTo>
                  <a:lnTo>
                    <a:pt x="241541" y="345846"/>
                  </a:lnTo>
                  <a:lnTo>
                    <a:pt x="7594" y="346976"/>
                  </a:lnTo>
                  <a:lnTo>
                    <a:pt x="14566" y="367779"/>
                  </a:lnTo>
                  <a:lnTo>
                    <a:pt x="295503" y="367576"/>
                  </a:lnTo>
                  <a:lnTo>
                    <a:pt x="389597" y="221030"/>
                  </a:lnTo>
                  <a:lnTo>
                    <a:pt x="496633" y="370967"/>
                  </a:lnTo>
                  <a:lnTo>
                    <a:pt x="651129" y="370967"/>
                  </a:lnTo>
                  <a:lnTo>
                    <a:pt x="660666" y="345452"/>
                  </a:lnTo>
                  <a:close/>
                </a:path>
                <a:path w="670559" h="371475">
                  <a:moveTo>
                    <a:pt x="670255" y="309435"/>
                  </a:moveTo>
                  <a:lnTo>
                    <a:pt x="620318" y="309435"/>
                  </a:lnTo>
                  <a:lnTo>
                    <a:pt x="410857" y="9766"/>
                  </a:lnTo>
                  <a:lnTo>
                    <a:pt x="403948" y="2590"/>
                  </a:lnTo>
                  <a:lnTo>
                    <a:pt x="385152" y="0"/>
                  </a:lnTo>
                  <a:lnTo>
                    <a:pt x="377240" y="6845"/>
                  </a:lnTo>
                  <a:lnTo>
                    <a:pt x="175704" y="306578"/>
                  </a:lnTo>
                  <a:lnTo>
                    <a:pt x="0" y="305854"/>
                  </a:lnTo>
                  <a:lnTo>
                    <a:pt x="3759" y="331901"/>
                  </a:lnTo>
                  <a:lnTo>
                    <a:pt x="229323" y="333171"/>
                  </a:lnTo>
                  <a:lnTo>
                    <a:pt x="394017" y="89052"/>
                  </a:lnTo>
                  <a:lnTo>
                    <a:pt x="567702" y="331431"/>
                  </a:lnTo>
                  <a:lnTo>
                    <a:pt x="664946" y="331901"/>
                  </a:lnTo>
                  <a:lnTo>
                    <a:pt x="670255" y="309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69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85215" y="353949"/>
            <a:ext cx="4597400" cy="548005"/>
            <a:chOff x="985215" y="353949"/>
            <a:chExt cx="4597400" cy="548005"/>
          </a:xfrm>
        </p:grpSpPr>
        <p:sp>
          <p:nvSpPr>
            <p:cNvPr id="24" name="object 24"/>
            <p:cNvSpPr/>
            <p:nvPr/>
          </p:nvSpPr>
          <p:spPr>
            <a:xfrm>
              <a:off x="985215" y="353949"/>
              <a:ext cx="3335578" cy="5478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58513" y="360044"/>
              <a:ext cx="1223645" cy="538480"/>
            </a:xfrm>
            <a:custGeom>
              <a:avLst/>
              <a:gdLst/>
              <a:ahLst/>
              <a:cxnLst/>
              <a:rect l="l" t="t" r="r" b="b"/>
              <a:pathLst>
                <a:path w="1223645" h="538480">
                  <a:moveTo>
                    <a:pt x="294386" y="231013"/>
                  </a:moveTo>
                  <a:lnTo>
                    <a:pt x="291947" y="186918"/>
                  </a:lnTo>
                  <a:lnTo>
                    <a:pt x="284645" y="147955"/>
                  </a:lnTo>
                  <a:lnTo>
                    <a:pt x="272465" y="114147"/>
                  </a:lnTo>
                  <a:lnTo>
                    <a:pt x="264617" y="100965"/>
                  </a:lnTo>
                  <a:lnTo>
                    <a:pt x="255397" y="85471"/>
                  </a:lnTo>
                  <a:lnTo>
                    <a:pt x="234010" y="62636"/>
                  </a:lnTo>
                  <a:lnTo>
                    <a:pt x="208940" y="46329"/>
                  </a:lnTo>
                  <a:lnTo>
                    <a:pt x="204851" y="44945"/>
                  </a:lnTo>
                  <a:lnTo>
                    <a:pt x="204851" y="182118"/>
                  </a:lnTo>
                  <a:lnTo>
                    <a:pt x="203822" y="195097"/>
                  </a:lnTo>
                  <a:lnTo>
                    <a:pt x="179920" y="235458"/>
                  </a:lnTo>
                  <a:lnTo>
                    <a:pt x="147193" y="245745"/>
                  </a:lnTo>
                  <a:lnTo>
                    <a:pt x="133908" y="244563"/>
                  </a:lnTo>
                  <a:lnTo>
                    <a:pt x="95770" y="216141"/>
                  </a:lnTo>
                  <a:lnTo>
                    <a:pt x="86614" y="173863"/>
                  </a:lnTo>
                  <a:lnTo>
                    <a:pt x="87604" y="159054"/>
                  </a:lnTo>
                  <a:lnTo>
                    <a:pt x="102616" y="122047"/>
                  </a:lnTo>
                  <a:lnTo>
                    <a:pt x="145034" y="100965"/>
                  </a:lnTo>
                  <a:lnTo>
                    <a:pt x="157975" y="102489"/>
                  </a:lnTo>
                  <a:lnTo>
                    <a:pt x="188595" y="125349"/>
                  </a:lnTo>
                  <a:lnTo>
                    <a:pt x="203822" y="166357"/>
                  </a:lnTo>
                  <a:lnTo>
                    <a:pt x="204851" y="182118"/>
                  </a:lnTo>
                  <a:lnTo>
                    <a:pt x="204851" y="44945"/>
                  </a:lnTo>
                  <a:lnTo>
                    <a:pt x="180200" y="36537"/>
                  </a:lnTo>
                  <a:lnTo>
                    <a:pt x="147828" y="33274"/>
                  </a:lnTo>
                  <a:lnTo>
                    <a:pt x="116433" y="35852"/>
                  </a:lnTo>
                  <a:lnTo>
                    <a:pt x="63042" y="56476"/>
                  </a:lnTo>
                  <a:lnTo>
                    <a:pt x="23088" y="96697"/>
                  </a:lnTo>
                  <a:lnTo>
                    <a:pt x="2565" y="150368"/>
                  </a:lnTo>
                  <a:lnTo>
                    <a:pt x="0" y="181864"/>
                  </a:lnTo>
                  <a:lnTo>
                    <a:pt x="2120" y="208775"/>
                  </a:lnTo>
                  <a:lnTo>
                    <a:pt x="19126" y="255397"/>
                  </a:lnTo>
                  <a:lnTo>
                    <a:pt x="52171" y="291274"/>
                  </a:lnTo>
                  <a:lnTo>
                    <a:pt x="95554" y="309841"/>
                  </a:lnTo>
                  <a:lnTo>
                    <a:pt x="120777" y="312166"/>
                  </a:lnTo>
                  <a:lnTo>
                    <a:pt x="147942" y="309486"/>
                  </a:lnTo>
                  <a:lnTo>
                    <a:pt x="171335" y="301421"/>
                  </a:lnTo>
                  <a:lnTo>
                    <a:pt x="190944" y="288010"/>
                  </a:lnTo>
                  <a:lnTo>
                    <a:pt x="206756" y="269240"/>
                  </a:lnTo>
                  <a:lnTo>
                    <a:pt x="208407" y="269748"/>
                  </a:lnTo>
                  <a:lnTo>
                    <a:pt x="201015" y="328091"/>
                  </a:lnTo>
                  <a:lnTo>
                    <a:pt x="181127" y="369760"/>
                  </a:lnTo>
                  <a:lnTo>
                    <a:pt x="148717" y="394766"/>
                  </a:lnTo>
                  <a:lnTo>
                    <a:pt x="103759" y="403098"/>
                  </a:lnTo>
                  <a:lnTo>
                    <a:pt x="81610" y="401726"/>
                  </a:lnTo>
                  <a:lnTo>
                    <a:pt x="60921" y="397611"/>
                  </a:lnTo>
                  <a:lnTo>
                    <a:pt x="41706" y="390779"/>
                  </a:lnTo>
                  <a:lnTo>
                    <a:pt x="24003" y="381254"/>
                  </a:lnTo>
                  <a:lnTo>
                    <a:pt x="24041" y="454685"/>
                  </a:lnTo>
                  <a:lnTo>
                    <a:pt x="43624" y="461746"/>
                  </a:lnTo>
                  <a:lnTo>
                    <a:pt x="64782" y="466775"/>
                  </a:lnTo>
                  <a:lnTo>
                    <a:pt x="87490" y="469798"/>
                  </a:lnTo>
                  <a:lnTo>
                    <a:pt x="111760" y="470789"/>
                  </a:lnTo>
                  <a:lnTo>
                    <a:pt x="153377" y="466763"/>
                  </a:lnTo>
                  <a:lnTo>
                    <a:pt x="189865" y="454660"/>
                  </a:lnTo>
                  <a:lnTo>
                    <a:pt x="221145" y="434517"/>
                  </a:lnTo>
                  <a:lnTo>
                    <a:pt x="247269" y="406273"/>
                  </a:lnTo>
                  <a:lnTo>
                    <a:pt x="249135" y="403098"/>
                  </a:lnTo>
                  <a:lnTo>
                    <a:pt x="267906" y="371182"/>
                  </a:lnTo>
                  <a:lnTo>
                    <a:pt x="282638" y="330263"/>
                  </a:lnTo>
                  <a:lnTo>
                    <a:pt x="291452" y="283552"/>
                  </a:lnTo>
                  <a:lnTo>
                    <a:pt x="292239" y="269240"/>
                  </a:lnTo>
                  <a:lnTo>
                    <a:pt x="293560" y="245745"/>
                  </a:lnTo>
                  <a:lnTo>
                    <a:pt x="294386" y="231013"/>
                  </a:lnTo>
                  <a:close/>
                </a:path>
                <a:path w="1223645" h="538480">
                  <a:moveTo>
                    <a:pt x="645668" y="323596"/>
                  </a:moveTo>
                  <a:lnTo>
                    <a:pt x="637857" y="270637"/>
                  </a:lnTo>
                  <a:lnTo>
                    <a:pt x="621334" y="238633"/>
                  </a:lnTo>
                  <a:lnTo>
                    <a:pt x="614426" y="228727"/>
                  </a:lnTo>
                  <a:lnTo>
                    <a:pt x="597420" y="212750"/>
                  </a:lnTo>
                  <a:lnTo>
                    <a:pt x="577659" y="201358"/>
                  </a:lnTo>
                  <a:lnTo>
                    <a:pt x="559054" y="195745"/>
                  </a:lnTo>
                  <a:lnTo>
                    <a:pt x="559054" y="329311"/>
                  </a:lnTo>
                  <a:lnTo>
                    <a:pt x="558088" y="344487"/>
                  </a:lnTo>
                  <a:lnTo>
                    <a:pt x="543560" y="382016"/>
                  </a:lnTo>
                  <a:lnTo>
                    <a:pt x="500888" y="403098"/>
                  </a:lnTo>
                  <a:lnTo>
                    <a:pt x="488188" y="401650"/>
                  </a:lnTo>
                  <a:lnTo>
                    <a:pt x="450659" y="368046"/>
                  </a:lnTo>
                  <a:lnTo>
                    <a:pt x="441452" y="324358"/>
                  </a:lnTo>
                  <a:lnTo>
                    <a:pt x="442455" y="310680"/>
                  </a:lnTo>
                  <a:lnTo>
                    <a:pt x="466445" y="268630"/>
                  </a:lnTo>
                  <a:lnTo>
                    <a:pt x="500380" y="258064"/>
                  </a:lnTo>
                  <a:lnTo>
                    <a:pt x="526046" y="262521"/>
                  </a:lnTo>
                  <a:lnTo>
                    <a:pt x="544385" y="275882"/>
                  </a:lnTo>
                  <a:lnTo>
                    <a:pt x="555383" y="298145"/>
                  </a:lnTo>
                  <a:lnTo>
                    <a:pt x="559054" y="329311"/>
                  </a:lnTo>
                  <a:lnTo>
                    <a:pt x="559054" y="195745"/>
                  </a:lnTo>
                  <a:lnTo>
                    <a:pt x="555129" y="194551"/>
                  </a:lnTo>
                  <a:lnTo>
                    <a:pt x="529844" y="192278"/>
                  </a:lnTo>
                  <a:lnTo>
                    <a:pt x="501929" y="195173"/>
                  </a:lnTo>
                  <a:lnTo>
                    <a:pt x="477659" y="203835"/>
                  </a:lnTo>
                  <a:lnTo>
                    <a:pt x="457022" y="218325"/>
                  </a:lnTo>
                  <a:lnTo>
                    <a:pt x="440055" y="238633"/>
                  </a:lnTo>
                  <a:lnTo>
                    <a:pt x="438404" y="238633"/>
                  </a:lnTo>
                  <a:lnTo>
                    <a:pt x="445731" y="183362"/>
                  </a:lnTo>
                  <a:lnTo>
                    <a:pt x="467741" y="139319"/>
                  </a:lnTo>
                  <a:lnTo>
                    <a:pt x="501992" y="110578"/>
                  </a:lnTo>
                  <a:lnTo>
                    <a:pt x="545973" y="100965"/>
                  </a:lnTo>
                  <a:lnTo>
                    <a:pt x="564578" y="102108"/>
                  </a:lnTo>
                  <a:lnTo>
                    <a:pt x="582510" y="105537"/>
                  </a:lnTo>
                  <a:lnTo>
                    <a:pt x="599719" y="111252"/>
                  </a:lnTo>
                  <a:lnTo>
                    <a:pt x="616204" y="119253"/>
                  </a:lnTo>
                  <a:lnTo>
                    <a:pt x="616204" y="100965"/>
                  </a:lnTo>
                  <a:lnTo>
                    <a:pt x="616204" y="44704"/>
                  </a:lnTo>
                  <a:lnTo>
                    <a:pt x="563245" y="33997"/>
                  </a:lnTo>
                  <a:lnTo>
                    <a:pt x="540512" y="33274"/>
                  </a:lnTo>
                  <a:lnTo>
                    <a:pt x="498284" y="37465"/>
                  </a:lnTo>
                  <a:lnTo>
                    <a:pt x="460971" y="50038"/>
                  </a:lnTo>
                  <a:lnTo>
                    <a:pt x="428561" y="70993"/>
                  </a:lnTo>
                  <a:lnTo>
                    <a:pt x="401066" y="100330"/>
                  </a:lnTo>
                  <a:lnTo>
                    <a:pt x="379145" y="136385"/>
                  </a:lnTo>
                  <a:lnTo>
                    <a:pt x="363512" y="177469"/>
                  </a:lnTo>
                  <a:lnTo>
                    <a:pt x="354139" y="223583"/>
                  </a:lnTo>
                  <a:lnTo>
                    <a:pt x="351028" y="274701"/>
                  </a:lnTo>
                  <a:lnTo>
                    <a:pt x="353428" y="317906"/>
                  </a:lnTo>
                  <a:lnTo>
                    <a:pt x="360654" y="356235"/>
                  </a:lnTo>
                  <a:lnTo>
                    <a:pt x="389636" y="418338"/>
                  </a:lnTo>
                  <a:lnTo>
                    <a:pt x="436778" y="457669"/>
                  </a:lnTo>
                  <a:lnTo>
                    <a:pt x="500888" y="470789"/>
                  </a:lnTo>
                  <a:lnTo>
                    <a:pt x="531177" y="468198"/>
                  </a:lnTo>
                  <a:lnTo>
                    <a:pt x="583234" y="447382"/>
                  </a:lnTo>
                  <a:lnTo>
                    <a:pt x="622782" y="406895"/>
                  </a:lnTo>
                  <a:lnTo>
                    <a:pt x="643115" y="354126"/>
                  </a:lnTo>
                  <a:lnTo>
                    <a:pt x="645668" y="323596"/>
                  </a:lnTo>
                  <a:close/>
                </a:path>
                <a:path w="1223645" h="538480">
                  <a:moveTo>
                    <a:pt x="832485" y="11938"/>
                  </a:moveTo>
                  <a:lnTo>
                    <a:pt x="763651" y="0"/>
                  </a:lnTo>
                  <a:lnTo>
                    <a:pt x="747776" y="57505"/>
                  </a:lnTo>
                  <a:lnTo>
                    <a:pt x="730669" y="111150"/>
                  </a:lnTo>
                  <a:lnTo>
                    <a:pt x="712330" y="160947"/>
                  </a:lnTo>
                  <a:lnTo>
                    <a:pt x="692746" y="206908"/>
                  </a:lnTo>
                  <a:lnTo>
                    <a:pt x="671957" y="249047"/>
                  </a:lnTo>
                  <a:lnTo>
                    <a:pt x="677329" y="275323"/>
                  </a:lnTo>
                  <a:lnTo>
                    <a:pt x="682586" y="301726"/>
                  </a:lnTo>
                  <a:lnTo>
                    <a:pt x="687705" y="328282"/>
                  </a:lnTo>
                  <a:lnTo>
                    <a:pt x="692658" y="354965"/>
                  </a:lnTo>
                  <a:lnTo>
                    <a:pt x="700773" y="341731"/>
                  </a:lnTo>
                  <a:lnTo>
                    <a:pt x="708761" y="328129"/>
                  </a:lnTo>
                  <a:lnTo>
                    <a:pt x="716635" y="314159"/>
                  </a:lnTo>
                  <a:lnTo>
                    <a:pt x="724408" y="299847"/>
                  </a:lnTo>
                  <a:lnTo>
                    <a:pt x="724408" y="537464"/>
                  </a:lnTo>
                  <a:lnTo>
                    <a:pt x="789940" y="537464"/>
                  </a:lnTo>
                  <a:lnTo>
                    <a:pt x="789940" y="299847"/>
                  </a:lnTo>
                  <a:lnTo>
                    <a:pt x="789940" y="148463"/>
                  </a:lnTo>
                  <a:lnTo>
                    <a:pt x="801166" y="116014"/>
                  </a:lnTo>
                  <a:lnTo>
                    <a:pt x="812012" y="82448"/>
                  </a:lnTo>
                  <a:lnTo>
                    <a:pt x="822452" y="47764"/>
                  </a:lnTo>
                  <a:lnTo>
                    <a:pt x="832485" y="11938"/>
                  </a:lnTo>
                  <a:close/>
                </a:path>
                <a:path w="1223645" h="538480">
                  <a:moveTo>
                    <a:pt x="1218692" y="203708"/>
                  </a:moveTo>
                  <a:lnTo>
                    <a:pt x="1188631" y="198996"/>
                  </a:lnTo>
                  <a:lnTo>
                    <a:pt x="1160780" y="193598"/>
                  </a:lnTo>
                  <a:lnTo>
                    <a:pt x="1135100" y="187515"/>
                  </a:lnTo>
                  <a:lnTo>
                    <a:pt x="1111631" y="180721"/>
                  </a:lnTo>
                  <a:lnTo>
                    <a:pt x="1128725" y="163982"/>
                  </a:lnTo>
                  <a:lnTo>
                    <a:pt x="1139761" y="151765"/>
                  </a:lnTo>
                  <a:lnTo>
                    <a:pt x="1145540" y="145389"/>
                  </a:lnTo>
                  <a:lnTo>
                    <a:pt x="1162062" y="124929"/>
                  </a:lnTo>
                  <a:lnTo>
                    <a:pt x="1177099" y="104267"/>
                  </a:lnTo>
                  <a:lnTo>
                    <a:pt x="1178306" y="102616"/>
                  </a:lnTo>
                  <a:lnTo>
                    <a:pt x="1178306" y="43053"/>
                  </a:lnTo>
                  <a:lnTo>
                    <a:pt x="1101217" y="43053"/>
                  </a:lnTo>
                  <a:lnTo>
                    <a:pt x="1101217" y="104267"/>
                  </a:lnTo>
                  <a:lnTo>
                    <a:pt x="1089431" y="117297"/>
                  </a:lnTo>
                  <a:lnTo>
                    <a:pt x="1076388" y="129540"/>
                  </a:lnTo>
                  <a:lnTo>
                    <a:pt x="1062101" y="141033"/>
                  </a:lnTo>
                  <a:lnTo>
                    <a:pt x="1046607" y="151765"/>
                  </a:lnTo>
                  <a:lnTo>
                    <a:pt x="1037259" y="145796"/>
                  </a:lnTo>
                  <a:lnTo>
                    <a:pt x="1030770" y="141655"/>
                  </a:lnTo>
                  <a:lnTo>
                    <a:pt x="1024521" y="137033"/>
                  </a:lnTo>
                  <a:lnTo>
                    <a:pt x="1017816" y="132080"/>
                  </a:lnTo>
                  <a:lnTo>
                    <a:pt x="1015466" y="130352"/>
                  </a:lnTo>
                  <a:lnTo>
                    <a:pt x="1000721" y="117894"/>
                  </a:lnTo>
                  <a:lnTo>
                    <a:pt x="986536" y="104267"/>
                  </a:lnTo>
                  <a:lnTo>
                    <a:pt x="1101217" y="104267"/>
                  </a:lnTo>
                  <a:lnTo>
                    <a:pt x="1101217" y="43053"/>
                  </a:lnTo>
                  <a:lnTo>
                    <a:pt x="1024255" y="43053"/>
                  </a:lnTo>
                  <a:lnTo>
                    <a:pt x="1030770" y="32575"/>
                  </a:lnTo>
                  <a:lnTo>
                    <a:pt x="1037221" y="21907"/>
                  </a:lnTo>
                  <a:lnTo>
                    <a:pt x="1043584" y="11049"/>
                  </a:lnTo>
                  <a:lnTo>
                    <a:pt x="1049909" y="0"/>
                  </a:lnTo>
                  <a:lnTo>
                    <a:pt x="984885" y="0"/>
                  </a:lnTo>
                  <a:lnTo>
                    <a:pt x="984885" y="183515"/>
                  </a:lnTo>
                  <a:lnTo>
                    <a:pt x="960564" y="192189"/>
                  </a:lnTo>
                  <a:lnTo>
                    <a:pt x="934529" y="200266"/>
                  </a:lnTo>
                  <a:lnTo>
                    <a:pt x="906767" y="207759"/>
                  </a:lnTo>
                  <a:lnTo>
                    <a:pt x="877316" y="214630"/>
                  </a:lnTo>
                  <a:lnTo>
                    <a:pt x="877316" y="137033"/>
                  </a:lnTo>
                  <a:lnTo>
                    <a:pt x="886891" y="143941"/>
                  </a:lnTo>
                  <a:lnTo>
                    <a:pt x="897534" y="152069"/>
                  </a:lnTo>
                  <a:lnTo>
                    <a:pt x="909281" y="161417"/>
                  </a:lnTo>
                  <a:lnTo>
                    <a:pt x="922147" y="171958"/>
                  </a:lnTo>
                  <a:lnTo>
                    <a:pt x="928382" y="165620"/>
                  </a:lnTo>
                  <a:lnTo>
                    <a:pt x="934542" y="159169"/>
                  </a:lnTo>
                  <a:lnTo>
                    <a:pt x="940625" y="152565"/>
                  </a:lnTo>
                  <a:lnTo>
                    <a:pt x="946658" y="145796"/>
                  </a:lnTo>
                  <a:lnTo>
                    <a:pt x="955827" y="155727"/>
                  </a:lnTo>
                  <a:lnTo>
                    <a:pt x="965238" y="165328"/>
                  </a:lnTo>
                  <a:lnTo>
                    <a:pt x="974928" y="174586"/>
                  </a:lnTo>
                  <a:lnTo>
                    <a:pt x="984885" y="183515"/>
                  </a:lnTo>
                  <a:lnTo>
                    <a:pt x="984885" y="0"/>
                  </a:lnTo>
                  <a:lnTo>
                    <a:pt x="971804" y="0"/>
                  </a:lnTo>
                  <a:lnTo>
                    <a:pt x="955878" y="31610"/>
                  </a:lnTo>
                  <a:lnTo>
                    <a:pt x="934796" y="64135"/>
                  </a:lnTo>
                  <a:lnTo>
                    <a:pt x="908596" y="97624"/>
                  </a:lnTo>
                  <a:lnTo>
                    <a:pt x="877316" y="132080"/>
                  </a:lnTo>
                  <a:lnTo>
                    <a:pt x="877316" y="86233"/>
                  </a:lnTo>
                  <a:lnTo>
                    <a:pt x="818261" y="86233"/>
                  </a:lnTo>
                  <a:lnTo>
                    <a:pt x="818261" y="453263"/>
                  </a:lnTo>
                  <a:lnTo>
                    <a:pt x="875665" y="453263"/>
                  </a:lnTo>
                  <a:lnTo>
                    <a:pt x="869823" y="459105"/>
                  </a:lnTo>
                  <a:lnTo>
                    <a:pt x="863854" y="464439"/>
                  </a:lnTo>
                  <a:lnTo>
                    <a:pt x="857631" y="469138"/>
                  </a:lnTo>
                  <a:lnTo>
                    <a:pt x="872109" y="483806"/>
                  </a:lnTo>
                  <a:lnTo>
                    <a:pt x="884313" y="496722"/>
                  </a:lnTo>
                  <a:lnTo>
                    <a:pt x="894257" y="507847"/>
                  </a:lnTo>
                  <a:lnTo>
                    <a:pt x="901954" y="517144"/>
                  </a:lnTo>
                  <a:lnTo>
                    <a:pt x="923353" y="494563"/>
                  </a:lnTo>
                  <a:lnTo>
                    <a:pt x="933767" y="483450"/>
                  </a:lnTo>
                  <a:lnTo>
                    <a:pt x="943991" y="472440"/>
                  </a:lnTo>
                  <a:lnTo>
                    <a:pt x="946531" y="481469"/>
                  </a:lnTo>
                  <a:lnTo>
                    <a:pt x="949833" y="495401"/>
                  </a:lnTo>
                  <a:lnTo>
                    <a:pt x="953884" y="514235"/>
                  </a:lnTo>
                  <a:lnTo>
                    <a:pt x="958723" y="537972"/>
                  </a:lnTo>
                  <a:lnTo>
                    <a:pt x="1026414" y="536829"/>
                  </a:lnTo>
                  <a:lnTo>
                    <a:pt x="1072705" y="520890"/>
                  </a:lnTo>
                  <a:lnTo>
                    <a:pt x="1087907" y="474599"/>
                  </a:lnTo>
                  <a:lnTo>
                    <a:pt x="1088136" y="362077"/>
                  </a:lnTo>
                  <a:lnTo>
                    <a:pt x="1204976" y="362077"/>
                  </a:lnTo>
                  <a:lnTo>
                    <a:pt x="1204976" y="299847"/>
                  </a:lnTo>
                  <a:lnTo>
                    <a:pt x="1088136" y="299847"/>
                  </a:lnTo>
                  <a:lnTo>
                    <a:pt x="1088136" y="257810"/>
                  </a:lnTo>
                  <a:lnTo>
                    <a:pt x="1022604" y="257810"/>
                  </a:lnTo>
                  <a:lnTo>
                    <a:pt x="1022604" y="299847"/>
                  </a:lnTo>
                  <a:lnTo>
                    <a:pt x="892556" y="299847"/>
                  </a:lnTo>
                  <a:lnTo>
                    <a:pt x="892556" y="362077"/>
                  </a:lnTo>
                  <a:lnTo>
                    <a:pt x="1022604" y="362077"/>
                  </a:lnTo>
                  <a:lnTo>
                    <a:pt x="1022604" y="448437"/>
                  </a:lnTo>
                  <a:lnTo>
                    <a:pt x="1020927" y="460514"/>
                  </a:lnTo>
                  <a:lnTo>
                    <a:pt x="1015911" y="468909"/>
                  </a:lnTo>
                  <a:lnTo>
                    <a:pt x="1007541" y="473608"/>
                  </a:lnTo>
                  <a:lnTo>
                    <a:pt x="995807" y="474599"/>
                  </a:lnTo>
                  <a:lnTo>
                    <a:pt x="956271" y="472681"/>
                  </a:lnTo>
                  <a:lnTo>
                    <a:pt x="952601" y="472440"/>
                  </a:lnTo>
                  <a:lnTo>
                    <a:pt x="944499" y="471932"/>
                  </a:lnTo>
                  <a:lnTo>
                    <a:pt x="959751" y="455129"/>
                  </a:lnTo>
                  <a:lnTo>
                    <a:pt x="962317" y="452247"/>
                  </a:lnTo>
                  <a:lnTo>
                    <a:pt x="974496" y="438581"/>
                  </a:lnTo>
                  <a:lnTo>
                    <a:pt x="988707" y="422313"/>
                  </a:lnTo>
                  <a:lnTo>
                    <a:pt x="1002411" y="406273"/>
                  </a:lnTo>
                  <a:lnTo>
                    <a:pt x="951611" y="369189"/>
                  </a:lnTo>
                  <a:lnTo>
                    <a:pt x="933462" y="392607"/>
                  </a:lnTo>
                  <a:lnTo>
                    <a:pt x="915035" y="414248"/>
                  </a:lnTo>
                  <a:lnTo>
                    <a:pt x="896315" y="434136"/>
                  </a:lnTo>
                  <a:lnTo>
                    <a:pt x="877316" y="452247"/>
                  </a:lnTo>
                  <a:lnTo>
                    <a:pt x="877316" y="228854"/>
                  </a:lnTo>
                  <a:lnTo>
                    <a:pt x="884809" y="242049"/>
                  </a:lnTo>
                  <a:lnTo>
                    <a:pt x="891501" y="254927"/>
                  </a:lnTo>
                  <a:lnTo>
                    <a:pt x="897382" y="267474"/>
                  </a:lnTo>
                  <a:lnTo>
                    <a:pt x="902462" y="279654"/>
                  </a:lnTo>
                  <a:lnTo>
                    <a:pt x="945388" y="266801"/>
                  </a:lnTo>
                  <a:lnTo>
                    <a:pt x="984084" y="253403"/>
                  </a:lnTo>
                  <a:lnTo>
                    <a:pt x="1018540" y="239471"/>
                  </a:lnTo>
                  <a:lnTo>
                    <a:pt x="1040777" y="228854"/>
                  </a:lnTo>
                  <a:lnTo>
                    <a:pt x="1048766" y="225044"/>
                  </a:lnTo>
                  <a:lnTo>
                    <a:pt x="1078445" y="237528"/>
                  </a:lnTo>
                  <a:lnTo>
                    <a:pt x="1112850" y="248856"/>
                  </a:lnTo>
                  <a:lnTo>
                    <a:pt x="1151928" y="259054"/>
                  </a:lnTo>
                  <a:lnTo>
                    <a:pt x="1195705" y="268097"/>
                  </a:lnTo>
                  <a:lnTo>
                    <a:pt x="1200632" y="252437"/>
                  </a:lnTo>
                  <a:lnTo>
                    <a:pt x="1206093" y="236474"/>
                  </a:lnTo>
                  <a:lnTo>
                    <a:pt x="1210335" y="225044"/>
                  </a:lnTo>
                  <a:lnTo>
                    <a:pt x="1212113" y="220243"/>
                  </a:lnTo>
                  <a:lnTo>
                    <a:pt x="1214335" y="214630"/>
                  </a:lnTo>
                  <a:lnTo>
                    <a:pt x="1218692" y="203708"/>
                  </a:lnTo>
                  <a:close/>
                </a:path>
                <a:path w="1223645" h="538480">
                  <a:moveTo>
                    <a:pt x="1223645" y="473456"/>
                  </a:moveTo>
                  <a:lnTo>
                    <a:pt x="1203655" y="447001"/>
                  </a:lnTo>
                  <a:lnTo>
                    <a:pt x="1183157" y="421170"/>
                  </a:lnTo>
                  <a:lnTo>
                    <a:pt x="1162126" y="395947"/>
                  </a:lnTo>
                  <a:lnTo>
                    <a:pt x="1140587" y="371348"/>
                  </a:lnTo>
                  <a:lnTo>
                    <a:pt x="1095248" y="404114"/>
                  </a:lnTo>
                  <a:lnTo>
                    <a:pt x="1116012" y="431380"/>
                  </a:lnTo>
                  <a:lnTo>
                    <a:pt x="1136218" y="458508"/>
                  </a:lnTo>
                  <a:lnTo>
                    <a:pt x="1155877" y="485482"/>
                  </a:lnTo>
                  <a:lnTo>
                    <a:pt x="1175004" y="512318"/>
                  </a:lnTo>
                  <a:lnTo>
                    <a:pt x="1223645" y="473456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35532" y="220167"/>
            <a:ext cx="4630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85622"/>
                </a:solidFill>
              </a:rPr>
              <a:t>政府採購法</a:t>
            </a:r>
            <a:r>
              <a:rPr spc="5" dirty="0">
                <a:solidFill>
                  <a:srgbClr val="385622"/>
                </a:solidFill>
              </a:rPr>
              <a:t>第</a:t>
            </a:r>
            <a:r>
              <a:rPr spc="195" dirty="0">
                <a:solidFill>
                  <a:srgbClr val="385622"/>
                </a:solidFill>
              </a:rPr>
              <a:t>96</a:t>
            </a:r>
            <a:r>
              <a:rPr spc="5" dirty="0">
                <a:solidFill>
                  <a:srgbClr val="385622"/>
                </a:solidFill>
              </a:rPr>
              <a:t>條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224027" y="409955"/>
            <a:ext cx="603885" cy="401320"/>
            <a:chOff x="224027" y="409955"/>
            <a:chExt cx="603885" cy="401320"/>
          </a:xfrm>
        </p:grpSpPr>
        <p:sp>
          <p:nvSpPr>
            <p:cNvPr id="28" name="object 28"/>
            <p:cNvSpPr/>
            <p:nvPr/>
          </p:nvSpPr>
          <p:spPr>
            <a:xfrm>
              <a:off x="224027" y="409955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20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3003" y="409955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1123" y="409955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9241" y="2148585"/>
            <a:ext cx="7424420" cy="3829050"/>
            <a:chOff x="539241" y="2148585"/>
            <a:chExt cx="7424420" cy="3829050"/>
          </a:xfrm>
        </p:grpSpPr>
        <p:sp>
          <p:nvSpPr>
            <p:cNvPr id="32" name="object 32"/>
            <p:cNvSpPr/>
            <p:nvPr/>
          </p:nvSpPr>
          <p:spPr>
            <a:xfrm>
              <a:off x="665289" y="2274607"/>
              <a:ext cx="7298690" cy="3703320"/>
            </a:xfrm>
            <a:custGeom>
              <a:avLst/>
              <a:gdLst/>
              <a:ahLst/>
              <a:cxnLst/>
              <a:rect l="l" t="t" r="r" b="b"/>
              <a:pathLst>
                <a:path w="7298690" h="3703320">
                  <a:moveTo>
                    <a:pt x="7298118" y="290283"/>
                  </a:moveTo>
                  <a:lnTo>
                    <a:pt x="7294054" y="237959"/>
                  </a:lnTo>
                  <a:lnTo>
                    <a:pt x="7282497" y="187921"/>
                  </a:lnTo>
                  <a:lnTo>
                    <a:pt x="7264082" y="140931"/>
                  </a:lnTo>
                  <a:lnTo>
                    <a:pt x="7239317" y="97751"/>
                  </a:lnTo>
                  <a:lnTo>
                    <a:pt x="7208583" y="58635"/>
                  </a:lnTo>
                  <a:lnTo>
                    <a:pt x="7172769" y="24472"/>
                  </a:lnTo>
                  <a:lnTo>
                    <a:pt x="7138987" y="0"/>
                  </a:lnTo>
                  <a:lnTo>
                    <a:pt x="7149427" y="11861"/>
                  </a:lnTo>
                  <a:lnTo>
                    <a:pt x="7153770" y="18300"/>
                  </a:lnTo>
                  <a:lnTo>
                    <a:pt x="7173709" y="47828"/>
                  </a:lnTo>
                  <a:lnTo>
                    <a:pt x="7193305" y="86880"/>
                  </a:lnTo>
                  <a:lnTo>
                    <a:pt x="7207796" y="128612"/>
                  </a:lnTo>
                  <a:lnTo>
                    <a:pt x="7216788" y="172631"/>
                  </a:lnTo>
                  <a:lnTo>
                    <a:pt x="7219874" y="218541"/>
                  </a:lnTo>
                  <a:lnTo>
                    <a:pt x="7219874" y="3286607"/>
                  </a:lnTo>
                  <a:lnTo>
                    <a:pt x="7216788" y="3332492"/>
                  </a:lnTo>
                  <a:lnTo>
                    <a:pt x="7207796" y="3376511"/>
                  </a:lnTo>
                  <a:lnTo>
                    <a:pt x="7193305" y="3418255"/>
                  </a:lnTo>
                  <a:lnTo>
                    <a:pt x="7173709" y="3457308"/>
                  </a:lnTo>
                  <a:lnTo>
                    <a:pt x="7149427" y="3493274"/>
                  </a:lnTo>
                  <a:lnTo>
                    <a:pt x="7120839" y="3525748"/>
                  </a:lnTo>
                  <a:lnTo>
                    <a:pt x="7088352" y="3554336"/>
                  </a:lnTo>
                  <a:lnTo>
                    <a:pt x="7052386" y="3578631"/>
                  </a:lnTo>
                  <a:lnTo>
                    <a:pt x="7013334" y="3598227"/>
                  </a:lnTo>
                  <a:lnTo>
                    <a:pt x="6971601" y="3612718"/>
                  </a:lnTo>
                  <a:lnTo>
                    <a:pt x="6927583" y="3621709"/>
                  </a:lnTo>
                  <a:lnTo>
                    <a:pt x="6881673" y="3624808"/>
                  </a:lnTo>
                  <a:lnTo>
                    <a:pt x="218452" y="3624808"/>
                  </a:lnTo>
                  <a:lnTo>
                    <a:pt x="172567" y="3621709"/>
                  </a:lnTo>
                  <a:lnTo>
                    <a:pt x="128562" y="3612718"/>
                  </a:lnTo>
                  <a:lnTo>
                    <a:pt x="86829" y="3598227"/>
                  </a:lnTo>
                  <a:lnTo>
                    <a:pt x="47777" y="3578631"/>
                  </a:lnTo>
                  <a:lnTo>
                    <a:pt x="34239" y="3569500"/>
                  </a:lnTo>
                  <a:lnTo>
                    <a:pt x="18249" y="3558692"/>
                  </a:lnTo>
                  <a:lnTo>
                    <a:pt x="11811" y="3554336"/>
                  </a:lnTo>
                  <a:lnTo>
                    <a:pt x="0" y="3543935"/>
                  </a:lnTo>
                  <a:lnTo>
                    <a:pt x="4597" y="3551123"/>
                  </a:lnTo>
                  <a:lnTo>
                    <a:pt x="35267" y="3590137"/>
                  </a:lnTo>
                  <a:lnTo>
                    <a:pt x="71170" y="3624288"/>
                  </a:lnTo>
                  <a:lnTo>
                    <a:pt x="111721" y="3653104"/>
                  </a:lnTo>
                  <a:lnTo>
                    <a:pt x="156260" y="3675913"/>
                  </a:lnTo>
                  <a:lnTo>
                    <a:pt x="204304" y="3692118"/>
                  </a:lnTo>
                  <a:lnTo>
                    <a:pt x="255168" y="3701237"/>
                  </a:lnTo>
                  <a:lnTo>
                    <a:pt x="290296" y="3702989"/>
                  </a:lnTo>
                  <a:lnTo>
                    <a:pt x="6953694" y="3702989"/>
                  </a:lnTo>
                  <a:lnTo>
                    <a:pt x="7006018" y="3699014"/>
                  </a:lnTo>
                  <a:lnTo>
                    <a:pt x="7046100" y="3690289"/>
                  </a:lnTo>
                  <a:lnTo>
                    <a:pt x="7056056" y="3687457"/>
                  </a:lnTo>
                  <a:lnTo>
                    <a:pt x="7102919" y="3669030"/>
                  </a:lnTo>
                  <a:lnTo>
                    <a:pt x="7146226" y="3644176"/>
                  </a:lnTo>
                  <a:lnTo>
                    <a:pt x="7185215" y="3613518"/>
                  </a:lnTo>
                  <a:lnTo>
                    <a:pt x="7219378" y="3577615"/>
                  </a:lnTo>
                  <a:lnTo>
                    <a:pt x="7248207" y="3537153"/>
                  </a:lnTo>
                  <a:lnTo>
                    <a:pt x="7270940" y="3492614"/>
                  </a:lnTo>
                  <a:lnTo>
                    <a:pt x="7287196" y="3444583"/>
                  </a:lnTo>
                  <a:lnTo>
                    <a:pt x="7296340" y="3393706"/>
                  </a:lnTo>
                  <a:lnTo>
                    <a:pt x="7298118" y="3358591"/>
                  </a:lnTo>
                  <a:lnTo>
                    <a:pt x="7298118" y="290283"/>
                  </a:lnTo>
                  <a:close/>
                </a:path>
              </a:pathLst>
            </a:custGeom>
            <a:solidFill>
              <a:srgbClr val="701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5591" y="2154935"/>
              <a:ext cx="7339965" cy="3744595"/>
            </a:xfrm>
            <a:custGeom>
              <a:avLst/>
              <a:gdLst/>
              <a:ahLst/>
              <a:cxnLst/>
              <a:rect l="l" t="t" r="r" b="b"/>
              <a:pathLst>
                <a:path w="7339965" h="3744595">
                  <a:moveTo>
                    <a:pt x="7001383" y="0"/>
                  </a:moveTo>
                  <a:lnTo>
                    <a:pt x="338162" y="0"/>
                  </a:lnTo>
                  <a:lnTo>
                    <a:pt x="292275" y="3086"/>
                  </a:lnTo>
                  <a:lnTo>
                    <a:pt x="248264" y="12078"/>
                  </a:lnTo>
                  <a:lnTo>
                    <a:pt x="206532" y="26572"/>
                  </a:lnTo>
                  <a:lnTo>
                    <a:pt x="167483" y="46166"/>
                  </a:lnTo>
                  <a:lnTo>
                    <a:pt x="131519" y="70458"/>
                  </a:lnTo>
                  <a:lnTo>
                    <a:pt x="99044" y="99044"/>
                  </a:lnTo>
                  <a:lnTo>
                    <a:pt x="70459" y="131522"/>
                  </a:lnTo>
                  <a:lnTo>
                    <a:pt x="46168" y="167489"/>
                  </a:lnTo>
                  <a:lnTo>
                    <a:pt x="26573" y="206543"/>
                  </a:lnTo>
                  <a:lnTo>
                    <a:pt x="12079" y="248282"/>
                  </a:lnTo>
                  <a:lnTo>
                    <a:pt x="3086" y="292302"/>
                  </a:lnTo>
                  <a:lnTo>
                    <a:pt x="0" y="338200"/>
                  </a:lnTo>
                  <a:lnTo>
                    <a:pt x="0" y="3406267"/>
                  </a:lnTo>
                  <a:lnTo>
                    <a:pt x="3086" y="3452163"/>
                  </a:lnTo>
                  <a:lnTo>
                    <a:pt x="12079" y="3496181"/>
                  </a:lnTo>
                  <a:lnTo>
                    <a:pt x="26573" y="3537918"/>
                  </a:lnTo>
                  <a:lnTo>
                    <a:pt x="46168" y="3576972"/>
                  </a:lnTo>
                  <a:lnTo>
                    <a:pt x="70459" y="3612940"/>
                  </a:lnTo>
                  <a:lnTo>
                    <a:pt x="99044" y="3645419"/>
                  </a:lnTo>
                  <a:lnTo>
                    <a:pt x="131519" y="3674005"/>
                  </a:lnTo>
                  <a:lnTo>
                    <a:pt x="167483" y="3698298"/>
                  </a:lnTo>
                  <a:lnTo>
                    <a:pt x="206532" y="3717893"/>
                  </a:lnTo>
                  <a:lnTo>
                    <a:pt x="248264" y="3732388"/>
                  </a:lnTo>
                  <a:lnTo>
                    <a:pt x="292275" y="3741381"/>
                  </a:lnTo>
                  <a:lnTo>
                    <a:pt x="338162" y="3744467"/>
                  </a:lnTo>
                  <a:lnTo>
                    <a:pt x="7001383" y="3744467"/>
                  </a:lnTo>
                  <a:lnTo>
                    <a:pt x="7047281" y="3741381"/>
                  </a:lnTo>
                  <a:lnTo>
                    <a:pt x="7091301" y="3732388"/>
                  </a:lnTo>
                  <a:lnTo>
                    <a:pt x="7133040" y="3717893"/>
                  </a:lnTo>
                  <a:lnTo>
                    <a:pt x="7172094" y="3698298"/>
                  </a:lnTo>
                  <a:lnTo>
                    <a:pt x="7208061" y="3674005"/>
                  </a:lnTo>
                  <a:lnTo>
                    <a:pt x="7240539" y="3645419"/>
                  </a:lnTo>
                  <a:lnTo>
                    <a:pt x="7269125" y="3612940"/>
                  </a:lnTo>
                  <a:lnTo>
                    <a:pt x="7293417" y="3576972"/>
                  </a:lnTo>
                  <a:lnTo>
                    <a:pt x="7313011" y="3537918"/>
                  </a:lnTo>
                  <a:lnTo>
                    <a:pt x="7327505" y="3496181"/>
                  </a:lnTo>
                  <a:lnTo>
                    <a:pt x="7336497" y="3452163"/>
                  </a:lnTo>
                  <a:lnTo>
                    <a:pt x="7339583" y="3406267"/>
                  </a:lnTo>
                  <a:lnTo>
                    <a:pt x="7339583" y="338200"/>
                  </a:lnTo>
                  <a:lnTo>
                    <a:pt x="7336497" y="292302"/>
                  </a:lnTo>
                  <a:lnTo>
                    <a:pt x="7327505" y="248282"/>
                  </a:lnTo>
                  <a:lnTo>
                    <a:pt x="7313011" y="206543"/>
                  </a:lnTo>
                  <a:lnTo>
                    <a:pt x="7293417" y="167489"/>
                  </a:lnTo>
                  <a:lnTo>
                    <a:pt x="7269125" y="131522"/>
                  </a:lnTo>
                  <a:lnTo>
                    <a:pt x="7240539" y="99044"/>
                  </a:lnTo>
                  <a:lnTo>
                    <a:pt x="7208061" y="70458"/>
                  </a:lnTo>
                  <a:lnTo>
                    <a:pt x="7172094" y="46166"/>
                  </a:lnTo>
                  <a:lnTo>
                    <a:pt x="7133040" y="26572"/>
                  </a:lnTo>
                  <a:lnTo>
                    <a:pt x="7091301" y="12078"/>
                  </a:lnTo>
                  <a:lnTo>
                    <a:pt x="7047281" y="3086"/>
                  </a:lnTo>
                  <a:lnTo>
                    <a:pt x="7001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5591" y="2154935"/>
              <a:ext cx="7339965" cy="3744595"/>
            </a:xfrm>
            <a:custGeom>
              <a:avLst/>
              <a:gdLst/>
              <a:ahLst/>
              <a:cxnLst/>
              <a:rect l="l" t="t" r="r" b="b"/>
              <a:pathLst>
                <a:path w="7339965" h="3744595">
                  <a:moveTo>
                    <a:pt x="0" y="338200"/>
                  </a:moveTo>
                  <a:lnTo>
                    <a:pt x="3086" y="292302"/>
                  </a:lnTo>
                  <a:lnTo>
                    <a:pt x="12079" y="248282"/>
                  </a:lnTo>
                  <a:lnTo>
                    <a:pt x="26573" y="206543"/>
                  </a:lnTo>
                  <a:lnTo>
                    <a:pt x="46168" y="167489"/>
                  </a:lnTo>
                  <a:lnTo>
                    <a:pt x="70459" y="131522"/>
                  </a:lnTo>
                  <a:lnTo>
                    <a:pt x="99044" y="99044"/>
                  </a:lnTo>
                  <a:lnTo>
                    <a:pt x="131519" y="70458"/>
                  </a:lnTo>
                  <a:lnTo>
                    <a:pt x="167483" y="46166"/>
                  </a:lnTo>
                  <a:lnTo>
                    <a:pt x="206532" y="26572"/>
                  </a:lnTo>
                  <a:lnTo>
                    <a:pt x="248264" y="12078"/>
                  </a:lnTo>
                  <a:lnTo>
                    <a:pt x="292275" y="3086"/>
                  </a:lnTo>
                  <a:lnTo>
                    <a:pt x="338162" y="0"/>
                  </a:lnTo>
                  <a:lnTo>
                    <a:pt x="7001383" y="0"/>
                  </a:lnTo>
                  <a:lnTo>
                    <a:pt x="7047281" y="3086"/>
                  </a:lnTo>
                  <a:lnTo>
                    <a:pt x="7091301" y="12078"/>
                  </a:lnTo>
                  <a:lnTo>
                    <a:pt x="7133040" y="26572"/>
                  </a:lnTo>
                  <a:lnTo>
                    <a:pt x="7172094" y="46166"/>
                  </a:lnTo>
                  <a:lnTo>
                    <a:pt x="7208061" y="70458"/>
                  </a:lnTo>
                  <a:lnTo>
                    <a:pt x="7240539" y="99044"/>
                  </a:lnTo>
                  <a:lnTo>
                    <a:pt x="7269125" y="131522"/>
                  </a:lnTo>
                  <a:lnTo>
                    <a:pt x="7293417" y="167489"/>
                  </a:lnTo>
                  <a:lnTo>
                    <a:pt x="7313011" y="206543"/>
                  </a:lnTo>
                  <a:lnTo>
                    <a:pt x="7327505" y="248282"/>
                  </a:lnTo>
                  <a:lnTo>
                    <a:pt x="7336497" y="292302"/>
                  </a:lnTo>
                  <a:lnTo>
                    <a:pt x="7339583" y="338200"/>
                  </a:lnTo>
                  <a:lnTo>
                    <a:pt x="7339583" y="3406267"/>
                  </a:lnTo>
                  <a:lnTo>
                    <a:pt x="7336497" y="3452163"/>
                  </a:lnTo>
                  <a:lnTo>
                    <a:pt x="7327505" y="3496181"/>
                  </a:lnTo>
                  <a:lnTo>
                    <a:pt x="7313011" y="3537918"/>
                  </a:lnTo>
                  <a:lnTo>
                    <a:pt x="7293417" y="3576972"/>
                  </a:lnTo>
                  <a:lnTo>
                    <a:pt x="7269125" y="3612940"/>
                  </a:lnTo>
                  <a:lnTo>
                    <a:pt x="7240539" y="3645419"/>
                  </a:lnTo>
                  <a:lnTo>
                    <a:pt x="7208061" y="3674005"/>
                  </a:lnTo>
                  <a:lnTo>
                    <a:pt x="7172094" y="3698298"/>
                  </a:lnTo>
                  <a:lnTo>
                    <a:pt x="7133040" y="3717893"/>
                  </a:lnTo>
                  <a:lnTo>
                    <a:pt x="7091301" y="3732388"/>
                  </a:lnTo>
                  <a:lnTo>
                    <a:pt x="7047281" y="3741381"/>
                  </a:lnTo>
                  <a:lnTo>
                    <a:pt x="7001383" y="3744467"/>
                  </a:lnTo>
                  <a:lnTo>
                    <a:pt x="338162" y="3744467"/>
                  </a:lnTo>
                  <a:lnTo>
                    <a:pt x="292275" y="3741381"/>
                  </a:lnTo>
                  <a:lnTo>
                    <a:pt x="248264" y="3732388"/>
                  </a:lnTo>
                  <a:lnTo>
                    <a:pt x="206532" y="3717893"/>
                  </a:lnTo>
                  <a:lnTo>
                    <a:pt x="167483" y="3698298"/>
                  </a:lnTo>
                  <a:lnTo>
                    <a:pt x="131519" y="3674005"/>
                  </a:lnTo>
                  <a:lnTo>
                    <a:pt x="99044" y="3645419"/>
                  </a:lnTo>
                  <a:lnTo>
                    <a:pt x="70459" y="3612940"/>
                  </a:lnTo>
                  <a:lnTo>
                    <a:pt x="46168" y="3576972"/>
                  </a:lnTo>
                  <a:lnTo>
                    <a:pt x="26573" y="3537918"/>
                  </a:lnTo>
                  <a:lnTo>
                    <a:pt x="12079" y="3496181"/>
                  </a:lnTo>
                  <a:lnTo>
                    <a:pt x="3086" y="3452163"/>
                  </a:lnTo>
                  <a:lnTo>
                    <a:pt x="0" y="3406267"/>
                  </a:lnTo>
                  <a:lnTo>
                    <a:pt x="0" y="338200"/>
                  </a:lnTo>
                  <a:close/>
                </a:path>
              </a:pathLst>
            </a:custGeom>
            <a:ln w="12700">
              <a:solidFill>
                <a:srgbClr val="701F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38073" y="1273556"/>
            <a:ext cx="7397115" cy="423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招標標的含有「指定採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購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項目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」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時，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亦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應優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先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採購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環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保標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章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產品，  建議於招標文件中納入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政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府採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購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法</a:t>
            </a:r>
            <a:r>
              <a:rPr sz="20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第</a:t>
            </a:r>
            <a:r>
              <a:rPr sz="2000" b="0" spc="9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96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條。</a:t>
            </a:r>
            <a:endParaRPr sz="20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</a:pPr>
            <a:endParaRPr sz="2150">
              <a:latin typeface="Noto Sans CJK JP Medium"/>
              <a:cs typeface="Noto Sans CJK JP Medium"/>
            </a:endParaRPr>
          </a:p>
          <a:p>
            <a:pPr marL="224790" marR="34925">
              <a:lnSpc>
                <a:spcPct val="141700"/>
              </a:lnSpc>
            </a:pPr>
            <a:r>
              <a:rPr sz="2000" b="0" dirty="0">
                <a:latin typeface="Noto Sans CJK JP Medium"/>
                <a:cs typeface="Noto Sans CJK JP Medium"/>
              </a:rPr>
              <a:t>機關得於招</a:t>
            </a:r>
            <a:r>
              <a:rPr sz="2000" b="0" spc="10" dirty="0">
                <a:latin typeface="Noto Sans CJK JP Medium"/>
                <a:cs typeface="Noto Sans CJK JP Medium"/>
              </a:rPr>
              <a:t>標</a:t>
            </a:r>
            <a:r>
              <a:rPr sz="2000" b="0" dirty="0">
                <a:latin typeface="Noto Sans CJK JP Medium"/>
                <a:cs typeface="Noto Sans CJK JP Medium"/>
              </a:rPr>
              <a:t>文件中，規</a:t>
            </a:r>
            <a:r>
              <a:rPr sz="2000" b="0" spc="10" dirty="0">
                <a:latin typeface="Noto Sans CJK JP Medium"/>
                <a:cs typeface="Noto Sans CJK JP Medium"/>
              </a:rPr>
              <a:t>定</a:t>
            </a:r>
            <a:r>
              <a:rPr sz="2000" b="0" dirty="0">
                <a:latin typeface="Noto Sans CJK JP Medium"/>
                <a:cs typeface="Noto Sans CJK JP Medium"/>
              </a:rPr>
              <a:t>優先採購取</a:t>
            </a:r>
            <a:r>
              <a:rPr sz="2000" b="0" spc="10" dirty="0">
                <a:latin typeface="Noto Sans CJK JP Medium"/>
                <a:cs typeface="Noto Sans CJK JP Medium"/>
              </a:rPr>
              <a:t>得</a:t>
            </a:r>
            <a:r>
              <a:rPr sz="2000" b="0" dirty="0">
                <a:latin typeface="Noto Sans CJK JP Medium"/>
                <a:cs typeface="Noto Sans CJK JP Medium"/>
              </a:rPr>
              <a:t>政府認可</a:t>
            </a:r>
            <a:r>
              <a:rPr sz="2000" b="0" spc="5" dirty="0">
                <a:latin typeface="Noto Sans CJK JP Medium"/>
                <a:cs typeface="Noto Sans CJK JP Medium"/>
              </a:rPr>
              <a:t>之</a:t>
            </a:r>
            <a:r>
              <a:rPr sz="20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環境保護 標章使用許</a:t>
            </a:r>
            <a:r>
              <a:rPr sz="2000" b="0" spc="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可</a:t>
            </a:r>
            <a:r>
              <a:rPr sz="2000" b="0" dirty="0">
                <a:latin typeface="Noto Sans CJK JP Medium"/>
                <a:cs typeface="Noto Sans CJK JP Medium"/>
              </a:rPr>
              <a:t>，而其效能</a:t>
            </a:r>
            <a:r>
              <a:rPr sz="2000" b="0" spc="10" dirty="0">
                <a:latin typeface="Noto Sans CJK JP Medium"/>
                <a:cs typeface="Noto Sans CJK JP Medium"/>
              </a:rPr>
              <a:t>相</a:t>
            </a:r>
            <a:r>
              <a:rPr sz="2000" b="0" dirty="0">
                <a:latin typeface="Noto Sans CJK JP Medium"/>
                <a:cs typeface="Noto Sans CJK JP Medium"/>
              </a:rPr>
              <a:t>同或相似之</a:t>
            </a:r>
            <a:r>
              <a:rPr sz="2000" b="0" spc="10" dirty="0">
                <a:latin typeface="Noto Sans CJK JP Medium"/>
                <a:cs typeface="Noto Sans CJK JP Medium"/>
              </a:rPr>
              <a:t>產</a:t>
            </a:r>
            <a:r>
              <a:rPr sz="2000" b="0" spc="5" dirty="0">
                <a:latin typeface="Noto Sans CJK JP Medium"/>
                <a:cs typeface="Noto Sans CJK JP Medium"/>
              </a:rPr>
              <a:t>品</a:t>
            </a:r>
            <a:r>
              <a:rPr sz="2000" b="0" dirty="0">
                <a:latin typeface="Noto Sans CJK JP Medium"/>
                <a:cs typeface="Noto Sans CJK JP Medium"/>
              </a:rPr>
              <a:t>，並得允許百分之 十以下之價</a:t>
            </a:r>
            <a:r>
              <a:rPr sz="2000" b="0" spc="10" dirty="0">
                <a:latin typeface="Noto Sans CJK JP Medium"/>
                <a:cs typeface="Noto Sans CJK JP Medium"/>
              </a:rPr>
              <a:t>差</a:t>
            </a:r>
            <a:r>
              <a:rPr sz="2000" b="0" dirty="0">
                <a:latin typeface="Noto Sans CJK JP Medium"/>
                <a:cs typeface="Noto Sans CJK JP Medium"/>
              </a:rPr>
              <a:t>。</a:t>
            </a:r>
            <a:r>
              <a:rPr sz="20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產品或其原料之製造、使用過程及廢棄物處理，  符合再生材</a:t>
            </a:r>
            <a:r>
              <a:rPr sz="2000" b="0" spc="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質</a:t>
            </a:r>
            <a:r>
              <a:rPr sz="20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、可回收、</a:t>
            </a:r>
            <a:r>
              <a:rPr sz="2000" b="0" spc="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低</a:t>
            </a:r>
            <a:r>
              <a:rPr sz="20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污染或省能</a:t>
            </a:r>
            <a:r>
              <a:rPr sz="2000" b="0" spc="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源</a:t>
            </a:r>
            <a:r>
              <a:rPr sz="2000" b="0" spc="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者</a:t>
            </a:r>
            <a:r>
              <a:rPr sz="2000" b="0" dirty="0">
                <a:latin typeface="Noto Sans CJK JP Medium"/>
                <a:cs typeface="Noto Sans CJK JP Medium"/>
              </a:rPr>
              <a:t>，亦同。</a:t>
            </a:r>
            <a:r>
              <a:rPr sz="20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其他增加 社會利益或</a:t>
            </a:r>
            <a:r>
              <a:rPr sz="2000" b="0" spc="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減</a:t>
            </a:r>
            <a:r>
              <a:rPr sz="20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少社會成本</a:t>
            </a:r>
            <a:r>
              <a:rPr sz="2000" b="0" spc="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，</a:t>
            </a:r>
            <a:r>
              <a:rPr sz="20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而效能相同</a:t>
            </a:r>
            <a:r>
              <a:rPr sz="2000" b="0" spc="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或</a:t>
            </a:r>
            <a:r>
              <a:rPr sz="20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相似之產</a:t>
            </a:r>
            <a:r>
              <a:rPr sz="2000" b="0" spc="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品</a:t>
            </a:r>
            <a:r>
              <a:rPr sz="20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，</a:t>
            </a:r>
            <a:r>
              <a:rPr sz="2000" b="0" dirty="0">
                <a:latin typeface="Noto Sans CJK JP Medium"/>
                <a:cs typeface="Noto Sans CJK JP Medium"/>
              </a:rPr>
              <a:t>準用前 項之規定。</a:t>
            </a:r>
            <a:r>
              <a:rPr sz="2000" b="0" spc="10" dirty="0">
                <a:latin typeface="Noto Sans CJK JP Medium"/>
                <a:cs typeface="Noto Sans CJK JP Medium"/>
              </a:rPr>
              <a:t>前</a:t>
            </a:r>
            <a:r>
              <a:rPr sz="2000" b="0" dirty="0">
                <a:latin typeface="Noto Sans CJK JP Medium"/>
                <a:cs typeface="Noto Sans CJK JP Medium"/>
              </a:rPr>
              <a:t>二項</a:t>
            </a:r>
            <a:r>
              <a:rPr sz="2000" b="0" spc="5" dirty="0">
                <a:latin typeface="Noto Sans CJK JP Medium"/>
                <a:cs typeface="Noto Sans CJK JP Medium"/>
              </a:rPr>
              <a:t>產</a:t>
            </a:r>
            <a:r>
              <a:rPr sz="2000" b="0" dirty="0">
                <a:latin typeface="Noto Sans CJK JP Medium"/>
                <a:cs typeface="Noto Sans CJK JP Medium"/>
              </a:rPr>
              <a:t>品之</a:t>
            </a:r>
            <a:r>
              <a:rPr sz="2000" b="0" spc="15" dirty="0">
                <a:latin typeface="Noto Sans CJK JP Medium"/>
                <a:cs typeface="Noto Sans CJK JP Medium"/>
              </a:rPr>
              <a:t>種</a:t>
            </a:r>
            <a:r>
              <a:rPr sz="2000" b="0" spc="-15" dirty="0">
                <a:latin typeface="Noto Sans CJK JP Medium"/>
                <a:cs typeface="Noto Sans CJK JP Medium"/>
              </a:rPr>
              <a:t>類</a:t>
            </a:r>
            <a:r>
              <a:rPr sz="2000" b="0" dirty="0">
                <a:latin typeface="Noto Sans CJK JP Medium"/>
                <a:cs typeface="Noto Sans CJK JP Medium"/>
              </a:rPr>
              <a:t>、範圍及</a:t>
            </a:r>
            <a:r>
              <a:rPr sz="2000" b="0" spc="10" dirty="0">
                <a:latin typeface="Noto Sans CJK JP Medium"/>
                <a:cs typeface="Noto Sans CJK JP Medium"/>
              </a:rPr>
              <a:t>實</a:t>
            </a:r>
            <a:r>
              <a:rPr sz="2000" b="0" dirty="0">
                <a:latin typeface="Noto Sans CJK JP Medium"/>
                <a:cs typeface="Noto Sans CJK JP Medium"/>
              </a:rPr>
              <a:t>施辦法，由主管機關 會同行政院環境保護署</a:t>
            </a:r>
            <a:r>
              <a:rPr sz="2000" b="0" spc="-15" dirty="0">
                <a:latin typeface="Noto Sans CJK JP Medium"/>
                <a:cs typeface="Noto Sans CJK JP Medium"/>
              </a:rPr>
              <a:t>及</a:t>
            </a:r>
            <a:r>
              <a:rPr sz="2000" b="0" dirty="0">
                <a:latin typeface="Noto Sans CJK JP Medium"/>
                <a:cs typeface="Noto Sans CJK JP Medium"/>
              </a:rPr>
              <a:t>相關</a:t>
            </a:r>
            <a:r>
              <a:rPr sz="2000" b="0" spc="-15" dirty="0">
                <a:latin typeface="Noto Sans CJK JP Medium"/>
                <a:cs typeface="Noto Sans CJK JP Medium"/>
              </a:rPr>
              <a:t>目</a:t>
            </a:r>
            <a:r>
              <a:rPr sz="2000" b="0" dirty="0">
                <a:latin typeface="Noto Sans CJK JP Medium"/>
                <a:cs typeface="Noto Sans CJK JP Medium"/>
              </a:rPr>
              <a:t>的事</a:t>
            </a:r>
            <a:r>
              <a:rPr sz="2000" b="0" spc="-15" dirty="0">
                <a:latin typeface="Noto Sans CJK JP Medium"/>
                <a:cs typeface="Noto Sans CJK JP Medium"/>
              </a:rPr>
              <a:t>業</a:t>
            </a:r>
            <a:r>
              <a:rPr sz="2000" b="0" dirty="0">
                <a:latin typeface="Noto Sans CJK JP Medium"/>
                <a:cs typeface="Noto Sans CJK JP Medium"/>
              </a:rPr>
              <a:t>主管</a:t>
            </a:r>
            <a:r>
              <a:rPr sz="2000" b="0" spc="-15" dirty="0">
                <a:latin typeface="Noto Sans CJK JP Medium"/>
                <a:cs typeface="Noto Sans CJK JP Medium"/>
              </a:rPr>
              <a:t>機</a:t>
            </a:r>
            <a:r>
              <a:rPr sz="2000" b="0" dirty="0">
                <a:latin typeface="Noto Sans CJK JP Medium"/>
                <a:cs typeface="Noto Sans CJK JP Medium"/>
              </a:rPr>
              <a:t>關定</a:t>
            </a:r>
            <a:r>
              <a:rPr sz="2000" b="0" spc="-5" dirty="0">
                <a:latin typeface="Noto Sans CJK JP Medium"/>
                <a:cs typeface="Noto Sans CJK JP Medium"/>
              </a:rPr>
              <a:t>之</a:t>
            </a:r>
            <a:r>
              <a:rPr sz="2000" b="0" dirty="0">
                <a:latin typeface="Noto Sans CJK JP Medium"/>
                <a:cs typeface="Noto Sans CJK JP Medium"/>
              </a:rPr>
              <a:t>。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065008" y="3057143"/>
            <a:ext cx="3580129" cy="2844165"/>
          </a:xfrm>
          <a:custGeom>
            <a:avLst/>
            <a:gdLst/>
            <a:ahLst/>
            <a:cxnLst/>
            <a:rect l="l" t="t" r="r" b="b"/>
            <a:pathLst>
              <a:path w="3580129" h="2844165">
                <a:moveTo>
                  <a:pt x="1546733" y="845566"/>
                </a:moveTo>
                <a:lnTo>
                  <a:pt x="1544193" y="840740"/>
                </a:lnTo>
                <a:lnTo>
                  <a:pt x="1534223" y="826262"/>
                </a:lnTo>
                <a:lnTo>
                  <a:pt x="1469898" y="732751"/>
                </a:lnTo>
                <a:lnTo>
                  <a:pt x="1469898" y="879221"/>
                </a:lnTo>
                <a:lnTo>
                  <a:pt x="1460639" y="920153"/>
                </a:lnTo>
                <a:lnTo>
                  <a:pt x="1435735" y="953858"/>
                </a:lnTo>
                <a:lnTo>
                  <a:pt x="1399387" y="976718"/>
                </a:lnTo>
                <a:lnTo>
                  <a:pt x="1355852" y="985139"/>
                </a:lnTo>
                <a:lnTo>
                  <a:pt x="1310792" y="976718"/>
                </a:lnTo>
                <a:lnTo>
                  <a:pt x="1273695" y="953858"/>
                </a:lnTo>
                <a:lnTo>
                  <a:pt x="1248524" y="920153"/>
                </a:lnTo>
                <a:lnTo>
                  <a:pt x="1239266" y="879221"/>
                </a:lnTo>
                <a:lnTo>
                  <a:pt x="1469898" y="879221"/>
                </a:lnTo>
                <a:lnTo>
                  <a:pt x="1469898" y="732751"/>
                </a:lnTo>
                <a:lnTo>
                  <a:pt x="1448689" y="701916"/>
                </a:lnTo>
                <a:lnTo>
                  <a:pt x="1448689" y="826262"/>
                </a:lnTo>
                <a:lnTo>
                  <a:pt x="1263015" y="826262"/>
                </a:lnTo>
                <a:lnTo>
                  <a:pt x="1355852" y="689229"/>
                </a:lnTo>
                <a:lnTo>
                  <a:pt x="1448689" y="826262"/>
                </a:lnTo>
                <a:lnTo>
                  <a:pt x="1448689" y="701916"/>
                </a:lnTo>
                <a:lnTo>
                  <a:pt x="1439964" y="689229"/>
                </a:lnTo>
                <a:lnTo>
                  <a:pt x="1416812" y="655574"/>
                </a:lnTo>
                <a:lnTo>
                  <a:pt x="1422057" y="646658"/>
                </a:lnTo>
                <a:lnTo>
                  <a:pt x="1428788" y="634834"/>
                </a:lnTo>
                <a:lnTo>
                  <a:pt x="1435506" y="620737"/>
                </a:lnTo>
                <a:lnTo>
                  <a:pt x="1437500" y="614680"/>
                </a:lnTo>
                <a:lnTo>
                  <a:pt x="1440688" y="605028"/>
                </a:lnTo>
                <a:lnTo>
                  <a:pt x="1477835" y="596353"/>
                </a:lnTo>
                <a:lnTo>
                  <a:pt x="1514983" y="585851"/>
                </a:lnTo>
                <a:lnTo>
                  <a:pt x="1532851" y="561479"/>
                </a:lnTo>
                <a:lnTo>
                  <a:pt x="1530858" y="552196"/>
                </a:lnTo>
                <a:lnTo>
                  <a:pt x="1525752" y="545007"/>
                </a:lnTo>
                <a:lnTo>
                  <a:pt x="1519453" y="539559"/>
                </a:lnTo>
                <a:lnTo>
                  <a:pt x="1512354" y="536130"/>
                </a:lnTo>
                <a:lnTo>
                  <a:pt x="1504823" y="534924"/>
                </a:lnTo>
                <a:lnTo>
                  <a:pt x="1501013" y="534924"/>
                </a:lnTo>
                <a:lnTo>
                  <a:pt x="1497330" y="535813"/>
                </a:lnTo>
                <a:lnTo>
                  <a:pt x="1493774" y="537718"/>
                </a:lnTo>
                <a:lnTo>
                  <a:pt x="1478737" y="541680"/>
                </a:lnTo>
                <a:lnTo>
                  <a:pt x="1464945" y="545871"/>
                </a:lnTo>
                <a:lnTo>
                  <a:pt x="1451622" y="549605"/>
                </a:lnTo>
                <a:lnTo>
                  <a:pt x="1438021" y="552196"/>
                </a:lnTo>
                <a:lnTo>
                  <a:pt x="1425232" y="533857"/>
                </a:lnTo>
                <a:lnTo>
                  <a:pt x="1407198" y="519379"/>
                </a:lnTo>
                <a:lnTo>
                  <a:pt x="1385062" y="510044"/>
                </a:lnTo>
                <a:lnTo>
                  <a:pt x="1385062" y="588264"/>
                </a:lnTo>
                <a:lnTo>
                  <a:pt x="1382737" y="598449"/>
                </a:lnTo>
                <a:lnTo>
                  <a:pt x="1376451" y="606856"/>
                </a:lnTo>
                <a:lnTo>
                  <a:pt x="1367155" y="612571"/>
                </a:lnTo>
                <a:lnTo>
                  <a:pt x="1355852" y="614680"/>
                </a:lnTo>
                <a:lnTo>
                  <a:pt x="1343063" y="612571"/>
                </a:lnTo>
                <a:lnTo>
                  <a:pt x="1333017" y="606856"/>
                </a:lnTo>
                <a:lnTo>
                  <a:pt x="1326451" y="598449"/>
                </a:lnTo>
                <a:lnTo>
                  <a:pt x="1324102" y="588264"/>
                </a:lnTo>
                <a:lnTo>
                  <a:pt x="1326451" y="578040"/>
                </a:lnTo>
                <a:lnTo>
                  <a:pt x="1333017" y="569633"/>
                </a:lnTo>
                <a:lnTo>
                  <a:pt x="1343063" y="563943"/>
                </a:lnTo>
                <a:lnTo>
                  <a:pt x="1355852" y="561848"/>
                </a:lnTo>
                <a:lnTo>
                  <a:pt x="1367155" y="563943"/>
                </a:lnTo>
                <a:lnTo>
                  <a:pt x="1376451" y="569633"/>
                </a:lnTo>
                <a:lnTo>
                  <a:pt x="1382737" y="578040"/>
                </a:lnTo>
                <a:lnTo>
                  <a:pt x="1385062" y="588264"/>
                </a:lnTo>
                <a:lnTo>
                  <a:pt x="1385062" y="510044"/>
                </a:lnTo>
                <a:lnTo>
                  <a:pt x="1384719" y="509892"/>
                </a:lnTo>
                <a:lnTo>
                  <a:pt x="1358519" y="506476"/>
                </a:lnTo>
                <a:lnTo>
                  <a:pt x="1332306" y="509930"/>
                </a:lnTo>
                <a:lnTo>
                  <a:pt x="1309814" y="519684"/>
                </a:lnTo>
                <a:lnTo>
                  <a:pt x="1291793" y="534873"/>
                </a:lnTo>
                <a:lnTo>
                  <a:pt x="1279017" y="554609"/>
                </a:lnTo>
                <a:lnTo>
                  <a:pt x="1244473" y="546214"/>
                </a:lnTo>
                <a:lnTo>
                  <a:pt x="1211681" y="534416"/>
                </a:lnTo>
                <a:lnTo>
                  <a:pt x="1173441" y="517677"/>
                </a:lnTo>
                <a:lnTo>
                  <a:pt x="1122553" y="494411"/>
                </a:lnTo>
                <a:lnTo>
                  <a:pt x="1122553" y="482346"/>
                </a:lnTo>
                <a:lnTo>
                  <a:pt x="1116723" y="456057"/>
                </a:lnTo>
                <a:lnTo>
                  <a:pt x="1115631" y="451116"/>
                </a:lnTo>
                <a:lnTo>
                  <a:pt x="1097038" y="426834"/>
                </a:lnTo>
                <a:lnTo>
                  <a:pt x="1069987" y="411111"/>
                </a:lnTo>
                <a:lnTo>
                  <a:pt x="1064133" y="410095"/>
                </a:lnTo>
                <a:lnTo>
                  <a:pt x="1064133" y="482346"/>
                </a:lnTo>
                <a:lnTo>
                  <a:pt x="1064133" y="1090930"/>
                </a:lnTo>
                <a:lnTo>
                  <a:pt x="1003173" y="1090930"/>
                </a:lnTo>
                <a:lnTo>
                  <a:pt x="1003173" y="482346"/>
                </a:lnTo>
                <a:lnTo>
                  <a:pt x="1005497" y="472186"/>
                </a:lnTo>
                <a:lnTo>
                  <a:pt x="1011821" y="463829"/>
                </a:lnTo>
                <a:lnTo>
                  <a:pt x="1021118" y="458152"/>
                </a:lnTo>
                <a:lnTo>
                  <a:pt x="1032383" y="456057"/>
                </a:lnTo>
                <a:lnTo>
                  <a:pt x="1045159" y="458152"/>
                </a:lnTo>
                <a:lnTo>
                  <a:pt x="1055204" y="463829"/>
                </a:lnTo>
                <a:lnTo>
                  <a:pt x="1061770" y="472186"/>
                </a:lnTo>
                <a:lnTo>
                  <a:pt x="1064133" y="482346"/>
                </a:lnTo>
                <a:lnTo>
                  <a:pt x="1064133" y="410095"/>
                </a:lnTo>
                <a:lnTo>
                  <a:pt x="1002766" y="411784"/>
                </a:lnTo>
                <a:lnTo>
                  <a:pt x="956792" y="453148"/>
                </a:lnTo>
                <a:lnTo>
                  <a:pt x="950214" y="482346"/>
                </a:lnTo>
                <a:lnTo>
                  <a:pt x="950214" y="494411"/>
                </a:lnTo>
                <a:lnTo>
                  <a:pt x="899223" y="519391"/>
                </a:lnTo>
                <a:lnTo>
                  <a:pt x="860971" y="537133"/>
                </a:lnTo>
                <a:lnTo>
                  <a:pt x="828205" y="548589"/>
                </a:lnTo>
                <a:lnTo>
                  <a:pt x="793750" y="554609"/>
                </a:lnTo>
                <a:lnTo>
                  <a:pt x="792086" y="552196"/>
                </a:lnTo>
                <a:lnTo>
                  <a:pt x="780910" y="535952"/>
                </a:lnTo>
                <a:lnTo>
                  <a:pt x="762901" y="520636"/>
                </a:lnTo>
                <a:lnTo>
                  <a:pt x="740435" y="510286"/>
                </a:lnTo>
                <a:lnTo>
                  <a:pt x="737997" y="509943"/>
                </a:lnTo>
                <a:lnTo>
                  <a:pt x="737997" y="588264"/>
                </a:lnTo>
                <a:lnTo>
                  <a:pt x="735672" y="598449"/>
                </a:lnTo>
                <a:lnTo>
                  <a:pt x="729399" y="606856"/>
                </a:lnTo>
                <a:lnTo>
                  <a:pt x="720153" y="612571"/>
                </a:lnTo>
                <a:lnTo>
                  <a:pt x="708914" y="614680"/>
                </a:lnTo>
                <a:lnTo>
                  <a:pt x="697649" y="612571"/>
                </a:lnTo>
                <a:lnTo>
                  <a:pt x="688352" y="606856"/>
                </a:lnTo>
                <a:lnTo>
                  <a:pt x="682028" y="598449"/>
                </a:lnTo>
                <a:lnTo>
                  <a:pt x="679704" y="588264"/>
                </a:lnTo>
                <a:lnTo>
                  <a:pt x="683158" y="578040"/>
                </a:lnTo>
                <a:lnTo>
                  <a:pt x="689356" y="569633"/>
                </a:lnTo>
                <a:lnTo>
                  <a:pt x="698017" y="563943"/>
                </a:lnTo>
                <a:lnTo>
                  <a:pt x="708914" y="561848"/>
                </a:lnTo>
                <a:lnTo>
                  <a:pt x="720153" y="563943"/>
                </a:lnTo>
                <a:lnTo>
                  <a:pt x="729399" y="569633"/>
                </a:lnTo>
                <a:lnTo>
                  <a:pt x="735672" y="578040"/>
                </a:lnTo>
                <a:lnTo>
                  <a:pt x="737997" y="588264"/>
                </a:lnTo>
                <a:lnTo>
                  <a:pt x="737997" y="509943"/>
                </a:lnTo>
                <a:lnTo>
                  <a:pt x="714248" y="506476"/>
                </a:lnTo>
                <a:lnTo>
                  <a:pt x="690956" y="509892"/>
                </a:lnTo>
                <a:lnTo>
                  <a:pt x="669429" y="519391"/>
                </a:lnTo>
                <a:lnTo>
                  <a:pt x="650392" y="533857"/>
                </a:lnTo>
                <a:lnTo>
                  <a:pt x="634619" y="552196"/>
                </a:lnTo>
                <a:lnTo>
                  <a:pt x="620331" y="549605"/>
                </a:lnTo>
                <a:lnTo>
                  <a:pt x="605802" y="545871"/>
                </a:lnTo>
                <a:lnTo>
                  <a:pt x="591769" y="541680"/>
                </a:lnTo>
                <a:lnTo>
                  <a:pt x="578993" y="537718"/>
                </a:lnTo>
                <a:lnTo>
                  <a:pt x="574675" y="535813"/>
                </a:lnTo>
                <a:lnTo>
                  <a:pt x="570484" y="534924"/>
                </a:lnTo>
                <a:lnTo>
                  <a:pt x="566293" y="534924"/>
                </a:lnTo>
                <a:lnTo>
                  <a:pt x="558355" y="536130"/>
                </a:lnTo>
                <a:lnTo>
                  <a:pt x="551370" y="539559"/>
                </a:lnTo>
                <a:lnTo>
                  <a:pt x="545719" y="545007"/>
                </a:lnTo>
                <a:lnTo>
                  <a:pt x="541782" y="552196"/>
                </a:lnTo>
                <a:lnTo>
                  <a:pt x="539864" y="562838"/>
                </a:lnTo>
                <a:lnTo>
                  <a:pt x="542137" y="572604"/>
                </a:lnTo>
                <a:lnTo>
                  <a:pt x="576719" y="591197"/>
                </a:lnTo>
                <a:lnTo>
                  <a:pt x="631952" y="605028"/>
                </a:lnTo>
                <a:lnTo>
                  <a:pt x="638873" y="620737"/>
                </a:lnTo>
                <a:lnTo>
                  <a:pt x="647827" y="634834"/>
                </a:lnTo>
                <a:lnTo>
                  <a:pt x="658774" y="646658"/>
                </a:lnTo>
                <a:lnTo>
                  <a:pt x="671703" y="655574"/>
                </a:lnTo>
                <a:lnTo>
                  <a:pt x="547116" y="840740"/>
                </a:lnTo>
                <a:lnTo>
                  <a:pt x="541782" y="843153"/>
                </a:lnTo>
                <a:lnTo>
                  <a:pt x="541782" y="881634"/>
                </a:lnTo>
                <a:lnTo>
                  <a:pt x="548132" y="924496"/>
                </a:lnTo>
                <a:lnTo>
                  <a:pt x="566051" y="962990"/>
                </a:lnTo>
                <a:lnTo>
                  <a:pt x="593852" y="995603"/>
                </a:lnTo>
                <a:lnTo>
                  <a:pt x="629805" y="1020800"/>
                </a:lnTo>
                <a:lnTo>
                  <a:pt x="672249" y="1037043"/>
                </a:lnTo>
                <a:lnTo>
                  <a:pt x="719455" y="1042797"/>
                </a:lnTo>
                <a:lnTo>
                  <a:pt x="765568" y="1037043"/>
                </a:lnTo>
                <a:lnTo>
                  <a:pt x="807262" y="1020800"/>
                </a:lnTo>
                <a:lnTo>
                  <a:pt x="842772" y="995603"/>
                </a:lnTo>
                <a:lnTo>
                  <a:pt x="851598" y="985139"/>
                </a:lnTo>
                <a:lnTo>
                  <a:pt x="870305" y="962990"/>
                </a:lnTo>
                <a:lnTo>
                  <a:pt x="888123" y="924496"/>
                </a:lnTo>
                <a:lnTo>
                  <a:pt x="894461" y="881634"/>
                </a:lnTo>
                <a:lnTo>
                  <a:pt x="894461" y="879221"/>
                </a:lnTo>
                <a:lnTo>
                  <a:pt x="894461" y="845566"/>
                </a:lnTo>
                <a:lnTo>
                  <a:pt x="891794" y="840740"/>
                </a:lnTo>
                <a:lnTo>
                  <a:pt x="881837" y="826262"/>
                </a:lnTo>
                <a:lnTo>
                  <a:pt x="825500" y="744283"/>
                </a:lnTo>
                <a:lnTo>
                  <a:pt x="825500" y="879221"/>
                </a:lnTo>
                <a:lnTo>
                  <a:pt x="817702" y="920153"/>
                </a:lnTo>
                <a:lnTo>
                  <a:pt x="793013" y="953858"/>
                </a:lnTo>
                <a:lnTo>
                  <a:pt x="755408" y="976718"/>
                </a:lnTo>
                <a:lnTo>
                  <a:pt x="708914" y="985139"/>
                </a:lnTo>
                <a:lnTo>
                  <a:pt x="663778" y="976718"/>
                </a:lnTo>
                <a:lnTo>
                  <a:pt x="626643" y="953858"/>
                </a:lnTo>
                <a:lnTo>
                  <a:pt x="601472" y="920153"/>
                </a:lnTo>
                <a:lnTo>
                  <a:pt x="592201" y="879221"/>
                </a:lnTo>
                <a:lnTo>
                  <a:pt x="825500" y="879221"/>
                </a:lnTo>
                <a:lnTo>
                  <a:pt x="825500" y="744283"/>
                </a:lnTo>
                <a:lnTo>
                  <a:pt x="801624" y="709549"/>
                </a:lnTo>
                <a:lnTo>
                  <a:pt x="801624" y="826262"/>
                </a:lnTo>
                <a:lnTo>
                  <a:pt x="616077" y="826262"/>
                </a:lnTo>
                <a:lnTo>
                  <a:pt x="708914" y="689229"/>
                </a:lnTo>
                <a:lnTo>
                  <a:pt x="801624" y="826262"/>
                </a:lnTo>
                <a:lnTo>
                  <a:pt x="801624" y="709549"/>
                </a:lnTo>
                <a:lnTo>
                  <a:pt x="787666" y="689229"/>
                </a:lnTo>
                <a:lnTo>
                  <a:pt x="764540" y="655574"/>
                </a:lnTo>
                <a:lnTo>
                  <a:pt x="778954" y="648055"/>
                </a:lnTo>
                <a:lnTo>
                  <a:pt x="790409" y="636943"/>
                </a:lnTo>
                <a:lnTo>
                  <a:pt x="798855" y="623112"/>
                </a:lnTo>
                <a:lnTo>
                  <a:pt x="801776" y="614680"/>
                </a:lnTo>
                <a:lnTo>
                  <a:pt x="804291" y="607441"/>
                </a:lnTo>
                <a:lnTo>
                  <a:pt x="842429" y="600240"/>
                </a:lnTo>
                <a:lnTo>
                  <a:pt x="876566" y="589178"/>
                </a:lnTo>
                <a:lnTo>
                  <a:pt x="911669" y="574027"/>
                </a:lnTo>
                <a:lnTo>
                  <a:pt x="937437" y="561848"/>
                </a:lnTo>
                <a:lnTo>
                  <a:pt x="952754" y="554609"/>
                </a:lnTo>
                <a:lnTo>
                  <a:pt x="952754" y="1090930"/>
                </a:lnTo>
                <a:lnTo>
                  <a:pt x="867918" y="1090930"/>
                </a:lnTo>
                <a:lnTo>
                  <a:pt x="832967" y="1096873"/>
                </a:lnTo>
                <a:lnTo>
                  <a:pt x="805256" y="1113180"/>
                </a:lnTo>
                <a:lnTo>
                  <a:pt x="786993" y="1137602"/>
                </a:lnTo>
                <a:lnTo>
                  <a:pt x="780415" y="1167892"/>
                </a:lnTo>
                <a:lnTo>
                  <a:pt x="780415" y="1223137"/>
                </a:lnTo>
                <a:lnTo>
                  <a:pt x="782739" y="1233373"/>
                </a:lnTo>
                <a:lnTo>
                  <a:pt x="789063" y="1241780"/>
                </a:lnTo>
                <a:lnTo>
                  <a:pt x="798360" y="1247470"/>
                </a:lnTo>
                <a:lnTo>
                  <a:pt x="809625" y="1249553"/>
                </a:lnTo>
                <a:lnTo>
                  <a:pt x="1279017" y="1249553"/>
                </a:lnTo>
                <a:lnTo>
                  <a:pt x="1290269" y="1247470"/>
                </a:lnTo>
                <a:lnTo>
                  <a:pt x="1299565" y="1241780"/>
                </a:lnTo>
                <a:lnTo>
                  <a:pt x="1305890" y="1233373"/>
                </a:lnTo>
                <a:lnTo>
                  <a:pt x="1308227" y="1223137"/>
                </a:lnTo>
                <a:lnTo>
                  <a:pt x="1308227" y="1199134"/>
                </a:lnTo>
                <a:lnTo>
                  <a:pt x="1308227" y="1167892"/>
                </a:lnTo>
                <a:lnTo>
                  <a:pt x="1302842" y="1143762"/>
                </a:lnTo>
                <a:lnTo>
                  <a:pt x="1301242" y="1136586"/>
                </a:lnTo>
                <a:lnTo>
                  <a:pt x="1282319" y="1112266"/>
                </a:lnTo>
                <a:lnTo>
                  <a:pt x="1254429" y="1096530"/>
                </a:lnTo>
                <a:lnTo>
                  <a:pt x="1239266" y="1094028"/>
                </a:lnTo>
                <a:lnTo>
                  <a:pt x="1239266" y="1170305"/>
                </a:lnTo>
                <a:lnTo>
                  <a:pt x="1239266" y="1199134"/>
                </a:lnTo>
                <a:lnTo>
                  <a:pt x="828167" y="1199134"/>
                </a:lnTo>
                <a:lnTo>
                  <a:pt x="828167" y="1170305"/>
                </a:lnTo>
                <a:lnTo>
                  <a:pt x="830491" y="1160056"/>
                </a:lnTo>
                <a:lnTo>
                  <a:pt x="836815" y="1151610"/>
                </a:lnTo>
                <a:lnTo>
                  <a:pt x="846112" y="1145882"/>
                </a:lnTo>
                <a:lnTo>
                  <a:pt x="857377" y="1143762"/>
                </a:lnTo>
                <a:lnTo>
                  <a:pt x="1210056" y="1143762"/>
                </a:lnTo>
                <a:lnTo>
                  <a:pt x="1221308" y="1145882"/>
                </a:lnTo>
                <a:lnTo>
                  <a:pt x="1230604" y="1151610"/>
                </a:lnTo>
                <a:lnTo>
                  <a:pt x="1236929" y="1160056"/>
                </a:lnTo>
                <a:lnTo>
                  <a:pt x="1239266" y="1170305"/>
                </a:lnTo>
                <a:lnTo>
                  <a:pt x="1239266" y="1094028"/>
                </a:lnTo>
                <a:lnTo>
                  <a:pt x="1220597" y="1090930"/>
                </a:lnTo>
                <a:lnTo>
                  <a:pt x="1133094" y="1090930"/>
                </a:lnTo>
                <a:lnTo>
                  <a:pt x="1133094" y="554609"/>
                </a:lnTo>
                <a:lnTo>
                  <a:pt x="1174648" y="574027"/>
                </a:lnTo>
                <a:lnTo>
                  <a:pt x="1210703" y="589178"/>
                </a:lnTo>
                <a:lnTo>
                  <a:pt x="1245730" y="600240"/>
                </a:lnTo>
                <a:lnTo>
                  <a:pt x="1284224" y="607441"/>
                </a:lnTo>
                <a:lnTo>
                  <a:pt x="1291196" y="622427"/>
                </a:lnTo>
                <a:lnTo>
                  <a:pt x="1300162" y="635127"/>
                </a:lnTo>
                <a:lnTo>
                  <a:pt x="1311109" y="646023"/>
                </a:lnTo>
                <a:lnTo>
                  <a:pt x="1324102" y="655574"/>
                </a:lnTo>
                <a:lnTo>
                  <a:pt x="1199388" y="840740"/>
                </a:lnTo>
                <a:lnTo>
                  <a:pt x="1194181" y="843153"/>
                </a:lnTo>
                <a:lnTo>
                  <a:pt x="1194181" y="881634"/>
                </a:lnTo>
                <a:lnTo>
                  <a:pt x="1200518" y="924496"/>
                </a:lnTo>
                <a:lnTo>
                  <a:pt x="1218425" y="962990"/>
                </a:lnTo>
                <a:lnTo>
                  <a:pt x="1246200" y="995603"/>
                </a:lnTo>
                <a:lnTo>
                  <a:pt x="1282153" y="1020800"/>
                </a:lnTo>
                <a:lnTo>
                  <a:pt x="1324597" y="1037043"/>
                </a:lnTo>
                <a:lnTo>
                  <a:pt x="1371854" y="1042797"/>
                </a:lnTo>
                <a:lnTo>
                  <a:pt x="1417916" y="1037043"/>
                </a:lnTo>
                <a:lnTo>
                  <a:pt x="1459572" y="1020800"/>
                </a:lnTo>
                <a:lnTo>
                  <a:pt x="1495056" y="995603"/>
                </a:lnTo>
                <a:lnTo>
                  <a:pt x="1503883" y="985139"/>
                </a:lnTo>
                <a:lnTo>
                  <a:pt x="1522577" y="962990"/>
                </a:lnTo>
                <a:lnTo>
                  <a:pt x="1540395" y="924496"/>
                </a:lnTo>
                <a:lnTo>
                  <a:pt x="1546733" y="881634"/>
                </a:lnTo>
                <a:lnTo>
                  <a:pt x="1546733" y="879221"/>
                </a:lnTo>
                <a:lnTo>
                  <a:pt x="1546733" y="845566"/>
                </a:lnTo>
                <a:close/>
              </a:path>
              <a:path w="3580129" h="2844165">
                <a:moveTo>
                  <a:pt x="2116709" y="191516"/>
                </a:moveTo>
                <a:lnTo>
                  <a:pt x="2111806" y="167601"/>
                </a:lnTo>
                <a:lnTo>
                  <a:pt x="2098522" y="147929"/>
                </a:lnTo>
                <a:lnTo>
                  <a:pt x="2078926" y="134581"/>
                </a:lnTo>
                <a:lnTo>
                  <a:pt x="2055114" y="129667"/>
                </a:lnTo>
                <a:lnTo>
                  <a:pt x="1859153" y="129667"/>
                </a:lnTo>
                <a:lnTo>
                  <a:pt x="1859153" y="253492"/>
                </a:lnTo>
                <a:lnTo>
                  <a:pt x="1859153" y="1379855"/>
                </a:lnTo>
                <a:lnTo>
                  <a:pt x="1187069" y="1379855"/>
                </a:lnTo>
                <a:lnTo>
                  <a:pt x="1187069" y="1627632"/>
                </a:lnTo>
                <a:lnTo>
                  <a:pt x="1114425" y="1627632"/>
                </a:lnTo>
                <a:lnTo>
                  <a:pt x="1114425" y="1498092"/>
                </a:lnTo>
                <a:lnTo>
                  <a:pt x="1136777" y="1498092"/>
                </a:lnTo>
                <a:lnTo>
                  <a:pt x="1187069" y="1627632"/>
                </a:lnTo>
                <a:lnTo>
                  <a:pt x="1187069" y="1379855"/>
                </a:lnTo>
                <a:lnTo>
                  <a:pt x="991235" y="1379855"/>
                </a:lnTo>
                <a:lnTo>
                  <a:pt x="991235" y="1498092"/>
                </a:lnTo>
                <a:lnTo>
                  <a:pt x="991235" y="1627632"/>
                </a:lnTo>
                <a:lnTo>
                  <a:pt x="918337" y="1627632"/>
                </a:lnTo>
                <a:lnTo>
                  <a:pt x="968883" y="1498092"/>
                </a:lnTo>
                <a:lnTo>
                  <a:pt x="991235" y="1498092"/>
                </a:lnTo>
                <a:lnTo>
                  <a:pt x="991235" y="1379855"/>
                </a:lnTo>
                <a:lnTo>
                  <a:pt x="246507" y="1379855"/>
                </a:lnTo>
                <a:lnTo>
                  <a:pt x="246507" y="253492"/>
                </a:lnTo>
                <a:lnTo>
                  <a:pt x="1859153" y="253492"/>
                </a:lnTo>
                <a:lnTo>
                  <a:pt x="1859153" y="129667"/>
                </a:lnTo>
                <a:lnTo>
                  <a:pt x="1119886" y="129667"/>
                </a:lnTo>
                <a:lnTo>
                  <a:pt x="1119886" y="61976"/>
                </a:lnTo>
                <a:lnTo>
                  <a:pt x="1115009" y="38049"/>
                </a:lnTo>
                <a:lnTo>
                  <a:pt x="1101763" y="18326"/>
                </a:lnTo>
                <a:lnTo>
                  <a:pt x="1082217" y="4940"/>
                </a:lnTo>
                <a:lnTo>
                  <a:pt x="1058418" y="0"/>
                </a:lnTo>
                <a:lnTo>
                  <a:pt x="1034567" y="4940"/>
                </a:lnTo>
                <a:lnTo>
                  <a:pt x="1014933" y="18326"/>
                </a:lnTo>
                <a:lnTo>
                  <a:pt x="1001598" y="38049"/>
                </a:lnTo>
                <a:lnTo>
                  <a:pt x="996696" y="61976"/>
                </a:lnTo>
                <a:lnTo>
                  <a:pt x="996696" y="129667"/>
                </a:lnTo>
                <a:lnTo>
                  <a:pt x="67183" y="129667"/>
                </a:lnTo>
                <a:lnTo>
                  <a:pt x="40182" y="134581"/>
                </a:lnTo>
                <a:lnTo>
                  <a:pt x="18923" y="147929"/>
                </a:lnTo>
                <a:lnTo>
                  <a:pt x="4991" y="167601"/>
                </a:lnTo>
                <a:lnTo>
                  <a:pt x="0" y="191516"/>
                </a:lnTo>
                <a:lnTo>
                  <a:pt x="4991" y="215455"/>
                </a:lnTo>
                <a:lnTo>
                  <a:pt x="18923" y="235178"/>
                </a:lnTo>
                <a:lnTo>
                  <a:pt x="40182" y="248564"/>
                </a:lnTo>
                <a:lnTo>
                  <a:pt x="67183" y="253492"/>
                </a:lnTo>
                <a:lnTo>
                  <a:pt x="128905" y="253492"/>
                </a:lnTo>
                <a:lnTo>
                  <a:pt x="128905" y="1379855"/>
                </a:lnTo>
                <a:lnTo>
                  <a:pt x="67183" y="1379855"/>
                </a:lnTo>
                <a:lnTo>
                  <a:pt x="43434" y="1384858"/>
                </a:lnTo>
                <a:lnTo>
                  <a:pt x="23876" y="1398828"/>
                </a:lnTo>
                <a:lnTo>
                  <a:pt x="10604" y="1420202"/>
                </a:lnTo>
                <a:lnTo>
                  <a:pt x="5715" y="1447419"/>
                </a:lnTo>
                <a:lnTo>
                  <a:pt x="10604" y="1471345"/>
                </a:lnTo>
                <a:lnTo>
                  <a:pt x="23876" y="1491018"/>
                </a:lnTo>
                <a:lnTo>
                  <a:pt x="43434" y="1504365"/>
                </a:lnTo>
                <a:lnTo>
                  <a:pt x="67183" y="1509268"/>
                </a:lnTo>
                <a:lnTo>
                  <a:pt x="845693" y="1509268"/>
                </a:lnTo>
                <a:lnTo>
                  <a:pt x="632714" y="2044319"/>
                </a:lnTo>
                <a:lnTo>
                  <a:pt x="632726" y="2092236"/>
                </a:lnTo>
                <a:lnTo>
                  <a:pt x="666369" y="2123186"/>
                </a:lnTo>
                <a:lnTo>
                  <a:pt x="693674" y="2127504"/>
                </a:lnTo>
                <a:lnTo>
                  <a:pt x="712279" y="2124900"/>
                </a:lnTo>
                <a:lnTo>
                  <a:pt x="727646" y="2116925"/>
                </a:lnTo>
                <a:lnTo>
                  <a:pt x="738822" y="2103348"/>
                </a:lnTo>
                <a:lnTo>
                  <a:pt x="744855" y="2083943"/>
                </a:lnTo>
                <a:lnTo>
                  <a:pt x="879221" y="1757299"/>
                </a:lnTo>
                <a:lnTo>
                  <a:pt x="996696" y="1757299"/>
                </a:lnTo>
                <a:lnTo>
                  <a:pt x="996696" y="1937512"/>
                </a:lnTo>
                <a:lnTo>
                  <a:pt x="1001598" y="1961438"/>
                </a:lnTo>
                <a:lnTo>
                  <a:pt x="1014933" y="1981111"/>
                </a:lnTo>
                <a:lnTo>
                  <a:pt x="1034567" y="1994458"/>
                </a:lnTo>
                <a:lnTo>
                  <a:pt x="1058418" y="1999361"/>
                </a:lnTo>
                <a:lnTo>
                  <a:pt x="1085405" y="1994458"/>
                </a:lnTo>
                <a:lnTo>
                  <a:pt x="1106678" y="1981111"/>
                </a:lnTo>
                <a:lnTo>
                  <a:pt x="1120597" y="1961438"/>
                </a:lnTo>
                <a:lnTo>
                  <a:pt x="1125601" y="1937512"/>
                </a:lnTo>
                <a:lnTo>
                  <a:pt x="1125601" y="1757299"/>
                </a:lnTo>
                <a:lnTo>
                  <a:pt x="1243203" y="1757299"/>
                </a:lnTo>
                <a:lnTo>
                  <a:pt x="1377569" y="2083943"/>
                </a:lnTo>
                <a:lnTo>
                  <a:pt x="1398333" y="2116925"/>
                </a:lnTo>
                <a:lnTo>
                  <a:pt x="1429385" y="2127504"/>
                </a:lnTo>
                <a:lnTo>
                  <a:pt x="1436497" y="2127504"/>
                </a:lnTo>
                <a:lnTo>
                  <a:pt x="1474597" y="2107781"/>
                </a:lnTo>
                <a:lnTo>
                  <a:pt x="1493672" y="2066239"/>
                </a:lnTo>
                <a:lnTo>
                  <a:pt x="1489583" y="2044319"/>
                </a:lnTo>
                <a:lnTo>
                  <a:pt x="1375460" y="1757299"/>
                </a:lnTo>
                <a:lnTo>
                  <a:pt x="1323911" y="1627632"/>
                </a:lnTo>
                <a:lnTo>
                  <a:pt x="1276858" y="1509268"/>
                </a:lnTo>
                <a:lnTo>
                  <a:pt x="2055114" y="1509268"/>
                </a:lnTo>
                <a:lnTo>
                  <a:pt x="2078926" y="1504365"/>
                </a:lnTo>
                <a:lnTo>
                  <a:pt x="2088121" y="1498092"/>
                </a:lnTo>
                <a:lnTo>
                  <a:pt x="2098522" y="1491018"/>
                </a:lnTo>
                <a:lnTo>
                  <a:pt x="2111806" y="1471345"/>
                </a:lnTo>
                <a:lnTo>
                  <a:pt x="2116709" y="1447419"/>
                </a:lnTo>
                <a:lnTo>
                  <a:pt x="2111806" y="1420202"/>
                </a:lnTo>
                <a:lnTo>
                  <a:pt x="2098522" y="1398828"/>
                </a:lnTo>
                <a:lnTo>
                  <a:pt x="2078926" y="1384858"/>
                </a:lnTo>
                <a:lnTo>
                  <a:pt x="2055114" y="1379855"/>
                </a:lnTo>
                <a:lnTo>
                  <a:pt x="1987931" y="1379855"/>
                </a:lnTo>
                <a:lnTo>
                  <a:pt x="1987931" y="253492"/>
                </a:lnTo>
                <a:lnTo>
                  <a:pt x="2055114" y="253492"/>
                </a:lnTo>
                <a:lnTo>
                  <a:pt x="2078926" y="248564"/>
                </a:lnTo>
                <a:lnTo>
                  <a:pt x="2098522" y="235178"/>
                </a:lnTo>
                <a:lnTo>
                  <a:pt x="2111806" y="215455"/>
                </a:lnTo>
                <a:lnTo>
                  <a:pt x="2116709" y="191516"/>
                </a:lnTo>
                <a:close/>
              </a:path>
              <a:path w="3580129" h="2844165">
                <a:moveTo>
                  <a:pt x="3579876" y="1751584"/>
                </a:moveTo>
                <a:lnTo>
                  <a:pt x="3574059" y="1700784"/>
                </a:lnTo>
                <a:lnTo>
                  <a:pt x="3564407" y="1649984"/>
                </a:lnTo>
                <a:lnTo>
                  <a:pt x="3551059" y="1611884"/>
                </a:lnTo>
                <a:lnTo>
                  <a:pt x="3534181" y="1561084"/>
                </a:lnTo>
                <a:lnTo>
                  <a:pt x="3513937" y="1510284"/>
                </a:lnTo>
                <a:lnTo>
                  <a:pt x="3490468" y="1472184"/>
                </a:lnTo>
                <a:lnTo>
                  <a:pt x="3463937" y="1434084"/>
                </a:lnTo>
                <a:lnTo>
                  <a:pt x="3437128" y="1399387"/>
                </a:lnTo>
                <a:lnTo>
                  <a:pt x="3437128" y="1751584"/>
                </a:lnTo>
                <a:lnTo>
                  <a:pt x="3437128" y="1815084"/>
                </a:lnTo>
                <a:lnTo>
                  <a:pt x="3437128" y="1954784"/>
                </a:lnTo>
                <a:lnTo>
                  <a:pt x="3437128" y="2081784"/>
                </a:lnTo>
                <a:lnTo>
                  <a:pt x="3431286" y="2081784"/>
                </a:lnTo>
                <a:lnTo>
                  <a:pt x="3431286" y="2221484"/>
                </a:lnTo>
                <a:lnTo>
                  <a:pt x="3431286" y="2729484"/>
                </a:lnTo>
                <a:lnTo>
                  <a:pt x="2528443" y="2729484"/>
                </a:lnTo>
                <a:lnTo>
                  <a:pt x="2528443" y="2665984"/>
                </a:lnTo>
                <a:lnTo>
                  <a:pt x="2526233" y="2615184"/>
                </a:lnTo>
                <a:lnTo>
                  <a:pt x="2519629" y="2564384"/>
                </a:lnTo>
                <a:lnTo>
                  <a:pt x="2508631" y="2513584"/>
                </a:lnTo>
                <a:lnTo>
                  <a:pt x="2493226" y="2475484"/>
                </a:lnTo>
                <a:lnTo>
                  <a:pt x="2473426" y="2424684"/>
                </a:lnTo>
                <a:lnTo>
                  <a:pt x="2449220" y="2373884"/>
                </a:lnTo>
                <a:lnTo>
                  <a:pt x="2420632" y="2335784"/>
                </a:lnTo>
                <a:lnTo>
                  <a:pt x="2409698" y="2323160"/>
                </a:lnTo>
                <a:lnTo>
                  <a:pt x="2409698" y="2665984"/>
                </a:lnTo>
                <a:lnTo>
                  <a:pt x="2409698" y="2729484"/>
                </a:lnTo>
                <a:lnTo>
                  <a:pt x="1500886" y="2729484"/>
                </a:lnTo>
                <a:lnTo>
                  <a:pt x="1500886" y="2665984"/>
                </a:lnTo>
                <a:lnTo>
                  <a:pt x="1503451" y="2615184"/>
                </a:lnTo>
                <a:lnTo>
                  <a:pt x="1511007" y="2564384"/>
                </a:lnTo>
                <a:lnTo>
                  <a:pt x="1523301" y="2526284"/>
                </a:lnTo>
                <a:lnTo>
                  <a:pt x="1540090" y="2475484"/>
                </a:lnTo>
                <a:lnTo>
                  <a:pt x="1561147" y="2437384"/>
                </a:lnTo>
                <a:lnTo>
                  <a:pt x="1586204" y="2399284"/>
                </a:lnTo>
                <a:lnTo>
                  <a:pt x="1615033" y="2361184"/>
                </a:lnTo>
                <a:lnTo>
                  <a:pt x="1647393" y="2335784"/>
                </a:lnTo>
                <a:lnTo>
                  <a:pt x="1683029" y="2297684"/>
                </a:lnTo>
                <a:lnTo>
                  <a:pt x="1721713" y="2272284"/>
                </a:lnTo>
                <a:lnTo>
                  <a:pt x="1763191" y="2259584"/>
                </a:lnTo>
                <a:lnTo>
                  <a:pt x="1807222" y="2234184"/>
                </a:lnTo>
                <a:lnTo>
                  <a:pt x="1853577" y="2221484"/>
                </a:lnTo>
                <a:lnTo>
                  <a:pt x="2043506" y="2221484"/>
                </a:lnTo>
                <a:lnTo>
                  <a:pt x="2087079" y="2234184"/>
                </a:lnTo>
                <a:lnTo>
                  <a:pt x="2128939" y="2246884"/>
                </a:lnTo>
                <a:lnTo>
                  <a:pt x="2168868" y="2272284"/>
                </a:lnTo>
                <a:lnTo>
                  <a:pt x="2206587" y="2297684"/>
                </a:lnTo>
                <a:lnTo>
                  <a:pt x="2241880" y="2323084"/>
                </a:lnTo>
                <a:lnTo>
                  <a:pt x="2274506" y="2348484"/>
                </a:lnTo>
                <a:lnTo>
                  <a:pt x="2304186" y="2373884"/>
                </a:lnTo>
                <a:lnTo>
                  <a:pt x="2330716" y="2411984"/>
                </a:lnTo>
                <a:lnTo>
                  <a:pt x="2353830" y="2450084"/>
                </a:lnTo>
                <a:lnTo>
                  <a:pt x="2373287" y="2488184"/>
                </a:lnTo>
                <a:lnTo>
                  <a:pt x="2388844" y="2526284"/>
                </a:lnTo>
                <a:lnTo>
                  <a:pt x="2400262" y="2577084"/>
                </a:lnTo>
                <a:lnTo>
                  <a:pt x="2407297" y="2615184"/>
                </a:lnTo>
                <a:lnTo>
                  <a:pt x="2409698" y="2665984"/>
                </a:lnTo>
                <a:lnTo>
                  <a:pt x="2409698" y="2323160"/>
                </a:lnTo>
                <a:lnTo>
                  <a:pt x="2387638" y="2297684"/>
                </a:lnTo>
                <a:lnTo>
                  <a:pt x="2350262" y="2259584"/>
                </a:lnTo>
                <a:lnTo>
                  <a:pt x="2340368" y="2246884"/>
                </a:lnTo>
                <a:lnTo>
                  <a:pt x="2329383" y="2234184"/>
                </a:lnTo>
                <a:lnTo>
                  <a:pt x="2318410" y="2234184"/>
                </a:lnTo>
                <a:lnTo>
                  <a:pt x="2308606" y="2221484"/>
                </a:lnTo>
                <a:lnTo>
                  <a:pt x="3431286" y="2221484"/>
                </a:lnTo>
                <a:lnTo>
                  <a:pt x="3431286" y="2081784"/>
                </a:lnTo>
                <a:lnTo>
                  <a:pt x="2201672" y="2081784"/>
                </a:lnTo>
                <a:lnTo>
                  <a:pt x="2222716" y="2056384"/>
                </a:lnTo>
                <a:lnTo>
                  <a:pt x="2240381" y="2018284"/>
                </a:lnTo>
                <a:lnTo>
                  <a:pt x="2253551" y="1992884"/>
                </a:lnTo>
                <a:lnTo>
                  <a:pt x="2261108" y="1954784"/>
                </a:lnTo>
                <a:lnTo>
                  <a:pt x="3437128" y="1954784"/>
                </a:lnTo>
                <a:lnTo>
                  <a:pt x="3437128" y="1815084"/>
                </a:lnTo>
                <a:lnTo>
                  <a:pt x="2528443" y="1815084"/>
                </a:lnTo>
                <a:lnTo>
                  <a:pt x="2528443" y="1751584"/>
                </a:lnTo>
                <a:lnTo>
                  <a:pt x="2530767" y="1700784"/>
                </a:lnTo>
                <a:lnTo>
                  <a:pt x="2537612" y="1662684"/>
                </a:lnTo>
                <a:lnTo>
                  <a:pt x="2548750" y="1611884"/>
                </a:lnTo>
                <a:lnTo>
                  <a:pt x="2563977" y="1573784"/>
                </a:lnTo>
                <a:lnTo>
                  <a:pt x="2583065" y="1535684"/>
                </a:lnTo>
                <a:lnTo>
                  <a:pt x="2605798" y="1497584"/>
                </a:lnTo>
                <a:lnTo>
                  <a:pt x="2631960" y="1459484"/>
                </a:lnTo>
                <a:lnTo>
                  <a:pt x="2661323" y="1434084"/>
                </a:lnTo>
                <a:lnTo>
                  <a:pt x="2693695" y="1408684"/>
                </a:lnTo>
                <a:lnTo>
                  <a:pt x="2728823" y="1383284"/>
                </a:lnTo>
                <a:lnTo>
                  <a:pt x="2766530" y="1357884"/>
                </a:lnTo>
                <a:lnTo>
                  <a:pt x="2806560" y="1332484"/>
                </a:lnTo>
                <a:lnTo>
                  <a:pt x="2848724" y="1319784"/>
                </a:lnTo>
                <a:lnTo>
                  <a:pt x="2892780" y="1307084"/>
                </a:lnTo>
                <a:lnTo>
                  <a:pt x="3034969" y="1307084"/>
                </a:lnTo>
                <a:lnTo>
                  <a:pt x="3082633" y="1319784"/>
                </a:lnTo>
                <a:lnTo>
                  <a:pt x="3128480" y="1332484"/>
                </a:lnTo>
                <a:lnTo>
                  <a:pt x="3172244" y="1345184"/>
                </a:lnTo>
                <a:lnTo>
                  <a:pt x="3213633" y="1370584"/>
                </a:lnTo>
                <a:lnTo>
                  <a:pt x="3252393" y="1395984"/>
                </a:lnTo>
                <a:lnTo>
                  <a:pt x="3288233" y="1421384"/>
                </a:lnTo>
                <a:lnTo>
                  <a:pt x="3320885" y="1446784"/>
                </a:lnTo>
                <a:lnTo>
                  <a:pt x="3350082" y="1484884"/>
                </a:lnTo>
                <a:lnTo>
                  <a:pt x="3375533" y="1522984"/>
                </a:lnTo>
                <a:lnTo>
                  <a:pt x="3396970" y="1573784"/>
                </a:lnTo>
                <a:lnTo>
                  <a:pt x="3414128" y="1611884"/>
                </a:lnTo>
                <a:lnTo>
                  <a:pt x="3426714" y="1662684"/>
                </a:lnTo>
                <a:lnTo>
                  <a:pt x="3434473" y="1700784"/>
                </a:lnTo>
                <a:lnTo>
                  <a:pt x="3437128" y="1751584"/>
                </a:lnTo>
                <a:lnTo>
                  <a:pt x="3437128" y="1399387"/>
                </a:lnTo>
                <a:lnTo>
                  <a:pt x="3402304" y="1357884"/>
                </a:lnTo>
                <a:lnTo>
                  <a:pt x="3367532" y="1319784"/>
                </a:lnTo>
                <a:lnTo>
                  <a:pt x="3330308" y="1294384"/>
                </a:lnTo>
                <a:lnTo>
                  <a:pt x="3290811" y="1268984"/>
                </a:lnTo>
                <a:lnTo>
                  <a:pt x="3249193" y="1243584"/>
                </a:lnTo>
                <a:lnTo>
                  <a:pt x="3205607" y="1218184"/>
                </a:lnTo>
                <a:lnTo>
                  <a:pt x="3211449" y="1218184"/>
                </a:lnTo>
                <a:lnTo>
                  <a:pt x="3244773" y="1180084"/>
                </a:lnTo>
                <a:lnTo>
                  <a:pt x="3272701" y="1129284"/>
                </a:lnTo>
                <a:lnTo>
                  <a:pt x="3294062" y="1091184"/>
                </a:lnTo>
                <a:lnTo>
                  <a:pt x="3307727" y="1040384"/>
                </a:lnTo>
                <a:lnTo>
                  <a:pt x="3312541" y="989584"/>
                </a:lnTo>
                <a:lnTo>
                  <a:pt x="3309086" y="938784"/>
                </a:lnTo>
                <a:lnTo>
                  <a:pt x="3299041" y="887984"/>
                </a:lnTo>
                <a:lnTo>
                  <a:pt x="3282899" y="849884"/>
                </a:lnTo>
                <a:lnTo>
                  <a:pt x="3261144" y="811784"/>
                </a:lnTo>
                <a:lnTo>
                  <a:pt x="3252178" y="799084"/>
                </a:lnTo>
                <a:lnTo>
                  <a:pt x="3234245" y="773684"/>
                </a:lnTo>
                <a:lnTo>
                  <a:pt x="3202686" y="735584"/>
                </a:lnTo>
                <a:lnTo>
                  <a:pt x="3175889" y="716546"/>
                </a:lnTo>
                <a:lnTo>
                  <a:pt x="3175889" y="989584"/>
                </a:lnTo>
                <a:lnTo>
                  <a:pt x="3170656" y="1027684"/>
                </a:lnTo>
                <a:lnTo>
                  <a:pt x="3155873" y="1065784"/>
                </a:lnTo>
                <a:lnTo>
                  <a:pt x="3132886" y="1103884"/>
                </a:lnTo>
                <a:lnTo>
                  <a:pt x="3103029" y="1141984"/>
                </a:lnTo>
                <a:lnTo>
                  <a:pt x="3067659" y="1167384"/>
                </a:lnTo>
                <a:lnTo>
                  <a:pt x="3028124" y="1180084"/>
                </a:lnTo>
                <a:lnTo>
                  <a:pt x="2941269" y="1180084"/>
                </a:lnTo>
                <a:lnTo>
                  <a:pt x="2900184" y="1167384"/>
                </a:lnTo>
                <a:lnTo>
                  <a:pt x="2863748" y="1141984"/>
                </a:lnTo>
                <a:lnTo>
                  <a:pt x="2833217" y="1103884"/>
                </a:lnTo>
                <a:lnTo>
                  <a:pt x="2809862" y="1065784"/>
                </a:lnTo>
                <a:lnTo>
                  <a:pt x="2794927" y="1027684"/>
                </a:lnTo>
                <a:lnTo>
                  <a:pt x="2789682" y="989584"/>
                </a:lnTo>
                <a:lnTo>
                  <a:pt x="2794927" y="938784"/>
                </a:lnTo>
                <a:lnTo>
                  <a:pt x="2809862" y="900684"/>
                </a:lnTo>
                <a:lnTo>
                  <a:pt x="2833217" y="862584"/>
                </a:lnTo>
                <a:lnTo>
                  <a:pt x="2863748" y="837184"/>
                </a:lnTo>
                <a:lnTo>
                  <a:pt x="2900184" y="811784"/>
                </a:lnTo>
                <a:lnTo>
                  <a:pt x="2941269" y="799084"/>
                </a:lnTo>
                <a:lnTo>
                  <a:pt x="3034944" y="799084"/>
                </a:lnTo>
                <a:lnTo>
                  <a:pt x="3079978" y="824484"/>
                </a:lnTo>
                <a:lnTo>
                  <a:pt x="3118739" y="849884"/>
                </a:lnTo>
                <a:lnTo>
                  <a:pt x="3149054" y="887984"/>
                </a:lnTo>
                <a:lnTo>
                  <a:pt x="3168815" y="938784"/>
                </a:lnTo>
                <a:lnTo>
                  <a:pt x="3175889" y="989584"/>
                </a:lnTo>
                <a:lnTo>
                  <a:pt x="3175889" y="716546"/>
                </a:lnTo>
                <a:lnTo>
                  <a:pt x="3166948" y="710184"/>
                </a:lnTo>
                <a:lnTo>
                  <a:pt x="3127514" y="697484"/>
                </a:lnTo>
                <a:lnTo>
                  <a:pt x="3084868" y="672084"/>
                </a:lnTo>
                <a:lnTo>
                  <a:pt x="3039491" y="672084"/>
                </a:lnTo>
                <a:lnTo>
                  <a:pt x="2991866" y="659384"/>
                </a:lnTo>
                <a:lnTo>
                  <a:pt x="2944164" y="672084"/>
                </a:lnTo>
                <a:lnTo>
                  <a:pt x="2898737" y="672084"/>
                </a:lnTo>
                <a:lnTo>
                  <a:pt x="2856052" y="697484"/>
                </a:lnTo>
                <a:lnTo>
                  <a:pt x="2816580" y="710184"/>
                </a:lnTo>
                <a:lnTo>
                  <a:pt x="2780817" y="735584"/>
                </a:lnTo>
                <a:lnTo>
                  <a:pt x="2749245" y="773684"/>
                </a:lnTo>
                <a:lnTo>
                  <a:pt x="2722334" y="811784"/>
                </a:lnTo>
                <a:lnTo>
                  <a:pt x="2700566" y="849884"/>
                </a:lnTo>
                <a:lnTo>
                  <a:pt x="2684424" y="887984"/>
                </a:lnTo>
                <a:lnTo>
                  <a:pt x="2674378" y="938784"/>
                </a:lnTo>
                <a:lnTo>
                  <a:pt x="2670937" y="989584"/>
                </a:lnTo>
                <a:lnTo>
                  <a:pt x="2674556" y="1040384"/>
                </a:lnTo>
                <a:lnTo>
                  <a:pt x="2685605" y="1091184"/>
                </a:lnTo>
                <a:lnTo>
                  <a:pt x="2704338" y="1129284"/>
                </a:lnTo>
                <a:lnTo>
                  <a:pt x="2731033" y="1180084"/>
                </a:lnTo>
                <a:lnTo>
                  <a:pt x="2765933" y="1218184"/>
                </a:lnTo>
                <a:lnTo>
                  <a:pt x="2777871" y="1218184"/>
                </a:lnTo>
                <a:lnTo>
                  <a:pt x="2731897" y="1243584"/>
                </a:lnTo>
                <a:lnTo>
                  <a:pt x="2688285" y="1268984"/>
                </a:lnTo>
                <a:lnTo>
                  <a:pt x="2647200" y="1294384"/>
                </a:lnTo>
                <a:lnTo>
                  <a:pt x="2608796" y="1319784"/>
                </a:lnTo>
                <a:lnTo>
                  <a:pt x="2577973" y="1352816"/>
                </a:lnTo>
                <a:lnTo>
                  <a:pt x="2576703" y="1351026"/>
                </a:lnTo>
                <a:lnTo>
                  <a:pt x="2169160" y="1037463"/>
                </a:lnTo>
                <a:lnTo>
                  <a:pt x="2153602" y="1031240"/>
                </a:lnTo>
                <a:lnTo>
                  <a:pt x="2135581" y="1032687"/>
                </a:lnTo>
                <a:lnTo>
                  <a:pt x="2117483" y="1041171"/>
                </a:lnTo>
                <a:lnTo>
                  <a:pt x="2101723" y="1056005"/>
                </a:lnTo>
                <a:lnTo>
                  <a:pt x="2091817" y="1077569"/>
                </a:lnTo>
                <a:lnTo>
                  <a:pt x="2088896" y="1097394"/>
                </a:lnTo>
                <a:lnTo>
                  <a:pt x="2092248" y="1113967"/>
                </a:lnTo>
                <a:lnTo>
                  <a:pt x="2101215" y="1125728"/>
                </a:lnTo>
                <a:lnTo>
                  <a:pt x="2508250" y="1438681"/>
                </a:lnTo>
                <a:lnTo>
                  <a:pt x="2485415" y="1472184"/>
                </a:lnTo>
                <a:lnTo>
                  <a:pt x="2462987" y="1510284"/>
                </a:lnTo>
                <a:lnTo>
                  <a:pt x="2444254" y="1561084"/>
                </a:lnTo>
                <a:lnTo>
                  <a:pt x="2429383" y="1611884"/>
                </a:lnTo>
                <a:lnTo>
                  <a:pt x="2418550" y="1649984"/>
                </a:lnTo>
                <a:lnTo>
                  <a:pt x="2411933" y="1700784"/>
                </a:lnTo>
                <a:lnTo>
                  <a:pt x="2409698" y="1751584"/>
                </a:lnTo>
                <a:lnTo>
                  <a:pt x="2409698" y="1815084"/>
                </a:lnTo>
                <a:lnTo>
                  <a:pt x="2272919" y="1815084"/>
                </a:lnTo>
                <a:lnTo>
                  <a:pt x="2259203" y="1776984"/>
                </a:lnTo>
                <a:lnTo>
                  <a:pt x="2238298" y="1726184"/>
                </a:lnTo>
                <a:lnTo>
                  <a:pt x="2220061" y="1700784"/>
                </a:lnTo>
                <a:lnTo>
                  <a:pt x="2210943" y="1688084"/>
                </a:lnTo>
                <a:lnTo>
                  <a:pt x="2177846" y="1662684"/>
                </a:lnTo>
                <a:lnTo>
                  <a:pt x="2142363" y="1627187"/>
                </a:lnTo>
                <a:lnTo>
                  <a:pt x="2142363" y="1878584"/>
                </a:lnTo>
                <a:lnTo>
                  <a:pt x="2137118" y="1929384"/>
                </a:lnTo>
                <a:lnTo>
                  <a:pt x="2122208" y="1967484"/>
                </a:lnTo>
                <a:lnTo>
                  <a:pt x="2098903" y="2005584"/>
                </a:lnTo>
                <a:lnTo>
                  <a:pt x="2068410" y="2030984"/>
                </a:lnTo>
                <a:lnTo>
                  <a:pt x="2032012" y="2056384"/>
                </a:lnTo>
                <a:lnTo>
                  <a:pt x="1990915" y="2069084"/>
                </a:lnTo>
                <a:lnTo>
                  <a:pt x="1946402" y="2081784"/>
                </a:lnTo>
                <a:lnTo>
                  <a:pt x="1901863" y="2069084"/>
                </a:lnTo>
                <a:lnTo>
                  <a:pt x="1860753" y="2056384"/>
                </a:lnTo>
                <a:lnTo>
                  <a:pt x="1824329" y="2043684"/>
                </a:lnTo>
                <a:lnTo>
                  <a:pt x="1793811" y="2005584"/>
                </a:lnTo>
                <a:lnTo>
                  <a:pt x="1770481" y="1967484"/>
                </a:lnTo>
                <a:lnTo>
                  <a:pt x="1755559" y="1929384"/>
                </a:lnTo>
                <a:lnTo>
                  <a:pt x="1750314" y="1878584"/>
                </a:lnTo>
                <a:lnTo>
                  <a:pt x="1755559" y="1840484"/>
                </a:lnTo>
                <a:lnTo>
                  <a:pt x="1770481" y="1802384"/>
                </a:lnTo>
                <a:lnTo>
                  <a:pt x="1793811" y="1764284"/>
                </a:lnTo>
                <a:lnTo>
                  <a:pt x="1824329" y="1738884"/>
                </a:lnTo>
                <a:lnTo>
                  <a:pt x="1860753" y="1713484"/>
                </a:lnTo>
                <a:lnTo>
                  <a:pt x="1901863" y="1700784"/>
                </a:lnTo>
                <a:lnTo>
                  <a:pt x="1988997" y="1700784"/>
                </a:lnTo>
                <a:lnTo>
                  <a:pt x="2029345" y="1713484"/>
                </a:lnTo>
                <a:lnTo>
                  <a:pt x="2065858" y="1738884"/>
                </a:lnTo>
                <a:lnTo>
                  <a:pt x="2096985" y="1764284"/>
                </a:lnTo>
                <a:lnTo>
                  <a:pt x="2121141" y="1802384"/>
                </a:lnTo>
                <a:lnTo>
                  <a:pt x="2136787" y="1840484"/>
                </a:lnTo>
                <a:lnTo>
                  <a:pt x="2142363" y="1878584"/>
                </a:lnTo>
                <a:lnTo>
                  <a:pt x="2142363" y="1627187"/>
                </a:lnTo>
                <a:lnTo>
                  <a:pt x="2097430" y="1599184"/>
                </a:lnTo>
                <a:lnTo>
                  <a:pt x="2051583" y="1586484"/>
                </a:lnTo>
                <a:lnTo>
                  <a:pt x="2002929" y="1573784"/>
                </a:lnTo>
                <a:lnTo>
                  <a:pt x="1952244" y="1561084"/>
                </a:lnTo>
                <a:lnTo>
                  <a:pt x="1904606" y="1561084"/>
                </a:lnTo>
                <a:lnTo>
                  <a:pt x="1859229" y="1573784"/>
                </a:lnTo>
                <a:lnTo>
                  <a:pt x="1816582" y="1586484"/>
                </a:lnTo>
                <a:lnTo>
                  <a:pt x="1777149" y="1611884"/>
                </a:lnTo>
                <a:lnTo>
                  <a:pt x="1741411" y="1637284"/>
                </a:lnTo>
                <a:lnTo>
                  <a:pt x="1709851" y="1675384"/>
                </a:lnTo>
                <a:lnTo>
                  <a:pt x="1682953" y="1700784"/>
                </a:lnTo>
                <a:lnTo>
                  <a:pt x="1661198" y="1738884"/>
                </a:lnTo>
                <a:lnTo>
                  <a:pt x="1645056" y="1789684"/>
                </a:lnTo>
                <a:lnTo>
                  <a:pt x="1635010" y="1827784"/>
                </a:lnTo>
                <a:lnTo>
                  <a:pt x="1631569" y="1878584"/>
                </a:lnTo>
                <a:lnTo>
                  <a:pt x="1635848" y="1942084"/>
                </a:lnTo>
                <a:lnTo>
                  <a:pt x="1648688" y="1992884"/>
                </a:lnTo>
                <a:lnTo>
                  <a:pt x="1670075" y="2030984"/>
                </a:lnTo>
                <a:lnTo>
                  <a:pt x="1700022" y="2081784"/>
                </a:lnTo>
                <a:lnTo>
                  <a:pt x="1738503" y="2119884"/>
                </a:lnTo>
                <a:lnTo>
                  <a:pt x="1692503" y="2132584"/>
                </a:lnTo>
                <a:lnTo>
                  <a:pt x="1648879" y="2157984"/>
                </a:lnTo>
                <a:lnTo>
                  <a:pt x="1607769" y="2183384"/>
                </a:lnTo>
                <a:lnTo>
                  <a:pt x="1569339" y="2221484"/>
                </a:lnTo>
                <a:lnTo>
                  <a:pt x="1533779" y="2246884"/>
                </a:lnTo>
                <a:lnTo>
                  <a:pt x="1501241" y="2284984"/>
                </a:lnTo>
                <a:lnTo>
                  <a:pt x="1471904" y="2323084"/>
                </a:lnTo>
                <a:lnTo>
                  <a:pt x="1445933" y="2361184"/>
                </a:lnTo>
                <a:lnTo>
                  <a:pt x="1423492" y="2411984"/>
                </a:lnTo>
                <a:lnTo>
                  <a:pt x="1404759" y="2450084"/>
                </a:lnTo>
                <a:lnTo>
                  <a:pt x="1389888" y="2500884"/>
                </a:lnTo>
                <a:lnTo>
                  <a:pt x="1379067" y="2551684"/>
                </a:lnTo>
                <a:lnTo>
                  <a:pt x="1372438" y="2602484"/>
                </a:lnTo>
                <a:lnTo>
                  <a:pt x="1370203" y="2653284"/>
                </a:lnTo>
                <a:lnTo>
                  <a:pt x="1370203" y="2780284"/>
                </a:lnTo>
                <a:lnTo>
                  <a:pt x="1375486" y="2805684"/>
                </a:lnTo>
                <a:lnTo>
                  <a:pt x="1390269" y="2831084"/>
                </a:lnTo>
                <a:lnTo>
                  <a:pt x="1412849" y="2843784"/>
                </a:lnTo>
                <a:lnTo>
                  <a:pt x="3537115" y="2843784"/>
                </a:lnTo>
                <a:lnTo>
                  <a:pt x="3559746" y="2831084"/>
                </a:lnTo>
                <a:lnTo>
                  <a:pt x="3574554" y="2805684"/>
                </a:lnTo>
                <a:lnTo>
                  <a:pt x="3579876" y="2780284"/>
                </a:lnTo>
                <a:lnTo>
                  <a:pt x="3579876" y="2729484"/>
                </a:lnTo>
                <a:lnTo>
                  <a:pt x="3579876" y="2221484"/>
                </a:lnTo>
                <a:lnTo>
                  <a:pt x="3579876" y="2081784"/>
                </a:lnTo>
                <a:lnTo>
                  <a:pt x="3579876" y="1954784"/>
                </a:lnTo>
                <a:lnTo>
                  <a:pt x="3579876" y="1815084"/>
                </a:lnTo>
                <a:lnTo>
                  <a:pt x="3579876" y="1751584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91976" y="6337808"/>
            <a:ext cx="237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7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33116" y="2289048"/>
            <a:ext cx="1673860" cy="3438525"/>
            <a:chOff x="2833116" y="2289048"/>
            <a:chExt cx="1673860" cy="3438525"/>
          </a:xfrm>
        </p:grpSpPr>
        <p:sp>
          <p:nvSpPr>
            <p:cNvPr id="4" name="object 4"/>
            <p:cNvSpPr/>
            <p:nvPr/>
          </p:nvSpPr>
          <p:spPr>
            <a:xfrm>
              <a:off x="2951988" y="4523219"/>
              <a:ext cx="1274064" cy="1203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94660" y="4543044"/>
              <a:ext cx="1193800" cy="1123315"/>
            </a:xfrm>
            <a:custGeom>
              <a:avLst/>
              <a:gdLst/>
              <a:ahLst/>
              <a:cxnLst/>
              <a:rect l="l" t="t" r="r" b="b"/>
              <a:pathLst>
                <a:path w="1193800" h="1123314">
                  <a:moveTo>
                    <a:pt x="1088009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2"/>
                  </a:lnTo>
                  <a:lnTo>
                    <a:pt x="0" y="1017904"/>
                  </a:lnTo>
                  <a:lnTo>
                    <a:pt x="8270" y="1058854"/>
                  </a:lnTo>
                  <a:lnTo>
                    <a:pt x="30829" y="1092304"/>
                  </a:lnTo>
                  <a:lnTo>
                    <a:pt x="64293" y="1114863"/>
                  </a:lnTo>
                  <a:lnTo>
                    <a:pt x="105282" y="1123137"/>
                  </a:lnTo>
                  <a:lnTo>
                    <a:pt x="1088009" y="1123137"/>
                  </a:lnTo>
                  <a:lnTo>
                    <a:pt x="1128998" y="1114863"/>
                  </a:lnTo>
                  <a:lnTo>
                    <a:pt x="1162462" y="1092304"/>
                  </a:lnTo>
                  <a:lnTo>
                    <a:pt x="1185021" y="1058854"/>
                  </a:lnTo>
                  <a:lnTo>
                    <a:pt x="1193292" y="1017904"/>
                  </a:lnTo>
                  <a:lnTo>
                    <a:pt x="1193292" y="105282"/>
                  </a:lnTo>
                  <a:lnTo>
                    <a:pt x="1185021" y="64293"/>
                  </a:lnTo>
                  <a:lnTo>
                    <a:pt x="1162462" y="30829"/>
                  </a:lnTo>
                  <a:lnTo>
                    <a:pt x="1128998" y="8270"/>
                  </a:lnTo>
                  <a:lnTo>
                    <a:pt x="10880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2404" y="3412236"/>
              <a:ext cx="1274064" cy="12024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5076" y="3432048"/>
              <a:ext cx="1193800" cy="1122045"/>
            </a:xfrm>
            <a:custGeom>
              <a:avLst/>
              <a:gdLst/>
              <a:ahLst/>
              <a:cxnLst/>
              <a:rect l="l" t="t" r="r" b="b"/>
              <a:pathLst>
                <a:path w="1193800" h="1122045">
                  <a:moveTo>
                    <a:pt x="1088136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16507"/>
                  </a:lnTo>
                  <a:lnTo>
                    <a:pt x="8268" y="1057423"/>
                  </a:lnTo>
                  <a:lnTo>
                    <a:pt x="30813" y="1090850"/>
                  </a:lnTo>
                  <a:lnTo>
                    <a:pt x="64240" y="1113395"/>
                  </a:lnTo>
                  <a:lnTo>
                    <a:pt x="105155" y="1121663"/>
                  </a:lnTo>
                  <a:lnTo>
                    <a:pt x="1088136" y="1121663"/>
                  </a:lnTo>
                  <a:lnTo>
                    <a:pt x="1129051" y="1113395"/>
                  </a:lnTo>
                  <a:lnTo>
                    <a:pt x="1162478" y="1090850"/>
                  </a:lnTo>
                  <a:lnTo>
                    <a:pt x="1185023" y="1057423"/>
                  </a:lnTo>
                  <a:lnTo>
                    <a:pt x="1193292" y="1016507"/>
                  </a:lnTo>
                  <a:lnTo>
                    <a:pt x="1193292" y="105155"/>
                  </a:lnTo>
                  <a:lnTo>
                    <a:pt x="1185023" y="64240"/>
                  </a:lnTo>
                  <a:lnTo>
                    <a:pt x="1162478" y="30813"/>
                  </a:lnTo>
                  <a:lnTo>
                    <a:pt x="1129051" y="8268"/>
                  </a:lnTo>
                  <a:lnTo>
                    <a:pt x="108813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33116" y="2289048"/>
              <a:ext cx="1272540" cy="1203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75788" y="2308860"/>
              <a:ext cx="1191895" cy="1123315"/>
            </a:xfrm>
            <a:custGeom>
              <a:avLst/>
              <a:gdLst/>
              <a:ahLst/>
              <a:cxnLst/>
              <a:rect l="l" t="t" r="r" b="b"/>
              <a:pathLst>
                <a:path w="1191895" h="1123314">
                  <a:moveTo>
                    <a:pt x="1086485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3"/>
                  </a:lnTo>
                  <a:lnTo>
                    <a:pt x="0" y="1017905"/>
                  </a:lnTo>
                  <a:lnTo>
                    <a:pt x="8270" y="1058894"/>
                  </a:lnTo>
                  <a:lnTo>
                    <a:pt x="30829" y="1092358"/>
                  </a:lnTo>
                  <a:lnTo>
                    <a:pt x="64293" y="1114917"/>
                  </a:lnTo>
                  <a:lnTo>
                    <a:pt x="105282" y="1123188"/>
                  </a:lnTo>
                  <a:lnTo>
                    <a:pt x="1086485" y="1123188"/>
                  </a:lnTo>
                  <a:lnTo>
                    <a:pt x="1127474" y="1114917"/>
                  </a:lnTo>
                  <a:lnTo>
                    <a:pt x="1160938" y="1092358"/>
                  </a:lnTo>
                  <a:lnTo>
                    <a:pt x="1183497" y="1058894"/>
                  </a:lnTo>
                  <a:lnTo>
                    <a:pt x="1191768" y="1017905"/>
                  </a:lnTo>
                  <a:lnTo>
                    <a:pt x="1191768" y="105283"/>
                  </a:lnTo>
                  <a:lnTo>
                    <a:pt x="1183497" y="64293"/>
                  </a:lnTo>
                  <a:lnTo>
                    <a:pt x="1160938" y="30829"/>
                  </a:lnTo>
                  <a:lnTo>
                    <a:pt x="1127474" y="8270"/>
                  </a:lnTo>
                  <a:lnTo>
                    <a:pt x="10864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09138" y="2262962"/>
            <a:ext cx="9321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endParaRPr sz="8000">
              <a:latin typeface="Wingdings"/>
              <a:cs typeface="Wingding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6051" y="1243583"/>
            <a:ext cx="3069590" cy="5260975"/>
            <a:chOff x="416051" y="1243583"/>
            <a:chExt cx="3069590" cy="5260975"/>
          </a:xfrm>
        </p:grpSpPr>
        <p:sp>
          <p:nvSpPr>
            <p:cNvPr id="12" name="object 12"/>
            <p:cNvSpPr/>
            <p:nvPr/>
          </p:nvSpPr>
          <p:spPr>
            <a:xfrm>
              <a:off x="2005584" y="1243583"/>
              <a:ext cx="1479804" cy="1429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49871" y="1264122"/>
              <a:ext cx="1396365" cy="1347470"/>
            </a:xfrm>
            <a:custGeom>
              <a:avLst/>
              <a:gdLst/>
              <a:ahLst/>
              <a:cxnLst/>
              <a:rect l="l" t="t" r="r" b="b"/>
              <a:pathLst>
                <a:path w="1396364" h="1347470">
                  <a:moveTo>
                    <a:pt x="1065885" y="0"/>
                  </a:moveTo>
                  <a:lnTo>
                    <a:pt x="1024163" y="2829"/>
                  </a:lnTo>
                  <a:lnTo>
                    <a:pt x="76616" y="261401"/>
                  </a:lnTo>
                  <a:lnTo>
                    <a:pt x="39298" y="280136"/>
                  </a:lnTo>
                  <a:lnTo>
                    <a:pt x="12957" y="310693"/>
                  </a:lnTo>
                  <a:lnTo>
                    <a:pt x="0" y="348894"/>
                  </a:lnTo>
                  <a:lnTo>
                    <a:pt x="2829" y="390560"/>
                  </a:lnTo>
                  <a:lnTo>
                    <a:pt x="242986" y="1270543"/>
                  </a:lnTo>
                  <a:lnTo>
                    <a:pt x="261721" y="1307861"/>
                  </a:lnTo>
                  <a:lnTo>
                    <a:pt x="292278" y="1334202"/>
                  </a:lnTo>
                  <a:lnTo>
                    <a:pt x="330479" y="1347160"/>
                  </a:lnTo>
                  <a:lnTo>
                    <a:pt x="372145" y="1344330"/>
                  </a:lnTo>
                  <a:lnTo>
                    <a:pt x="1319692" y="1085758"/>
                  </a:lnTo>
                  <a:lnTo>
                    <a:pt x="1357064" y="1066968"/>
                  </a:lnTo>
                  <a:lnTo>
                    <a:pt x="1383399" y="1036403"/>
                  </a:lnTo>
                  <a:lnTo>
                    <a:pt x="1396327" y="998194"/>
                  </a:lnTo>
                  <a:lnTo>
                    <a:pt x="1393479" y="956472"/>
                  </a:lnTo>
                  <a:lnTo>
                    <a:pt x="1153449" y="76616"/>
                  </a:lnTo>
                  <a:lnTo>
                    <a:pt x="1134659" y="39298"/>
                  </a:lnTo>
                  <a:lnTo>
                    <a:pt x="1104094" y="12957"/>
                  </a:lnTo>
                  <a:lnTo>
                    <a:pt x="1065885" y="0"/>
                  </a:lnTo>
                  <a:close/>
                </a:path>
              </a:pathLst>
            </a:custGeom>
            <a:solidFill>
              <a:srgbClr val="A92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4453" y="1562005"/>
              <a:ext cx="742950" cy="742315"/>
            </a:xfrm>
            <a:custGeom>
              <a:avLst/>
              <a:gdLst/>
              <a:ahLst/>
              <a:cxnLst/>
              <a:rect l="l" t="t" r="r" b="b"/>
              <a:pathLst>
                <a:path w="742950" h="742314">
                  <a:moveTo>
                    <a:pt x="370458" y="0"/>
                  </a:moveTo>
                  <a:lnTo>
                    <a:pt x="322298" y="3849"/>
                  </a:lnTo>
                  <a:lnTo>
                    <a:pt x="273308" y="14191"/>
                  </a:lnTo>
                  <a:lnTo>
                    <a:pt x="225925" y="30234"/>
                  </a:lnTo>
                  <a:lnTo>
                    <a:pt x="182578" y="51434"/>
                  </a:lnTo>
                  <a:lnTo>
                    <a:pt x="143260" y="77786"/>
                  </a:lnTo>
                  <a:lnTo>
                    <a:pt x="107964" y="109281"/>
                  </a:lnTo>
                  <a:lnTo>
                    <a:pt x="76682" y="145912"/>
                  </a:lnTo>
                  <a:lnTo>
                    <a:pt x="49407" y="187673"/>
                  </a:lnTo>
                  <a:lnTo>
                    <a:pt x="27363" y="232418"/>
                  </a:lnTo>
                  <a:lnTo>
                    <a:pt x="11778" y="278007"/>
                  </a:lnTo>
                  <a:lnTo>
                    <a:pt x="2655" y="324436"/>
                  </a:lnTo>
                  <a:lnTo>
                    <a:pt x="0" y="371700"/>
                  </a:lnTo>
                  <a:lnTo>
                    <a:pt x="3814" y="419797"/>
                  </a:lnTo>
                  <a:lnTo>
                    <a:pt x="14101" y="468724"/>
                  </a:lnTo>
                  <a:lnTo>
                    <a:pt x="30197" y="516116"/>
                  </a:lnTo>
                  <a:lnTo>
                    <a:pt x="51430" y="559486"/>
                  </a:lnTo>
                  <a:lnTo>
                    <a:pt x="77792" y="598835"/>
                  </a:lnTo>
                  <a:lnTo>
                    <a:pt x="109276" y="634162"/>
                  </a:lnTo>
                  <a:lnTo>
                    <a:pt x="145875" y="665468"/>
                  </a:lnTo>
                  <a:lnTo>
                    <a:pt x="187583" y="692752"/>
                  </a:lnTo>
                  <a:lnTo>
                    <a:pt x="232277" y="714787"/>
                  </a:lnTo>
                  <a:lnTo>
                    <a:pt x="277838" y="730348"/>
                  </a:lnTo>
                  <a:lnTo>
                    <a:pt x="324267" y="739440"/>
                  </a:lnTo>
                  <a:lnTo>
                    <a:pt x="371564" y="742065"/>
                  </a:lnTo>
                  <a:lnTo>
                    <a:pt x="419729" y="738228"/>
                  </a:lnTo>
                  <a:lnTo>
                    <a:pt x="468761" y="727931"/>
                  </a:lnTo>
                  <a:lnTo>
                    <a:pt x="516216" y="711789"/>
                  </a:lnTo>
                  <a:lnTo>
                    <a:pt x="559646" y="690536"/>
                  </a:lnTo>
                  <a:lnTo>
                    <a:pt x="584890" y="673638"/>
                  </a:lnTo>
                  <a:lnTo>
                    <a:pt x="356062" y="673638"/>
                  </a:lnTo>
                  <a:lnTo>
                    <a:pt x="310305" y="667903"/>
                  </a:lnTo>
                  <a:lnTo>
                    <a:pt x="265529" y="654592"/>
                  </a:lnTo>
                  <a:lnTo>
                    <a:pt x="221746" y="633697"/>
                  </a:lnTo>
                  <a:lnTo>
                    <a:pt x="181405" y="606583"/>
                  </a:lnTo>
                  <a:lnTo>
                    <a:pt x="147093" y="574762"/>
                  </a:lnTo>
                  <a:lnTo>
                    <a:pt x="118803" y="538224"/>
                  </a:lnTo>
                  <a:lnTo>
                    <a:pt x="96530" y="496955"/>
                  </a:lnTo>
                  <a:lnTo>
                    <a:pt x="80268" y="450944"/>
                  </a:lnTo>
                  <a:lnTo>
                    <a:pt x="70804" y="403057"/>
                  </a:lnTo>
                  <a:lnTo>
                    <a:pt x="68930" y="356165"/>
                  </a:lnTo>
                  <a:lnTo>
                    <a:pt x="74645" y="310254"/>
                  </a:lnTo>
                  <a:lnTo>
                    <a:pt x="87949" y="265312"/>
                  </a:lnTo>
                  <a:lnTo>
                    <a:pt x="108843" y="221328"/>
                  </a:lnTo>
                  <a:lnTo>
                    <a:pt x="135940" y="180912"/>
                  </a:lnTo>
                  <a:lnTo>
                    <a:pt x="167700" y="146538"/>
                  </a:lnTo>
                  <a:lnTo>
                    <a:pt x="204124" y="118211"/>
                  </a:lnTo>
                  <a:lnTo>
                    <a:pt x="245211" y="95937"/>
                  </a:lnTo>
                  <a:lnTo>
                    <a:pt x="290961" y="79723"/>
                  </a:lnTo>
                  <a:lnTo>
                    <a:pt x="338737" y="70336"/>
                  </a:lnTo>
                  <a:lnTo>
                    <a:pt x="385585" y="68545"/>
                  </a:lnTo>
                  <a:lnTo>
                    <a:pt x="584081" y="68545"/>
                  </a:lnTo>
                  <a:lnTo>
                    <a:pt x="554740" y="49370"/>
                  </a:lnTo>
                  <a:lnTo>
                    <a:pt x="509931" y="27326"/>
                  </a:lnTo>
                  <a:lnTo>
                    <a:pt x="464279" y="11745"/>
                  </a:lnTo>
                  <a:lnTo>
                    <a:pt x="417787" y="2634"/>
                  </a:lnTo>
                  <a:lnTo>
                    <a:pt x="370458" y="0"/>
                  </a:lnTo>
                  <a:close/>
                </a:path>
                <a:path w="742950" h="742314">
                  <a:moveTo>
                    <a:pt x="584081" y="68545"/>
                  </a:moveTo>
                  <a:lnTo>
                    <a:pt x="385585" y="68545"/>
                  </a:lnTo>
                  <a:lnTo>
                    <a:pt x="431495" y="74355"/>
                  </a:lnTo>
                  <a:lnTo>
                    <a:pt x="476454" y="87773"/>
                  </a:lnTo>
                  <a:lnTo>
                    <a:pt x="520450" y="108806"/>
                  </a:lnTo>
                  <a:lnTo>
                    <a:pt x="560990" y="135992"/>
                  </a:lnTo>
                  <a:lnTo>
                    <a:pt x="595439" y="167860"/>
                  </a:lnTo>
                  <a:lnTo>
                    <a:pt x="623805" y="204397"/>
                  </a:lnTo>
                  <a:lnTo>
                    <a:pt x="646093" y="245592"/>
                  </a:lnTo>
                  <a:lnTo>
                    <a:pt x="662309" y="291432"/>
                  </a:lnTo>
                  <a:lnTo>
                    <a:pt x="671758" y="339255"/>
                  </a:lnTo>
                  <a:lnTo>
                    <a:pt x="673587" y="386102"/>
                  </a:lnTo>
                  <a:lnTo>
                    <a:pt x="667796" y="431975"/>
                  </a:lnTo>
                  <a:lnTo>
                    <a:pt x="654384" y="476872"/>
                  </a:lnTo>
                  <a:lnTo>
                    <a:pt x="633353" y="520794"/>
                  </a:lnTo>
                  <a:lnTo>
                    <a:pt x="606165" y="561197"/>
                  </a:lnTo>
                  <a:lnTo>
                    <a:pt x="574283" y="595547"/>
                  </a:lnTo>
                  <a:lnTo>
                    <a:pt x="537707" y="623856"/>
                  </a:lnTo>
                  <a:lnTo>
                    <a:pt x="496437" y="646135"/>
                  </a:lnTo>
                  <a:lnTo>
                    <a:pt x="450473" y="662399"/>
                  </a:lnTo>
                  <a:lnTo>
                    <a:pt x="402789" y="671801"/>
                  </a:lnTo>
                  <a:lnTo>
                    <a:pt x="356062" y="673638"/>
                  </a:lnTo>
                  <a:lnTo>
                    <a:pt x="584890" y="673638"/>
                  </a:lnTo>
                  <a:lnTo>
                    <a:pt x="634416" y="632652"/>
                  </a:lnTo>
                  <a:lnTo>
                    <a:pt x="665749" y="596001"/>
                  </a:lnTo>
                  <a:lnTo>
                    <a:pt x="693043" y="554195"/>
                  </a:lnTo>
                  <a:lnTo>
                    <a:pt x="715088" y="509449"/>
                  </a:lnTo>
                  <a:lnTo>
                    <a:pt x="730673" y="463860"/>
                  </a:lnTo>
                  <a:lnTo>
                    <a:pt x="739795" y="417431"/>
                  </a:lnTo>
                  <a:lnTo>
                    <a:pt x="742451" y="370167"/>
                  </a:lnTo>
                  <a:lnTo>
                    <a:pt x="738637" y="322070"/>
                  </a:lnTo>
                  <a:lnTo>
                    <a:pt x="728349" y="273144"/>
                  </a:lnTo>
                  <a:lnTo>
                    <a:pt x="712305" y="225867"/>
                  </a:lnTo>
                  <a:lnTo>
                    <a:pt x="691101" y="182588"/>
                  </a:lnTo>
                  <a:lnTo>
                    <a:pt x="664738" y="143302"/>
                  </a:lnTo>
                  <a:lnTo>
                    <a:pt x="633221" y="108006"/>
                  </a:lnTo>
                  <a:lnTo>
                    <a:pt x="596554" y="76696"/>
                  </a:lnTo>
                  <a:lnTo>
                    <a:pt x="584081" y="68545"/>
                  </a:lnTo>
                  <a:close/>
                </a:path>
                <a:path w="742950" h="742314">
                  <a:moveTo>
                    <a:pt x="377670" y="215994"/>
                  </a:moveTo>
                  <a:lnTo>
                    <a:pt x="293374" y="215994"/>
                  </a:lnTo>
                  <a:lnTo>
                    <a:pt x="401070" y="609567"/>
                  </a:lnTo>
                  <a:lnTo>
                    <a:pt x="479556" y="588104"/>
                  </a:lnTo>
                  <a:lnTo>
                    <a:pt x="377670" y="215994"/>
                  </a:lnTo>
                  <a:close/>
                </a:path>
                <a:path w="742950" h="742314">
                  <a:moveTo>
                    <a:pt x="353572" y="127983"/>
                  </a:moveTo>
                  <a:lnTo>
                    <a:pt x="208919" y="180434"/>
                  </a:lnTo>
                  <a:lnTo>
                    <a:pt x="223905" y="235044"/>
                  </a:lnTo>
                  <a:lnTo>
                    <a:pt x="293374" y="215994"/>
                  </a:lnTo>
                  <a:lnTo>
                    <a:pt x="377670" y="215994"/>
                  </a:lnTo>
                  <a:lnTo>
                    <a:pt x="353572" y="127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1691" y="2430182"/>
              <a:ext cx="1391285" cy="1075690"/>
            </a:xfrm>
            <a:custGeom>
              <a:avLst/>
              <a:gdLst/>
              <a:ahLst/>
              <a:cxnLst/>
              <a:rect l="l" t="t" r="r" b="b"/>
              <a:pathLst>
                <a:path w="1391285" h="1075689">
                  <a:moveTo>
                    <a:pt x="1211307" y="0"/>
                  </a:moveTo>
                  <a:lnTo>
                    <a:pt x="1169084" y="9116"/>
                  </a:lnTo>
                  <a:lnTo>
                    <a:pt x="1129416" y="29680"/>
                  </a:lnTo>
                  <a:lnTo>
                    <a:pt x="70375" y="773011"/>
                  </a:lnTo>
                  <a:lnTo>
                    <a:pt x="37527" y="803322"/>
                  </a:lnTo>
                  <a:lnTo>
                    <a:pt x="14589" y="839945"/>
                  </a:lnTo>
                  <a:lnTo>
                    <a:pt x="1951" y="880659"/>
                  </a:lnTo>
                  <a:lnTo>
                    <a:pt x="0" y="923247"/>
                  </a:lnTo>
                  <a:lnTo>
                    <a:pt x="9123" y="965489"/>
                  </a:lnTo>
                  <a:lnTo>
                    <a:pt x="29710" y="1005167"/>
                  </a:lnTo>
                  <a:lnTo>
                    <a:pt x="60040" y="1038049"/>
                  </a:lnTo>
                  <a:lnTo>
                    <a:pt x="96670" y="1061005"/>
                  </a:lnTo>
                  <a:lnTo>
                    <a:pt x="137384" y="1073652"/>
                  </a:lnTo>
                  <a:lnTo>
                    <a:pt x="179967" y="1075610"/>
                  </a:lnTo>
                  <a:lnTo>
                    <a:pt x="222204" y="1066497"/>
                  </a:lnTo>
                  <a:lnTo>
                    <a:pt x="261879" y="1045934"/>
                  </a:lnTo>
                  <a:lnTo>
                    <a:pt x="1320932" y="302603"/>
                  </a:lnTo>
                  <a:lnTo>
                    <a:pt x="1353761" y="272247"/>
                  </a:lnTo>
                  <a:lnTo>
                    <a:pt x="1376680" y="235608"/>
                  </a:lnTo>
                  <a:lnTo>
                    <a:pt x="1389305" y="194891"/>
                  </a:lnTo>
                  <a:lnTo>
                    <a:pt x="1391252" y="152301"/>
                  </a:lnTo>
                  <a:lnTo>
                    <a:pt x="1382136" y="110042"/>
                  </a:lnTo>
                  <a:lnTo>
                    <a:pt x="1361572" y="70320"/>
                  </a:lnTo>
                  <a:lnTo>
                    <a:pt x="1331216" y="37491"/>
                  </a:lnTo>
                  <a:lnTo>
                    <a:pt x="1294582" y="14572"/>
                  </a:lnTo>
                  <a:lnTo>
                    <a:pt x="1253876" y="1946"/>
                  </a:lnTo>
                  <a:lnTo>
                    <a:pt x="1211307" y="0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0787" y="2286012"/>
              <a:ext cx="903719" cy="9037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6039" y="2305811"/>
              <a:ext cx="2461895" cy="4198620"/>
            </a:xfrm>
            <a:custGeom>
              <a:avLst/>
              <a:gdLst/>
              <a:ahLst/>
              <a:cxnLst/>
              <a:rect l="l" t="t" r="r" b="b"/>
              <a:pathLst>
                <a:path w="2461895" h="4198620">
                  <a:moveTo>
                    <a:pt x="1420380" y="411480"/>
                  </a:moveTo>
                  <a:lnTo>
                    <a:pt x="1417599" y="363512"/>
                  </a:lnTo>
                  <a:lnTo>
                    <a:pt x="1409509" y="317157"/>
                  </a:lnTo>
                  <a:lnTo>
                    <a:pt x="1396377" y="272732"/>
                  </a:lnTo>
                  <a:lnTo>
                    <a:pt x="1378546" y="230555"/>
                  </a:lnTo>
                  <a:lnTo>
                    <a:pt x="1356296" y="190919"/>
                  </a:lnTo>
                  <a:lnTo>
                    <a:pt x="1329956" y="154152"/>
                  </a:lnTo>
                  <a:lnTo>
                    <a:pt x="1299832" y="120548"/>
                  </a:lnTo>
                  <a:lnTo>
                    <a:pt x="1266228" y="90424"/>
                  </a:lnTo>
                  <a:lnTo>
                    <a:pt x="1229461" y="64084"/>
                  </a:lnTo>
                  <a:lnTo>
                    <a:pt x="1189824" y="41833"/>
                  </a:lnTo>
                  <a:lnTo>
                    <a:pt x="1147648" y="24003"/>
                  </a:lnTo>
                  <a:lnTo>
                    <a:pt x="1103223" y="10871"/>
                  </a:lnTo>
                  <a:lnTo>
                    <a:pt x="1056868" y="2781"/>
                  </a:lnTo>
                  <a:lnTo>
                    <a:pt x="1008900" y="0"/>
                  </a:lnTo>
                  <a:lnTo>
                    <a:pt x="960907" y="2781"/>
                  </a:lnTo>
                  <a:lnTo>
                    <a:pt x="914539" y="10871"/>
                  </a:lnTo>
                  <a:lnTo>
                    <a:pt x="870115" y="24003"/>
                  </a:lnTo>
                  <a:lnTo>
                    <a:pt x="827938" y="41833"/>
                  </a:lnTo>
                  <a:lnTo>
                    <a:pt x="788301" y="64084"/>
                  </a:lnTo>
                  <a:lnTo>
                    <a:pt x="751535" y="90424"/>
                  </a:lnTo>
                  <a:lnTo>
                    <a:pt x="717931" y="120548"/>
                  </a:lnTo>
                  <a:lnTo>
                    <a:pt x="687806" y="154152"/>
                  </a:lnTo>
                  <a:lnTo>
                    <a:pt x="661479" y="190919"/>
                  </a:lnTo>
                  <a:lnTo>
                    <a:pt x="639241" y="230555"/>
                  </a:lnTo>
                  <a:lnTo>
                    <a:pt x="621398" y="272732"/>
                  </a:lnTo>
                  <a:lnTo>
                    <a:pt x="608279" y="317157"/>
                  </a:lnTo>
                  <a:lnTo>
                    <a:pt x="600176" y="363512"/>
                  </a:lnTo>
                  <a:lnTo>
                    <a:pt x="597420" y="411480"/>
                  </a:lnTo>
                  <a:lnTo>
                    <a:pt x="600176" y="459460"/>
                  </a:lnTo>
                  <a:lnTo>
                    <a:pt x="608279" y="505815"/>
                  </a:lnTo>
                  <a:lnTo>
                    <a:pt x="621398" y="550240"/>
                  </a:lnTo>
                  <a:lnTo>
                    <a:pt x="639241" y="592416"/>
                  </a:lnTo>
                  <a:lnTo>
                    <a:pt x="661479" y="632053"/>
                  </a:lnTo>
                  <a:lnTo>
                    <a:pt x="687806" y="668820"/>
                  </a:lnTo>
                  <a:lnTo>
                    <a:pt x="717931" y="702424"/>
                  </a:lnTo>
                  <a:lnTo>
                    <a:pt x="751535" y="732548"/>
                  </a:lnTo>
                  <a:lnTo>
                    <a:pt x="788301" y="758888"/>
                  </a:lnTo>
                  <a:lnTo>
                    <a:pt x="827938" y="781138"/>
                  </a:lnTo>
                  <a:lnTo>
                    <a:pt x="870115" y="798969"/>
                  </a:lnTo>
                  <a:lnTo>
                    <a:pt x="914539" y="812101"/>
                  </a:lnTo>
                  <a:lnTo>
                    <a:pt x="960907" y="820191"/>
                  </a:lnTo>
                  <a:lnTo>
                    <a:pt x="1008900" y="822960"/>
                  </a:lnTo>
                  <a:lnTo>
                    <a:pt x="1056868" y="820191"/>
                  </a:lnTo>
                  <a:lnTo>
                    <a:pt x="1103223" y="812101"/>
                  </a:lnTo>
                  <a:lnTo>
                    <a:pt x="1147648" y="798969"/>
                  </a:lnTo>
                  <a:lnTo>
                    <a:pt x="1189824" y="781138"/>
                  </a:lnTo>
                  <a:lnTo>
                    <a:pt x="1229461" y="758888"/>
                  </a:lnTo>
                  <a:lnTo>
                    <a:pt x="1266228" y="732548"/>
                  </a:lnTo>
                  <a:lnTo>
                    <a:pt x="1299832" y="702424"/>
                  </a:lnTo>
                  <a:lnTo>
                    <a:pt x="1329956" y="668820"/>
                  </a:lnTo>
                  <a:lnTo>
                    <a:pt x="1356296" y="632053"/>
                  </a:lnTo>
                  <a:lnTo>
                    <a:pt x="1378546" y="592416"/>
                  </a:lnTo>
                  <a:lnTo>
                    <a:pt x="1396377" y="550240"/>
                  </a:lnTo>
                  <a:lnTo>
                    <a:pt x="1409509" y="505815"/>
                  </a:lnTo>
                  <a:lnTo>
                    <a:pt x="1417599" y="459460"/>
                  </a:lnTo>
                  <a:lnTo>
                    <a:pt x="1420380" y="411480"/>
                  </a:lnTo>
                  <a:close/>
                </a:path>
                <a:path w="2461895" h="4198620">
                  <a:moveTo>
                    <a:pt x="2461755" y="643115"/>
                  </a:moveTo>
                  <a:lnTo>
                    <a:pt x="2457627" y="597814"/>
                  </a:lnTo>
                  <a:lnTo>
                    <a:pt x="2441206" y="553720"/>
                  </a:lnTo>
                  <a:lnTo>
                    <a:pt x="2413673" y="515543"/>
                  </a:lnTo>
                  <a:lnTo>
                    <a:pt x="2378303" y="486905"/>
                  </a:lnTo>
                  <a:lnTo>
                    <a:pt x="2337358" y="468503"/>
                  </a:lnTo>
                  <a:lnTo>
                    <a:pt x="2293112" y="461035"/>
                  </a:lnTo>
                  <a:lnTo>
                    <a:pt x="2247798" y="465162"/>
                  </a:lnTo>
                  <a:lnTo>
                    <a:pt x="2203716" y="481584"/>
                  </a:lnTo>
                  <a:lnTo>
                    <a:pt x="1307312" y="960285"/>
                  </a:lnTo>
                  <a:lnTo>
                    <a:pt x="1302918" y="953363"/>
                  </a:lnTo>
                  <a:lnTo>
                    <a:pt x="1271689" y="922134"/>
                  </a:lnTo>
                  <a:lnTo>
                    <a:pt x="1234236" y="898334"/>
                  </a:lnTo>
                  <a:lnTo>
                    <a:pt x="1212240" y="890473"/>
                  </a:lnTo>
                  <a:lnTo>
                    <a:pt x="1212240" y="3891597"/>
                  </a:lnTo>
                  <a:lnTo>
                    <a:pt x="1205992" y="3891013"/>
                  </a:lnTo>
                  <a:lnTo>
                    <a:pt x="1140612" y="3886123"/>
                  </a:lnTo>
                  <a:lnTo>
                    <a:pt x="1072718" y="3882225"/>
                  </a:lnTo>
                  <a:lnTo>
                    <a:pt x="1023988" y="3880269"/>
                  </a:lnTo>
                  <a:lnTo>
                    <a:pt x="1038809" y="3845153"/>
                  </a:lnTo>
                  <a:lnTo>
                    <a:pt x="1045476" y="3795522"/>
                  </a:lnTo>
                  <a:lnTo>
                    <a:pt x="1045476" y="2425560"/>
                  </a:lnTo>
                  <a:lnTo>
                    <a:pt x="1130820" y="2671686"/>
                  </a:lnTo>
                  <a:lnTo>
                    <a:pt x="1130820" y="3755110"/>
                  </a:lnTo>
                  <a:lnTo>
                    <a:pt x="1138897" y="3805224"/>
                  </a:lnTo>
                  <a:lnTo>
                    <a:pt x="1161402" y="3848735"/>
                  </a:lnTo>
                  <a:lnTo>
                    <a:pt x="1195717" y="3883050"/>
                  </a:lnTo>
                  <a:lnTo>
                    <a:pt x="1212240" y="3891597"/>
                  </a:lnTo>
                  <a:lnTo>
                    <a:pt x="1212240" y="890473"/>
                  </a:lnTo>
                  <a:lnTo>
                    <a:pt x="1191793" y="883158"/>
                  </a:lnTo>
                  <a:lnTo>
                    <a:pt x="1145552" y="877824"/>
                  </a:lnTo>
                  <a:lnTo>
                    <a:pt x="873772" y="877824"/>
                  </a:lnTo>
                  <a:lnTo>
                    <a:pt x="827519" y="883158"/>
                  </a:lnTo>
                  <a:lnTo>
                    <a:pt x="785075" y="898334"/>
                  </a:lnTo>
                  <a:lnTo>
                    <a:pt x="747623" y="922134"/>
                  </a:lnTo>
                  <a:lnTo>
                    <a:pt x="716394" y="953363"/>
                  </a:lnTo>
                  <a:lnTo>
                    <a:pt x="692581" y="990815"/>
                  </a:lnTo>
                  <a:lnTo>
                    <a:pt x="677418" y="1033259"/>
                  </a:lnTo>
                  <a:lnTo>
                    <a:pt x="672096" y="1079500"/>
                  </a:lnTo>
                  <a:lnTo>
                    <a:pt x="672096" y="2084324"/>
                  </a:lnTo>
                  <a:lnTo>
                    <a:pt x="677265" y="2129345"/>
                  </a:lnTo>
                  <a:lnTo>
                    <a:pt x="672096" y="2167890"/>
                  </a:lnTo>
                  <a:lnTo>
                    <a:pt x="672096" y="3795522"/>
                  </a:lnTo>
                  <a:lnTo>
                    <a:pt x="678764" y="3845153"/>
                  </a:lnTo>
                  <a:lnTo>
                    <a:pt x="693483" y="3880078"/>
                  </a:lnTo>
                  <a:lnTo>
                    <a:pt x="640283" y="3882225"/>
                  </a:lnTo>
                  <a:lnTo>
                    <a:pt x="572389" y="3886123"/>
                  </a:lnTo>
                  <a:lnTo>
                    <a:pt x="507022" y="3891013"/>
                  </a:lnTo>
                  <a:lnTo>
                    <a:pt x="444411" y="3896855"/>
                  </a:lnTo>
                  <a:lnTo>
                    <a:pt x="384848" y="3903611"/>
                  </a:lnTo>
                  <a:lnTo>
                    <a:pt x="328561" y="3911231"/>
                  </a:lnTo>
                  <a:lnTo>
                    <a:pt x="275831" y="3919651"/>
                  </a:lnTo>
                  <a:lnTo>
                    <a:pt x="226885" y="3928834"/>
                  </a:lnTo>
                  <a:lnTo>
                    <a:pt x="182016" y="3938740"/>
                  </a:lnTo>
                  <a:lnTo>
                    <a:pt x="141452" y="3949306"/>
                  </a:lnTo>
                  <a:lnTo>
                    <a:pt x="74320" y="3972242"/>
                  </a:lnTo>
                  <a:lnTo>
                    <a:pt x="27533" y="3997261"/>
                  </a:lnTo>
                  <a:lnTo>
                    <a:pt x="0" y="4037838"/>
                  </a:lnTo>
                  <a:lnTo>
                    <a:pt x="3149" y="4051719"/>
                  </a:lnTo>
                  <a:lnTo>
                    <a:pt x="48247" y="4091178"/>
                  </a:lnTo>
                  <a:lnTo>
                    <a:pt x="105473" y="4115206"/>
                  </a:lnTo>
                  <a:lnTo>
                    <a:pt x="182016" y="4136948"/>
                  </a:lnTo>
                  <a:lnTo>
                    <a:pt x="226885" y="4146854"/>
                  </a:lnTo>
                  <a:lnTo>
                    <a:pt x="275831" y="4156037"/>
                  </a:lnTo>
                  <a:lnTo>
                    <a:pt x="328561" y="4164457"/>
                  </a:lnTo>
                  <a:lnTo>
                    <a:pt x="384848" y="4172077"/>
                  </a:lnTo>
                  <a:lnTo>
                    <a:pt x="444411" y="4178833"/>
                  </a:lnTo>
                  <a:lnTo>
                    <a:pt x="507022" y="4184675"/>
                  </a:lnTo>
                  <a:lnTo>
                    <a:pt x="572389" y="4189565"/>
                  </a:lnTo>
                  <a:lnTo>
                    <a:pt x="640283" y="4193463"/>
                  </a:lnTo>
                  <a:lnTo>
                    <a:pt x="710438" y="4196296"/>
                  </a:lnTo>
                  <a:lnTo>
                    <a:pt x="782599" y="4198035"/>
                  </a:lnTo>
                  <a:lnTo>
                    <a:pt x="856500" y="4198620"/>
                  </a:lnTo>
                  <a:lnTo>
                    <a:pt x="930402" y="4198035"/>
                  </a:lnTo>
                  <a:lnTo>
                    <a:pt x="1002563" y="4196296"/>
                  </a:lnTo>
                  <a:lnTo>
                    <a:pt x="1072718" y="4193463"/>
                  </a:lnTo>
                  <a:lnTo>
                    <a:pt x="1140612" y="4189565"/>
                  </a:lnTo>
                  <a:lnTo>
                    <a:pt x="1205992" y="4184675"/>
                  </a:lnTo>
                  <a:lnTo>
                    <a:pt x="1268590" y="4178833"/>
                  </a:lnTo>
                  <a:lnTo>
                    <a:pt x="1328166" y="4172077"/>
                  </a:lnTo>
                  <a:lnTo>
                    <a:pt x="1384452" y="4164457"/>
                  </a:lnTo>
                  <a:lnTo>
                    <a:pt x="1437182" y="4156037"/>
                  </a:lnTo>
                  <a:lnTo>
                    <a:pt x="1486115" y="4146854"/>
                  </a:lnTo>
                  <a:lnTo>
                    <a:pt x="1530985" y="4136948"/>
                  </a:lnTo>
                  <a:lnTo>
                    <a:pt x="1571548" y="4126382"/>
                  </a:lnTo>
                  <a:lnTo>
                    <a:pt x="1638681" y="4103446"/>
                  </a:lnTo>
                  <a:lnTo>
                    <a:pt x="1685467" y="4078427"/>
                  </a:lnTo>
                  <a:lnTo>
                    <a:pt x="1712988" y="4037838"/>
                  </a:lnTo>
                  <a:lnTo>
                    <a:pt x="1709839" y="4023969"/>
                  </a:lnTo>
                  <a:lnTo>
                    <a:pt x="1664741" y="3984510"/>
                  </a:lnTo>
                  <a:lnTo>
                    <a:pt x="1607527" y="3960482"/>
                  </a:lnTo>
                  <a:lnTo>
                    <a:pt x="1530985" y="3938740"/>
                  </a:lnTo>
                  <a:lnTo>
                    <a:pt x="1486115" y="3928834"/>
                  </a:lnTo>
                  <a:lnTo>
                    <a:pt x="1437182" y="3919651"/>
                  </a:lnTo>
                  <a:lnTo>
                    <a:pt x="1384452" y="3911231"/>
                  </a:lnTo>
                  <a:lnTo>
                    <a:pt x="1371473" y="3909479"/>
                  </a:lnTo>
                  <a:lnTo>
                    <a:pt x="1395780" y="3905554"/>
                  </a:lnTo>
                  <a:lnTo>
                    <a:pt x="1439291" y="3883050"/>
                  </a:lnTo>
                  <a:lnTo>
                    <a:pt x="1473606" y="3848735"/>
                  </a:lnTo>
                  <a:lnTo>
                    <a:pt x="1496110" y="3805224"/>
                  </a:lnTo>
                  <a:lnTo>
                    <a:pt x="1504200" y="3755110"/>
                  </a:lnTo>
                  <a:lnTo>
                    <a:pt x="1504200" y="2647188"/>
                  </a:lnTo>
                  <a:lnTo>
                    <a:pt x="1496110" y="2597112"/>
                  </a:lnTo>
                  <a:lnTo>
                    <a:pt x="1487716" y="2580894"/>
                  </a:lnTo>
                  <a:lnTo>
                    <a:pt x="1482737" y="2552446"/>
                  </a:lnTo>
                  <a:lnTo>
                    <a:pt x="1339062" y="2138476"/>
                  </a:lnTo>
                  <a:lnTo>
                    <a:pt x="1341894" y="2130577"/>
                  </a:lnTo>
                  <a:lnTo>
                    <a:pt x="1347228" y="2084324"/>
                  </a:lnTo>
                  <a:lnTo>
                    <a:pt x="1347228" y="1335709"/>
                  </a:lnTo>
                  <a:lnTo>
                    <a:pt x="1353832" y="1333246"/>
                  </a:lnTo>
                  <a:lnTo>
                    <a:pt x="2369070" y="791083"/>
                  </a:lnTo>
                  <a:lnTo>
                    <a:pt x="2407247" y="763612"/>
                  </a:lnTo>
                  <a:lnTo>
                    <a:pt x="2435885" y="728281"/>
                  </a:lnTo>
                  <a:lnTo>
                    <a:pt x="2454287" y="687362"/>
                  </a:lnTo>
                  <a:lnTo>
                    <a:pt x="2461755" y="643115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45304" y="2632405"/>
            <a:ext cx="7126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原始分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數</a:t>
            </a:r>
            <a:r>
              <a:rPr sz="4000" b="0" spc="30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附表</a:t>
            </a:r>
            <a:r>
              <a:rPr sz="3200" b="0" spc="15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1</a:t>
            </a:r>
            <a:r>
              <a:rPr sz="3200" b="0" spc="2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指定採購項目一覽表</a:t>
            </a:r>
            <a:endParaRPr sz="32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44139" y="3285185"/>
            <a:ext cx="7813675" cy="2354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795">
              <a:lnSpc>
                <a:spcPts val="9165"/>
              </a:lnSpc>
              <a:spcBef>
                <a:spcPts val="105"/>
              </a:spcBef>
            </a:pPr>
            <a:r>
              <a:rPr sz="12000" spc="17317" baseline="-2430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r>
              <a:rPr sz="12000" spc="-225" baseline="-2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總分加減分</a:t>
            </a:r>
            <a:r>
              <a:rPr sz="4000" b="0" spc="3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加分項目</a:t>
            </a:r>
            <a:r>
              <a:rPr sz="3200" b="0" spc="65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&amp;</a:t>
            </a:r>
            <a:r>
              <a:rPr sz="3200" b="0" spc="-273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減 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分項目</a:t>
            </a:r>
            <a:endParaRPr sz="3200">
              <a:latin typeface="Noto Sans CJK JP Medium"/>
              <a:cs typeface="Noto Sans CJK JP Medium"/>
            </a:endParaRPr>
          </a:p>
          <a:p>
            <a:pPr marL="12700">
              <a:lnSpc>
                <a:spcPts val="9165"/>
              </a:lnSpc>
            </a:pPr>
            <a:r>
              <a:rPr sz="12000" spc="17302" baseline="-4861" dirty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12000" spc="1132" baseline="-48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評分等第級距及獎勵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57727" y="5647937"/>
            <a:ext cx="1189355" cy="1122045"/>
            <a:chOff x="3157727" y="5647937"/>
            <a:chExt cx="1189355" cy="1122045"/>
          </a:xfrm>
        </p:grpSpPr>
        <p:sp>
          <p:nvSpPr>
            <p:cNvPr id="21" name="object 21"/>
            <p:cNvSpPr/>
            <p:nvPr/>
          </p:nvSpPr>
          <p:spPr>
            <a:xfrm>
              <a:off x="3157727" y="5647937"/>
              <a:ext cx="1188732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00399" y="5667756"/>
              <a:ext cx="1108075" cy="1041400"/>
            </a:xfrm>
            <a:custGeom>
              <a:avLst/>
              <a:gdLst/>
              <a:ahLst/>
              <a:cxnLst/>
              <a:rect l="l" t="t" r="r" b="b"/>
              <a:pathLst>
                <a:path w="1108075" h="1041400">
                  <a:moveTo>
                    <a:pt x="1010412" y="0"/>
                  </a:moveTo>
                  <a:lnTo>
                    <a:pt x="97536" y="0"/>
                  </a:lnTo>
                  <a:lnTo>
                    <a:pt x="59578" y="7668"/>
                  </a:lnTo>
                  <a:lnTo>
                    <a:pt x="28575" y="28581"/>
                  </a:lnTo>
                  <a:lnTo>
                    <a:pt x="7667" y="59600"/>
                  </a:lnTo>
                  <a:lnTo>
                    <a:pt x="0" y="97586"/>
                  </a:lnTo>
                  <a:lnTo>
                    <a:pt x="0" y="943305"/>
                  </a:lnTo>
                  <a:lnTo>
                    <a:pt x="7667" y="981291"/>
                  </a:lnTo>
                  <a:lnTo>
                    <a:pt x="28574" y="1012310"/>
                  </a:lnTo>
                  <a:lnTo>
                    <a:pt x="59578" y="1033223"/>
                  </a:lnTo>
                  <a:lnTo>
                    <a:pt x="97536" y="1040892"/>
                  </a:lnTo>
                  <a:lnTo>
                    <a:pt x="1010412" y="1040892"/>
                  </a:lnTo>
                  <a:lnTo>
                    <a:pt x="1048369" y="1033223"/>
                  </a:lnTo>
                  <a:lnTo>
                    <a:pt x="1079373" y="1012310"/>
                  </a:lnTo>
                  <a:lnTo>
                    <a:pt x="1100280" y="981291"/>
                  </a:lnTo>
                  <a:lnTo>
                    <a:pt x="1107948" y="943305"/>
                  </a:lnTo>
                  <a:lnTo>
                    <a:pt x="1107948" y="97586"/>
                  </a:lnTo>
                  <a:lnTo>
                    <a:pt x="1100280" y="59600"/>
                  </a:lnTo>
                  <a:lnTo>
                    <a:pt x="1079373" y="28581"/>
                  </a:lnTo>
                  <a:lnTo>
                    <a:pt x="1048369" y="7668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581780" y="5782767"/>
            <a:ext cx="347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07664" y="5858255"/>
            <a:ext cx="672465" cy="681355"/>
          </a:xfrm>
          <a:custGeom>
            <a:avLst/>
            <a:gdLst/>
            <a:ahLst/>
            <a:cxnLst/>
            <a:rect l="l" t="t" r="r" b="b"/>
            <a:pathLst>
              <a:path w="672464" h="681354">
                <a:moveTo>
                  <a:pt x="0" y="340614"/>
                </a:moveTo>
                <a:lnTo>
                  <a:pt x="3068" y="294395"/>
                </a:lnTo>
                <a:lnTo>
                  <a:pt x="12006" y="250066"/>
                </a:lnTo>
                <a:lnTo>
                  <a:pt x="26414" y="208033"/>
                </a:lnTo>
                <a:lnTo>
                  <a:pt x="45889" y="168701"/>
                </a:lnTo>
                <a:lnTo>
                  <a:pt x="70031" y="132476"/>
                </a:lnTo>
                <a:lnTo>
                  <a:pt x="98440" y="99764"/>
                </a:lnTo>
                <a:lnTo>
                  <a:pt x="130715" y="70972"/>
                </a:lnTo>
                <a:lnTo>
                  <a:pt x="166454" y="46504"/>
                </a:lnTo>
                <a:lnTo>
                  <a:pt x="205257" y="26767"/>
                </a:lnTo>
                <a:lnTo>
                  <a:pt x="246723" y="12167"/>
                </a:lnTo>
                <a:lnTo>
                  <a:pt x="290452" y="3109"/>
                </a:lnTo>
                <a:lnTo>
                  <a:pt x="336042" y="0"/>
                </a:lnTo>
                <a:lnTo>
                  <a:pt x="381631" y="3109"/>
                </a:lnTo>
                <a:lnTo>
                  <a:pt x="425360" y="12167"/>
                </a:lnTo>
                <a:lnTo>
                  <a:pt x="466826" y="26767"/>
                </a:lnTo>
                <a:lnTo>
                  <a:pt x="505629" y="46504"/>
                </a:lnTo>
                <a:lnTo>
                  <a:pt x="541368" y="70972"/>
                </a:lnTo>
                <a:lnTo>
                  <a:pt x="573643" y="99764"/>
                </a:lnTo>
                <a:lnTo>
                  <a:pt x="602052" y="132476"/>
                </a:lnTo>
                <a:lnTo>
                  <a:pt x="626194" y="168701"/>
                </a:lnTo>
                <a:lnTo>
                  <a:pt x="645669" y="208033"/>
                </a:lnTo>
                <a:lnTo>
                  <a:pt x="660077" y="250066"/>
                </a:lnTo>
                <a:lnTo>
                  <a:pt x="669015" y="294395"/>
                </a:lnTo>
                <a:lnTo>
                  <a:pt x="672084" y="340614"/>
                </a:lnTo>
                <a:lnTo>
                  <a:pt x="669015" y="386832"/>
                </a:lnTo>
                <a:lnTo>
                  <a:pt x="660077" y="431161"/>
                </a:lnTo>
                <a:lnTo>
                  <a:pt x="645669" y="473194"/>
                </a:lnTo>
                <a:lnTo>
                  <a:pt x="626194" y="512526"/>
                </a:lnTo>
                <a:lnTo>
                  <a:pt x="602052" y="548751"/>
                </a:lnTo>
                <a:lnTo>
                  <a:pt x="573643" y="581463"/>
                </a:lnTo>
                <a:lnTo>
                  <a:pt x="541368" y="610255"/>
                </a:lnTo>
                <a:lnTo>
                  <a:pt x="505629" y="634723"/>
                </a:lnTo>
                <a:lnTo>
                  <a:pt x="466826" y="654460"/>
                </a:lnTo>
                <a:lnTo>
                  <a:pt x="425360" y="669060"/>
                </a:lnTo>
                <a:lnTo>
                  <a:pt x="381631" y="678118"/>
                </a:lnTo>
                <a:lnTo>
                  <a:pt x="336042" y="681228"/>
                </a:lnTo>
                <a:lnTo>
                  <a:pt x="290452" y="678118"/>
                </a:lnTo>
                <a:lnTo>
                  <a:pt x="246723" y="669060"/>
                </a:lnTo>
                <a:lnTo>
                  <a:pt x="205257" y="654460"/>
                </a:lnTo>
                <a:lnTo>
                  <a:pt x="166454" y="634723"/>
                </a:lnTo>
                <a:lnTo>
                  <a:pt x="130715" y="610255"/>
                </a:lnTo>
                <a:lnTo>
                  <a:pt x="98440" y="581463"/>
                </a:lnTo>
                <a:lnTo>
                  <a:pt x="70031" y="548751"/>
                </a:lnTo>
                <a:lnTo>
                  <a:pt x="45889" y="512526"/>
                </a:lnTo>
                <a:lnTo>
                  <a:pt x="26414" y="473194"/>
                </a:lnTo>
                <a:lnTo>
                  <a:pt x="12006" y="431161"/>
                </a:lnTo>
                <a:lnTo>
                  <a:pt x="3068" y="386832"/>
                </a:lnTo>
                <a:lnTo>
                  <a:pt x="0" y="340614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22672" y="5885484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申報期限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4294" y="290525"/>
            <a:ext cx="9265285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114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110</a:t>
            </a:r>
            <a:r>
              <a:rPr sz="4400" b="0" spc="5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年機關綠色採購績效評核</a:t>
            </a:r>
            <a:r>
              <a:rPr sz="4400" b="0" spc="-2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方法</a:t>
            </a:r>
            <a:r>
              <a:rPr sz="2600" b="0" spc="5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(1/52)</a:t>
            </a:r>
            <a:endParaRPr sz="2600">
              <a:latin typeface="Noto Sans CJK JP Medium"/>
              <a:cs typeface="Noto Sans CJK JP Medium"/>
            </a:endParaRPr>
          </a:p>
          <a:p>
            <a:pPr marL="2371090">
              <a:lnSpc>
                <a:spcPct val="100000"/>
              </a:lnSpc>
              <a:spcBef>
                <a:spcPts val="4850"/>
              </a:spcBef>
            </a:pPr>
            <a:r>
              <a:rPr sz="4000" b="0" spc="-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計分架構說明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8244" y="210311"/>
            <a:ext cx="890905" cy="851535"/>
            <a:chOff x="428244" y="210311"/>
            <a:chExt cx="890905" cy="851535"/>
          </a:xfrm>
        </p:grpSpPr>
        <p:sp>
          <p:nvSpPr>
            <p:cNvPr id="28" name="object 28"/>
            <p:cNvSpPr/>
            <p:nvPr/>
          </p:nvSpPr>
          <p:spPr>
            <a:xfrm>
              <a:off x="458724" y="210311"/>
              <a:ext cx="806196" cy="790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244" y="274319"/>
              <a:ext cx="890778" cy="787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6523" y="366775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83132" y="134299"/>
            <a:ext cx="3690620" cy="773430"/>
            <a:chOff x="8383132" y="134299"/>
            <a:chExt cx="3690620" cy="77343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3854" y="134299"/>
              <a:ext cx="2815156" cy="7730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22422" y="150979"/>
              <a:ext cx="673676" cy="6595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50325" y="176508"/>
              <a:ext cx="605155" cy="594360"/>
            </a:xfrm>
            <a:custGeom>
              <a:avLst/>
              <a:gdLst/>
              <a:ahLst/>
              <a:cxnLst/>
              <a:rect l="l" t="t" r="r" b="b"/>
              <a:pathLst>
                <a:path w="605154" h="594360">
                  <a:moveTo>
                    <a:pt x="319630" y="0"/>
                  </a:moveTo>
                  <a:lnTo>
                    <a:pt x="304883" y="5314"/>
                  </a:lnTo>
                  <a:lnTo>
                    <a:pt x="292967" y="15663"/>
                  </a:lnTo>
                  <a:lnTo>
                    <a:pt x="285513" y="29439"/>
                  </a:lnTo>
                  <a:lnTo>
                    <a:pt x="267191" y="83804"/>
                  </a:lnTo>
                  <a:lnTo>
                    <a:pt x="242158" y="62603"/>
                  </a:lnTo>
                  <a:lnTo>
                    <a:pt x="234775" y="58948"/>
                  </a:lnTo>
                  <a:lnTo>
                    <a:pt x="226990" y="57353"/>
                  </a:lnTo>
                  <a:lnTo>
                    <a:pt x="222896" y="50840"/>
                  </a:lnTo>
                  <a:lnTo>
                    <a:pt x="178065" y="16147"/>
                  </a:lnTo>
                  <a:lnTo>
                    <a:pt x="164162" y="8054"/>
                  </a:lnTo>
                  <a:lnTo>
                    <a:pt x="149240" y="4733"/>
                  </a:lnTo>
                  <a:lnTo>
                    <a:pt x="134369" y="7119"/>
                  </a:lnTo>
                  <a:lnTo>
                    <a:pt x="36523" y="104412"/>
                  </a:lnTo>
                  <a:lnTo>
                    <a:pt x="7571" y="143542"/>
                  </a:lnTo>
                  <a:lnTo>
                    <a:pt x="0" y="189634"/>
                  </a:lnTo>
                  <a:lnTo>
                    <a:pt x="6332" y="209530"/>
                  </a:lnTo>
                  <a:lnTo>
                    <a:pt x="18063" y="226012"/>
                  </a:lnTo>
                  <a:lnTo>
                    <a:pt x="34041" y="239055"/>
                  </a:lnTo>
                  <a:lnTo>
                    <a:pt x="20674" y="259736"/>
                  </a:lnTo>
                  <a:lnTo>
                    <a:pt x="11366" y="281631"/>
                  </a:lnTo>
                  <a:lnTo>
                    <a:pt x="7757" y="304786"/>
                  </a:lnTo>
                  <a:lnTo>
                    <a:pt x="11491" y="329242"/>
                  </a:lnTo>
                  <a:lnTo>
                    <a:pt x="14176" y="337815"/>
                  </a:lnTo>
                  <a:lnTo>
                    <a:pt x="22699" y="351107"/>
                  </a:lnTo>
                  <a:lnTo>
                    <a:pt x="21021" y="359814"/>
                  </a:lnTo>
                  <a:lnTo>
                    <a:pt x="686" y="529421"/>
                  </a:lnTo>
                  <a:lnTo>
                    <a:pt x="73" y="544868"/>
                  </a:lnTo>
                  <a:lnTo>
                    <a:pt x="4789" y="560092"/>
                  </a:lnTo>
                  <a:lnTo>
                    <a:pt x="14550" y="572375"/>
                  </a:lnTo>
                  <a:lnTo>
                    <a:pt x="29075" y="579000"/>
                  </a:lnTo>
                  <a:lnTo>
                    <a:pt x="88872" y="589102"/>
                  </a:lnTo>
                  <a:lnTo>
                    <a:pt x="97127" y="588703"/>
                  </a:lnTo>
                  <a:lnTo>
                    <a:pt x="104778" y="586576"/>
                  </a:lnTo>
                  <a:lnTo>
                    <a:pt x="111288" y="591096"/>
                  </a:lnTo>
                  <a:lnTo>
                    <a:pt x="119207" y="593821"/>
                  </a:lnTo>
                  <a:lnTo>
                    <a:pt x="192293" y="593821"/>
                  </a:lnTo>
                  <a:lnTo>
                    <a:pt x="199675" y="591295"/>
                  </a:lnTo>
                  <a:lnTo>
                    <a:pt x="206051" y="587241"/>
                  </a:lnTo>
                  <a:lnTo>
                    <a:pt x="219339" y="588836"/>
                  </a:lnTo>
                  <a:lnTo>
                    <a:pt x="284707" y="576873"/>
                  </a:lnTo>
                  <a:lnTo>
                    <a:pt x="289674" y="581393"/>
                  </a:lnTo>
                  <a:lnTo>
                    <a:pt x="295512" y="584649"/>
                  </a:lnTo>
                  <a:lnTo>
                    <a:pt x="340771" y="591902"/>
                  </a:lnTo>
                  <a:lnTo>
                    <a:pt x="380779" y="593389"/>
                  </a:lnTo>
                  <a:lnTo>
                    <a:pt x="418622" y="585256"/>
                  </a:lnTo>
                  <a:lnTo>
                    <a:pt x="451684" y="562518"/>
                  </a:lnTo>
                  <a:lnTo>
                    <a:pt x="463554" y="546260"/>
                  </a:lnTo>
                  <a:lnTo>
                    <a:pt x="471549" y="528357"/>
                  </a:lnTo>
                  <a:lnTo>
                    <a:pt x="498528" y="553612"/>
                  </a:lnTo>
                  <a:lnTo>
                    <a:pt x="511895" y="561780"/>
                  </a:lnTo>
                  <a:lnTo>
                    <a:pt x="527496" y="565226"/>
                  </a:lnTo>
                  <a:lnTo>
                    <a:pt x="543008" y="562865"/>
                  </a:lnTo>
                  <a:lnTo>
                    <a:pt x="556111" y="553612"/>
                  </a:lnTo>
                  <a:lnTo>
                    <a:pt x="593157" y="510147"/>
                  </a:lnTo>
                  <a:lnTo>
                    <a:pt x="601196" y="496790"/>
                  </a:lnTo>
                  <a:lnTo>
                    <a:pt x="604667" y="481494"/>
                  </a:lnTo>
                  <a:lnTo>
                    <a:pt x="602349" y="466286"/>
                  </a:lnTo>
                  <a:lnTo>
                    <a:pt x="593023" y="453191"/>
                  </a:lnTo>
                  <a:lnTo>
                    <a:pt x="535776" y="401551"/>
                  </a:lnTo>
                  <a:lnTo>
                    <a:pt x="575641" y="357687"/>
                  </a:lnTo>
                  <a:lnTo>
                    <a:pt x="582117" y="348380"/>
                  </a:lnTo>
                  <a:lnTo>
                    <a:pt x="585825" y="338762"/>
                  </a:lnTo>
                  <a:lnTo>
                    <a:pt x="586890" y="329070"/>
                  </a:lnTo>
                  <a:lnTo>
                    <a:pt x="585439" y="319539"/>
                  </a:lnTo>
                  <a:lnTo>
                    <a:pt x="590952" y="313425"/>
                  </a:lnTo>
                  <a:lnTo>
                    <a:pt x="595162" y="306371"/>
                  </a:lnTo>
                  <a:lnTo>
                    <a:pt x="597850" y="298557"/>
                  </a:lnTo>
                  <a:lnTo>
                    <a:pt x="598794" y="240119"/>
                  </a:lnTo>
                  <a:lnTo>
                    <a:pt x="595534" y="224629"/>
                  </a:lnTo>
                  <a:lnTo>
                    <a:pt x="586706" y="211807"/>
                  </a:lnTo>
                  <a:lnTo>
                    <a:pt x="573737" y="203071"/>
                  </a:lnTo>
                  <a:lnTo>
                    <a:pt x="558057" y="199844"/>
                  </a:lnTo>
                  <a:lnTo>
                    <a:pt x="540004" y="199844"/>
                  </a:lnTo>
                  <a:lnTo>
                    <a:pt x="558829" y="138609"/>
                  </a:lnTo>
                  <a:lnTo>
                    <a:pt x="562778" y="122356"/>
                  </a:lnTo>
                  <a:lnTo>
                    <a:pt x="565104" y="105935"/>
                  </a:lnTo>
                  <a:lnTo>
                    <a:pt x="562488" y="75553"/>
                  </a:lnTo>
                  <a:lnTo>
                    <a:pt x="550465" y="50649"/>
                  </a:lnTo>
                  <a:lnTo>
                    <a:pt x="530477" y="32037"/>
                  </a:lnTo>
                  <a:lnTo>
                    <a:pt x="499065" y="18407"/>
                  </a:lnTo>
                  <a:lnTo>
                    <a:pt x="493763" y="17144"/>
                  </a:lnTo>
                  <a:lnTo>
                    <a:pt x="395644" y="21730"/>
                  </a:lnTo>
                  <a:lnTo>
                    <a:pt x="335579" y="1327"/>
                  </a:lnTo>
                  <a:lnTo>
                    <a:pt x="319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90004" y="536256"/>
              <a:ext cx="76441" cy="1892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89997" y="216712"/>
              <a:ext cx="524510" cy="513715"/>
            </a:xfrm>
            <a:custGeom>
              <a:avLst/>
              <a:gdLst/>
              <a:ahLst/>
              <a:cxnLst/>
              <a:rect l="l" t="t" r="r" b="b"/>
              <a:pathLst>
                <a:path w="524509" h="513715">
                  <a:moveTo>
                    <a:pt x="329526" y="319659"/>
                  </a:moveTo>
                  <a:lnTo>
                    <a:pt x="284480" y="271081"/>
                  </a:lnTo>
                  <a:lnTo>
                    <a:pt x="267652" y="254457"/>
                  </a:lnTo>
                  <a:lnTo>
                    <a:pt x="229997" y="281178"/>
                  </a:lnTo>
                  <a:lnTo>
                    <a:pt x="204393" y="230987"/>
                  </a:lnTo>
                  <a:lnTo>
                    <a:pt x="182206" y="180352"/>
                  </a:lnTo>
                  <a:lnTo>
                    <a:pt x="133896" y="204279"/>
                  </a:lnTo>
                  <a:lnTo>
                    <a:pt x="148526" y="238772"/>
                  </a:lnTo>
                  <a:lnTo>
                    <a:pt x="89992" y="253441"/>
                  </a:lnTo>
                  <a:lnTo>
                    <a:pt x="76504" y="254393"/>
                  </a:lnTo>
                  <a:lnTo>
                    <a:pt x="74358" y="252260"/>
                  </a:lnTo>
                  <a:lnTo>
                    <a:pt x="74358" y="245491"/>
                  </a:lnTo>
                  <a:lnTo>
                    <a:pt x="77724" y="239903"/>
                  </a:lnTo>
                  <a:lnTo>
                    <a:pt x="157568" y="154647"/>
                  </a:lnTo>
                  <a:lnTo>
                    <a:pt x="221678" y="91160"/>
                  </a:lnTo>
                  <a:lnTo>
                    <a:pt x="180060" y="56007"/>
                  </a:lnTo>
                  <a:lnTo>
                    <a:pt x="112483" y="126187"/>
                  </a:lnTo>
                  <a:lnTo>
                    <a:pt x="65836" y="132308"/>
                  </a:lnTo>
                  <a:lnTo>
                    <a:pt x="63563" y="130111"/>
                  </a:lnTo>
                  <a:lnTo>
                    <a:pt x="63563" y="124599"/>
                  </a:lnTo>
                  <a:lnTo>
                    <a:pt x="113385" y="72529"/>
                  </a:lnTo>
                  <a:lnTo>
                    <a:pt x="151345" y="36664"/>
                  </a:lnTo>
                  <a:lnTo>
                    <a:pt x="109664" y="4368"/>
                  </a:lnTo>
                  <a:lnTo>
                    <a:pt x="61582" y="53555"/>
                  </a:lnTo>
                  <a:lnTo>
                    <a:pt x="11747" y="108978"/>
                  </a:lnTo>
                  <a:lnTo>
                    <a:pt x="2933" y="123723"/>
                  </a:lnTo>
                  <a:lnTo>
                    <a:pt x="0" y="134632"/>
                  </a:lnTo>
                  <a:lnTo>
                    <a:pt x="3695" y="152831"/>
                  </a:lnTo>
                  <a:lnTo>
                    <a:pt x="14770" y="165671"/>
                  </a:lnTo>
                  <a:lnTo>
                    <a:pt x="33210" y="173266"/>
                  </a:lnTo>
                  <a:lnTo>
                    <a:pt x="63487" y="175768"/>
                  </a:lnTo>
                  <a:lnTo>
                    <a:pt x="67983" y="175171"/>
                  </a:lnTo>
                  <a:lnTo>
                    <a:pt x="26974" y="222491"/>
                  </a:lnTo>
                  <a:lnTo>
                    <a:pt x="13068" y="245440"/>
                  </a:lnTo>
                  <a:lnTo>
                    <a:pt x="9601" y="254749"/>
                  </a:lnTo>
                  <a:lnTo>
                    <a:pt x="8458" y="262572"/>
                  </a:lnTo>
                  <a:lnTo>
                    <a:pt x="11620" y="279984"/>
                  </a:lnTo>
                  <a:lnTo>
                    <a:pt x="21094" y="292328"/>
                  </a:lnTo>
                  <a:lnTo>
                    <a:pt x="36880" y="299681"/>
                  </a:lnTo>
                  <a:lnTo>
                    <a:pt x="63957" y="301904"/>
                  </a:lnTo>
                  <a:lnTo>
                    <a:pt x="87655" y="298792"/>
                  </a:lnTo>
                  <a:lnTo>
                    <a:pt x="87655" y="513054"/>
                  </a:lnTo>
                  <a:lnTo>
                    <a:pt x="144500" y="513054"/>
                  </a:lnTo>
                  <a:lnTo>
                    <a:pt x="144500" y="287883"/>
                  </a:lnTo>
                  <a:lnTo>
                    <a:pt x="168656" y="282371"/>
                  </a:lnTo>
                  <a:lnTo>
                    <a:pt x="184429" y="315137"/>
                  </a:lnTo>
                  <a:lnTo>
                    <a:pt x="228854" y="294068"/>
                  </a:lnTo>
                  <a:lnTo>
                    <a:pt x="283413" y="352425"/>
                  </a:lnTo>
                  <a:lnTo>
                    <a:pt x="329526" y="319659"/>
                  </a:lnTo>
                  <a:close/>
                </a:path>
                <a:path w="524509" h="513715">
                  <a:moveTo>
                    <a:pt x="524421" y="441426"/>
                  </a:moveTo>
                  <a:lnTo>
                    <a:pt x="479450" y="401764"/>
                  </a:lnTo>
                  <a:lnTo>
                    <a:pt x="440842" y="364134"/>
                  </a:lnTo>
                  <a:lnTo>
                    <a:pt x="439115" y="362407"/>
                  </a:lnTo>
                  <a:lnTo>
                    <a:pt x="457542" y="343484"/>
                  </a:lnTo>
                  <a:lnTo>
                    <a:pt x="474814" y="325120"/>
                  </a:lnTo>
                  <a:lnTo>
                    <a:pt x="491540" y="306730"/>
                  </a:lnTo>
                  <a:lnTo>
                    <a:pt x="507174" y="288963"/>
                  </a:lnTo>
                  <a:lnTo>
                    <a:pt x="463207" y="256603"/>
                  </a:lnTo>
                  <a:lnTo>
                    <a:pt x="449808" y="273710"/>
                  </a:lnTo>
                  <a:lnTo>
                    <a:pt x="435737" y="290830"/>
                  </a:lnTo>
                  <a:lnTo>
                    <a:pt x="420928" y="307975"/>
                  </a:lnTo>
                  <a:lnTo>
                    <a:pt x="405295" y="325120"/>
                  </a:lnTo>
                  <a:lnTo>
                    <a:pt x="402945" y="322795"/>
                  </a:lnTo>
                  <a:lnTo>
                    <a:pt x="401332" y="320738"/>
                  </a:lnTo>
                  <a:lnTo>
                    <a:pt x="399656" y="318338"/>
                  </a:lnTo>
                  <a:lnTo>
                    <a:pt x="399656" y="249948"/>
                  </a:lnTo>
                  <a:lnTo>
                    <a:pt x="518312" y="249948"/>
                  </a:lnTo>
                  <a:lnTo>
                    <a:pt x="518312" y="199847"/>
                  </a:lnTo>
                  <a:lnTo>
                    <a:pt x="443547" y="199847"/>
                  </a:lnTo>
                  <a:lnTo>
                    <a:pt x="451637" y="177495"/>
                  </a:lnTo>
                  <a:lnTo>
                    <a:pt x="456514" y="163156"/>
                  </a:lnTo>
                  <a:lnTo>
                    <a:pt x="459105" y="155498"/>
                  </a:lnTo>
                  <a:lnTo>
                    <a:pt x="465963" y="133845"/>
                  </a:lnTo>
                  <a:lnTo>
                    <a:pt x="469366" y="122212"/>
                  </a:lnTo>
                  <a:lnTo>
                    <a:pt x="472211" y="112509"/>
                  </a:lnTo>
                  <a:lnTo>
                    <a:pt x="477761" y="93903"/>
                  </a:lnTo>
                  <a:lnTo>
                    <a:pt x="481799" y="79070"/>
                  </a:lnTo>
                  <a:lnTo>
                    <a:pt x="484263" y="68021"/>
                  </a:lnTo>
                  <a:lnTo>
                    <a:pt x="484873" y="62598"/>
                  </a:lnTo>
                  <a:lnTo>
                    <a:pt x="485089" y="60744"/>
                  </a:lnTo>
                  <a:lnTo>
                    <a:pt x="466356" y="22720"/>
                  </a:lnTo>
                  <a:lnTo>
                    <a:pt x="447840" y="17538"/>
                  </a:lnTo>
                  <a:lnTo>
                    <a:pt x="448183" y="17475"/>
                  </a:lnTo>
                  <a:lnTo>
                    <a:pt x="446697" y="17538"/>
                  </a:lnTo>
                  <a:lnTo>
                    <a:pt x="445554" y="17462"/>
                  </a:lnTo>
                  <a:lnTo>
                    <a:pt x="444627" y="17272"/>
                  </a:lnTo>
                  <a:lnTo>
                    <a:pt x="436105" y="17272"/>
                  </a:lnTo>
                  <a:lnTo>
                    <a:pt x="432003" y="17348"/>
                  </a:lnTo>
                  <a:lnTo>
                    <a:pt x="432003" y="71310"/>
                  </a:lnTo>
                  <a:lnTo>
                    <a:pt x="432003" y="74168"/>
                  </a:lnTo>
                  <a:lnTo>
                    <a:pt x="431139" y="76428"/>
                  </a:lnTo>
                  <a:lnTo>
                    <a:pt x="412140" y="122212"/>
                  </a:lnTo>
                  <a:lnTo>
                    <a:pt x="300266" y="122212"/>
                  </a:lnTo>
                  <a:lnTo>
                    <a:pt x="322618" y="62738"/>
                  </a:lnTo>
                  <a:lnTo>
                    <a:pt x="411873" y="62738"/>
                  </a:lnTo>
                  <a:lnTo>
                    <a:pt x="411873" y="62598"/>
                  </a:lnTo>
                  <a:lnTo>
                    <a:pt x="421601" y="62598"/>
                  </a:lnTo>
                  <a:lnTo>
                    <a:pt x="423748" y="62801"/>
                  </a:lnTo>
                  <a:lnTo>
                    <a:pt x="430466" y="67589"/>
                  </a:lnTo>
                  <a:lnTo>
                    <a:pt x="431469" y="69253"/>
                  </a:lnTo>
                  <a:lnTo>
                    <a:pt x="432003" y="71310"/>
                  </a:lnTo>
                  <a:lnTo>
                    <a:pt x="432003" y="17348"/>
                  </a:lnTo>
                  <a:lnTo>
                    <a:pt x="425234" y="17462"/>
                  </a:lnTo>
                  <a:lnTo>
                    <a:pt x="413778" y="18008"/>
                  </a:lnTo>
                  <a:lnTo>
                    <a:pt x="401751" y="18897"/>
                  </a:lnTo>
                  <a:lnTo>
                    <a:pt x="389191" y="20129"/>
                  </a:lnTo>
                  <a:lnTo>
                    <a:pt x="336169" y="22720"/>
                  </a:lnTo>
                  <a:lnTo>
                    <a:pt x="336778" y="20866"/>
                  </a:lnTo>
                  <a:lnTo>
                    <a:pt x="337248" y="19329"/>
                  </a:lnTo>
                  <a:lnTo>
                    <a:pt x="337718" y="17272"/>
                  </a:lnTo>
                  <a:lnTo>
                    <a:pt x="284899" y="0"/>
                  </a:lnTo>
                  <a:lnTo>
                    <a:pt x="276567" y="26339"/>
                  </a:lnTo>
                  <a:lnTo>
                    <a:pt x="268516" y="50152"/>
                  </a:lnTo>
                  <a:lnTo>
                    <a:pt x="253352" y="90182"/>
                  </a:lnTo>
                  <a:lnTo>
                    <a:pt x="238201" y="125526"/>
                  </a:lnTo>
                  <a:lnTo>
                    <a:pt x="221335" y="161023"/>
                  </a:lnTo>
                  <a:lnTo>
                    <a:pt x="274154" y="187083"/>
                  </a:lnTo>
                  <a:lnTo>
                    <a:pt x="276809" y="181254"/>
                  </a:lnTo>
                  <a:lnTo>
                    <a:pt x="279590" y="175348"/>
                  </a:lnTo>
                  <a:lnTo>
                    <a:pt x="285369" y="163156"/>
                  </a:lnTo>
                  <a:lnTo>
                    <a:pt x="399529" y="163156"/>
                  </a:lnTo>
                  <a:lnTo>
                    <a:pt x="396544" y="172351"/>
                  </a:lnTo>
                  <a:lnTo>
                    <a:pt x="393522" y="181533"/>
                  </a:lnTo>
                  <a:lnTo>
                    <a:pt x="390385" y="190703"/>
                  </a:lnTo>
                  <a:lnTo>
                    <a:pt x="387108" y="199910"/>
                  </a:lnTo>
                  <a:lnTo>
                    <a:pt x="214490" y="199910"/>
                  </a:lnTo>
                  <a:lnTo>
                    <a:pt x="214490" y="250024"/>
                  </a:lnTo>
                  <a:lnTo>
                    <a:pt x="342138" y="250024"/>
                  </a:lnTo>
                  <a:lnTo>
                    <a:pt x="342138" y="364134"/>
                  </a:lnTo>
                  <a:lnTo>
                    <a:pt x="324764" y="345782"/>
                  </a:lnTo>
                  <a:lnTo>
                    <a:pt x="294779" y="369379"/>
                  </a:lnTo>
                  <a:lnTo>
                    <a:pt x="263144" y="392480"/>
                  </a:lnTo>
                  <a:lnTo>
                    <a:pt x="229831" y="415048"/>
                  </a:lnTo>
                  <a:lnTo>
                    <a:pt x="194830" y="437032"/>
                  </a:lnTo>
                  <a:lnTo>
                    <a:pt x="232613" y="480504"/>
                  </a:lnTo>
                  <a:lnTo>
                    <a:pt x="262890" y="459930"/>
                  </a:lnTo>
                  <a:lnTo>
                    <a:pt x="291236" y="439839"/>
                  </a:lnTo>
                  <a:lnTo>
                    <a:pt x="317665" y="420154"/>
                  </a:lnTo>
                  <a:lnTo>
                    <a:pt x="342214" y="400812"/>
                  </a:lnTo>
                  <a:lnTo>
                    <a:pt x="342214" y="430263"/>
                  </a:lnTo>
                  <a:lnTo>
                    <a:pt x="332613" y="467537"/>
                  </a:lnTo>
                  <a:lnTo>
                    <a:pt x="327037" y="467537"/>
                  </a:lnTo>
                  <a:lnTo>
                    <a:pt x="310997" y="467144"/>
                  </a:lnTo>
                  <a:lnTo>
                    <a:pt x="294982" y="465912"/>
                  </a:lnTo>
                  <a:lnTo>
                    <a:pt x="278866" y="463816"/>
                  </a:lnTo>
                  <a:lnTo>
                    <a:pt x="263017" y="460895"/>
                  </a:lnTo>
                  <a:lnTo>
                    <a:pt x="272008" y="506628"/>
                  </a:lnTo>
                  <a:lnTo>
                    <a:pt x="289179" y="509498"/>
                  </a:lnTo>
                  <a:lnTo>
                    <a:pt x="304457" y="511556"/>
                  </a:lnTo>
                  <a:lnTo>
                    <a:pt x="317817" y="512787"/>
                  </a:lnTo>
                  <a:lnTo>
                    <a:pt x="329260" y="513207"/>
                  </a:lnTo>
                  <a:lnTo>
                    <a:pt x="339394" y="513207"/>
                  </a:lnTo>
                  <a:lnTo>
                    <a:pt x="376770" y="499605"/>
                  </a:lnTo>
                  <a:lnTo>
                    <a:pt x="395389" y="467537"/>
                  </a:lnTo>
                  <a:lnTo>
                    <a:pt x="396290" y="464439"/>
                  </a:lnTo>
                  <a:lnTo>
                    <a:pt x="398754" y="446925"/>
                  </a:lnTo>
                  <a:lnTo>
                    <a:pt x="399592" y="425805"/>
                  </a:lnTo>
                  <a:lnTo>
                    <a:pt x="399592" y="400812"/>
                  </a:lnTo>
                  <a:lnTo>
                    <a:pt x="399592" y="398564"/>
                  </a:lnTo>
                  <a:lnTo>
                    <a:pt x="420281" y="420789"/>
                  </a:lnTo>
                  <a:lnTo>
                    <a:pt x="441794" y="442518"/>
                  </a:lnTo>
                  <a:lnTo>
                    <a:pt x="464172" y="463842"/>
                  </a:lnTo>
                  <a:lnTo>
                    <a:pt x="487375" y="484822"/>
                  </a:lnTo>
                  <a:lnTo>
                    <a:pt x="524421" y="441426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0672" y="536256"/>
              <a:ext cx="76441" cy="1892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3130" y="143928"/>
              <a:ext cx="3341370" cy="742950"/>
            </a:xfrm>
            <a:custGeom>
              <a:avLst/>
              <a:gdLst/>
              <a:ahLst/>
              <a:cxnLst/>
              <a:rect l="l" t="t" r="r" b="b"/>
              <a:pathLst>
                <a:path w="3341370" h="742950">
                  <a:moveTo>
                    <a:pt x="750176" y="371373"/>
                  </a:moveTo>
                  <a:lnTo>
                    <a:pt x="747255" y="324777"/>
                  </a:lnTo>
                  <a:lnTo>
                    <a:pt x="738720" y="279920"/>
                  </a:lnTo>
                  <a:lnTo>
                    <a:pt x="724928" y="237134"/>
                  </a:lnTo>
                  <a:lnTo>
                    <a:pt x="706221" y="196761"/>
                  </a:lnTo>
                  <a:lnTo>
                    <a:pt x="682955" y="159181"/>
                  </a:lnTo>
                  <a:lnTo>
                    <a:pt x="655497" y="124714"/>
                  </a:lnTo>
                  <a:lnTo>
                    <a:pt x="624166" y="93713"/>
                  </a:lnTo>
                  <a:lnTo>
                    <a:pt x="589356" y="66522"/>
                  </a:lnTo>
                  <a:lnTo>
                    <a:pt x="551383" y="43497"/>
                  </a:lnTo>
                  <a:lnTo>
                    <a:pt x="510603" y="24993"/>
                  </a:lnTo>
                  <a:lnTo>
                    <a:pt x="467385" y="11341"/>
                  </a:lnTo>
                  <a:lnTo>
                    <a:pt x="422071" y="2895"/>
                  </a:lnTo>
                  <a:lnTo>
                    <a:pt x="375018" y="0"/>
                  </a:lnTo>
                  <a:lnTo>
                    <a:pt x="327990" y="2895"/>
                  </a:lnTo>
                  <a:lnTo>
                    <a:pt x="282702" y="11341"/>
                  </a:lnTo>
                  <a:lnTo>
                    <a:pt x="239509" y="24993"/>
                  </a:lnTo>
                  <a:lnTo>
                    <a:pt x="198755" y="43497"/>
                  </a:lnTo>
                  <a:lnTo>
                    <a:pt x="160794" y="66522"/>
                  </a:lnTo>
                  <a:lnTo>
                    <a:pt x="125984" y="93713"/>
                  </a:lnTo>
                  <a:lnTo>
                    <a:pt x="94665" y="124714"/>
                  </a:lnTo>
                  <a:lnTo>
                    <a:pt x="67208" y="159181"/>
                  </a:lnTo>
                  <a:lnTo>
                    <a:pt x="43954" y="196761"/>
                  </a:lnTo>
                  <a:lnTo>
                    <a:pt x="25247" y="237134"/>
                  </a:lnTo>
                  <a:lnTo>
                    <a:pt x="11455" y="279920"/>
                  </a:lnTo>
                  <a:lnTo>
                    <a:pt x="2921" y="324777"/>
                  </a:lnTo>
                  <a:lnTo>
                    <a:pt x="0" y="371373"/>
                  </a:lnTo>
                  <a:lnTo>
                    <a:pt x="2921" y="417969"/>
                  </a:lnTo>
                  <a:lnTo>
                    <a:pt x="11455" y="462838"/>
                  </a:lnTo>
                  <a:lnTo>
                    <a:pt x="25247" y="505637"/>
                  </a:lnTo>
                  <a:lnTo>
                    <a:pt x="43954" y="545998"/>
                  </a:lnTo>
                  <a:lnTo>
                    <a:pt x="67208" y="583603"/>
                  </a:lnTo>
                  <a:lnTo>
                    <a:pt x="94665" y="618070"/>
                  </a:lnTo>
                  <a:lnTo>
                    <a:pt x="125984" y="649071"/>
                  </a:lnTo>
                  <a:lnTo>
                    <a:pt x="160794" y="676262"/>
                  </a:lnTo>
                  <a:lnTo>
                    <a:pt x="198755" y="699287"/>
                  </a:lnTo>
                  <a:lnTo>
                    <a:pt x="239509" y="717791"/>
                  </a:lnTo>
                  <a:lnTo>
                    <a:pt x="282702" y="731443"/>
                  </a:lnTo>
                  <a:lnTo>
                    <a:pt x="327990" y="739876"/>
                  </a:lnTo>
                  <a:lnTo>
                    <a:pt x="375018" y="742759"/>
                  </a:lnTo>
                  <a:lnTo>
                    <a:pt x="422071" y="739863"/>
                  </a:lnTo>
                  <a:lnTo>
                    <a:pt x="467385" y="731418"/>
                  </a:lnTo>
                  <a:lnTo>
                    <a:pt x="510603" y="717765"/>
                  </a:lnTo>
                  <a:lnTo>
                    <a:pt x="551383" y="699262"/>
                  </a:lnTo>
                  <a:lnTo>
                    <a:pt x="589356" y="676236"/>
                  </a:lnTo>
                  <a:lnTo>
                    <a:pt x="624166" y="649046"/>
                  </a:lnTo>
                  <a:lnTo>
                    <a:pt x="655497" y="618045"/>
                  </a:lnTo>
                  <a:lnTo>
                    <a:pt x="682955" y="583577"/>
                  </a:lnTo>
                  <a:lnTo>
                    <a:pt x="706221" y="545985"/>
                  </a:lnTo>
                  <a:lnTo>
                    <a:pt x="724928" y="505625"/>
                  </a:lnTo>
                  <a:lnTo>
                    <a:pt x="738720" y="462838"/>
                  </a:lnTo>
                  <a:lnTo>
                    <a:pt x="747255" y="417969"/>
                  </a:lnTo>
                  <a:lnTo>
                    <a:pt x="750176" y="371373"/>
                  </a:lnTo>
                  <a:close/>
                </a:path>
                <a:path w="3341370" h="742950">
                  <a:moveTo>
                    <a:pt x="1803654" y="597865"/>
                  </a:moveTo>
                  <a:lnTo>
                    <a:pt x="1779752" y="567575"/>
                  </a:lnTo>
                  <a:lnTo>
                    <a:pt x="1757083" y="537387"/>
                  </a:lnTo>
                  <a:lnTo>
                    <a:pt x="1735632" y="507365"/>
                  </a:lnTo>
                  <a:lnTo>
                    <a:pt x="1715401" y="477570"/>
                  </a:lnTo>
                  <a:lnTo>
                    <a:pt x="1791233" y="477570"/>
                  </a:lnTo>
                  <a:lnTo>
                    <a:pt x="1791233" y="422744"/>
                  </a:lnTo>
                  <a:lnTo>
                    <a:pt x="1680502" y="422744"/>
                  </a:lnTo>
                  <a:lnTo>
                    <a:pt x="1673009" y="410298"/>
                  </a:lnTo>
                  <a:lnTo>
                    <a:pt x="1665795" y="397954"/>
                  </a:lnTo>
                  <a:lnTo>
                    <a:pt x="1658848" y="385597"/>
                  </a:lnTo>
                  <a:lnTo>
                    <a:pt x="1652104" y="373164"/>
                  </a:lnTo>
                  <a:lnTo>
                    <a:pt x="1786204" y="373164"/>
                  </a:lnTo>
                  <a:lnTo>
                    <a:pt x="1786204" y="331749"/>
                  </a:lnTo>
                  <a:lnTo>
                    <a:pt x="1786204" y="318262"/>
                  </a:lnTo>
                  <a:lnTo>
                    <a:pt x="1786064" y="318262"/>
                  </a:lnTo>
                  <a:lnTo>
                    <a:pt x="1786102" y="312331"/>
                  </a:lnTo>
                  <a:lnTo>
                    <a:pt x="1786204" y="303974"/>
                  </a:lnTo>
                  <a:lnTo>
                    <a:pt x="1786267" y="301586"/>
                  </a:lnTo>
                  <a:lnTo>
                    <a:pt x="1786470" y="301586"/>
                  </a:lnTo>
                  <a:lnTo>
                    <a:pt x="1786407" y="282181"/>
                  </a:lnTo>
                  <a:lnTo>
                    <a:pt x="1770164" y="238709"/>
                  </a:lnTo>
                  <a:lnTo>
                    <a:pt x="1734807" y="223431"/>
                  </a:lnTo>
                  <a:lnTo>
                    <a:pt x="1731035" y="223151"/>
                  </a:lnTo>
                  <a:lnTo>
                    <a:pt x="1731035" y="271145"/>
                  </a:lnTo>
                  <a:lnTo>
                    <a:pt x="1731035" y="324510"/>
                  </a:lnTo>
                  <a:lnTo>
                    <a:pt x="1723720" y="331749"/>
                  </a:lnTo>
                  <a:lnTo>
                    <a:pt x="1615732" y="331749"/>
                  </a:lnTo>
                  <a:lnTo>
                    <a:pt x="1615732" y="422744"/>
                  </a:lnTo>
                  <a:lnTo>
                    <a:pt x="1477886" y="422744"/>
                  </a:lnTo>
                  <a:lnTo>
                    <a:pt x="1478318" y="409943"/>
                  </a:lnTo>
                  <a:lnTo>
                    <a:pt x="1478864" y="397395"/>
                  </a:lnTo>
                  <a:lnTo>
                    <a:pt x="1480032" y="373164"/>
                  </a:lnTo>
                  <a:lnTo>
                    <a:pt x="1589620" y="373164"/>
                  </a:lnTo>
                  <a:lnTo>
                    <a:pt x="1595513" y="385127"/>
                  </a:lnTo>
                  <a:lnTo>
                    <a:pt x="1601851" y="397395"/>
                  </a:lnTo>
                  <a:lnTo>
                    <a:pt x="1608607" y="409943"/>
                  </a:lnTo>
                  <a:lnTo>
                    <a:pt x="1615732" y="422744"/>
                  </a:lnTo>
                  <a:lnTo>
                    <a:pt x="1615732" y="331749"/>
                  </a:lnTo>
                  <a:lnTo>
                    <a:pt x="1492453" y="331749"/>
                  </a:lnTo>
                  <a:lnTo>
                    <a:pt x="1485138" y="324510"/>
                  </a:lnTo>
                  <a:lnTo>
                    <a:pt x="1485138" y="271272"/>
                  </a:lnTo>
                  <a:lnTo>
                    <a:pt x="1492453" y="263893"/>
                  </a:lnTo>
                  <a:lnTo>
                    <a:pt x="1723720" y="263893"/>
                  </a:lnTo>
                  <a:lnTo>
                    <a:pt x="1731035" y="271145"/>
                  </a:lnTo>
                  <a:lnTo>
                    <a:pt x="1731035" y="223151"/>
                  </a:lnTo>
                  <a:lnTo>
                    <a:pt x="1717751" y="222161"/>
                  </a:lnTo>
                  <a:lnTo>
                    <a:pt x="1717751" y="222034"/>
                  </a:lnTo>
                  <a:lnTo>
                    <a:pt x="1430909" y="222034"/>
                  </a:lnTo>
                  <a:lnTo>
                    <a:pt x="1430909" y="234251"/>
                  </a:lnTo>
                  <a:lnTo>
                    <a:pt x="1427327" y="314337"/>
                  </a:lnTo>
                  <a:lnTo>
                    <a:pt x="1424559" y="380339"/>
                  </a:lnTo>
                  <a:lnTo>
                    <a:pt x="1422361" y="438251"/>
                  </a:lnTo>
                  <a:lnTo>
                    <a:pt x="1420799" y="486079"/>
                  </a:lnTo>
                  <a:lnTo>
                    <a:pt x="1419872" y="523773"/>
                  </a:lnTo>
                  <a:lnTo>
                    <a:pt x="1419567" y="551345"/>
                  </a:lnTo>
                  <a:lnTo>
                    <a:pt x="1420964" y="564997"/>
                  </a:lnTo>
                  <a:lnTo>
                    <a:pt x="1449324" y="603821"/>
                  </a:lnTo>
                  <a:lnTo>
                    <a:pt x="1498892" y="613219"/>
                  </a:lnTo>
                  <a:lnTo>
                    <a:pt x="1535061" y="612343"/>
                  </a:lnTo>
                  <a:lnTo>
                    <a:pt x="1575701" y="609739"/>
                  </a:lnTo>
                  <a:lnTo>
                    <a:pt x="1620824" y="605472"/>
                  </a:lnTo>
                  <a:lnTo>
                    <a:pt x="1670431" y="599592"/>
                  </a:lnTo>
                  <a:lnTo>
                    <a:pt x="1675218" y="567093"/>
                  </a:lnTo>
                  <a:lnTo>
                    <a:pt x="1677543" y="551345"/>
                  </a:lnTo>
                  <a:lnTo>
                    <a:pt x="1628000" y="558228"/>
                  </a:lnTo>
                  <a:lnTo>
                    <a:pt x="1583156" y="563156"/>
                  </a:lnTo>
                  <a:lnTo>
                    <a:pt x="1543037" y="566102"/>
                  </a:lnTo>
                  <a:lnTo>
                    <a:pt x="1507680" y="567093"/>
                  </a:lnTo>
                  <a:lnTo>
                    <a:pt x="1493266" y="565937"/>
                  </a:lnTo>
                  <a:lnTo>
                    <a:pt x="1483055" y="562432"/>
                  </a:lnTo>
                  <a:lnTo>
                    <a:pt x="1476997" y="556526"/>
                  </a:lnTo>
                  <a:lnTo>
                    <a:pt x="1475003" y="548144"/>
                  </a:lnTo>
                  <a:lnTo>
                    <a:pt x="1475079" y="535114"/>
                  </a:lnTo>
                  <a:lnTo>
                    <a:pt x="1475346" y="518960"/>
                  </a:lnTo>
                  <a:lnTo>
                    <a:pt x="1475765" y="499732"/>
                  </a:lnTo>
                  <a:lnTo>
                    <a:pt x="1476336" y="477507"/>
                  </a:lnTo>
                  <a:lnTo>
                    <a:pt x="1648079" y="477507"/>
                  </a:lnTo>
                  <a:lnTo>
                    <a:pt x="1669669" y="511721"/>
                  </a:lnTo>
                  <a:lnTo>
                    <a:pt x="1693278" y="546950"/>
                  </a:lnTo>
                  <a:lnTo>
                    <a:pt x="1718868" y="583145"/>
                  </a:lnTo>
                  <a:lnTo>
                    <a:pt x="1746465" y="620255"/>
                  </a:lnTo>
                  <a:lnTo>
                    <a:pt x="1803654" y="597865"/>
                  </a:lnTo>
                  <a:close/>
                </a:path>
                <a:path w="3341370" h="742950">
                  <a:moveTo>
                    <a:pt x="3341001" y="342468"/>
                  </a:moveTo>
                  <a:lnTo>
                    <a:pt x="3226574" y="342468"/>
                  </a:lnTo>
                  <a:lnTo>
                    <a:pt x="3226574" y="292811"/>
                  </a:lnTo>
                  <a:lnTo>
                    <a:pt x="3326841" y="292811"/>
                  </a:lnTo>
                  <a:lnTo>
                    <a:pt x="3326841" y="239776"/>
                  </a:lnTo>
                  <a:lnTo>
                    <a:pt x="3072409" y="239776"/>
                  </a:lnTo>
                  <a:lnTo>
                    <a:pt x="3072409" y="292811"/>
                  </a:lnTo>
                  <a:lnTo>
                    <a:pt x="3171266" y="292811"/>
                  </a:lnTo>
                  <a:lnTo>
                    <a:pt x="3171266" y="342468"/>
                  </a:lnTo>
                  <a:lnTo>
                    <a:pt x="3055099" y="342468"/>
                  </a:lnTo>
                  <a:lnTo>
                    <a:pt x="3055099" y="392112"/>
                  </a:lnTo>
                  <a:lnTo>
                    <a:pt x="3171266" y="392112"/>
                  </a:lnTo>
                  <a:lnTo>
                    <a:pt x="3171266" y="440296"/>
                  </a:lnTo>
                  <a:lnTo>
                    <a:pt x="3063887" y="440296"/>
                  </a:lnTo>
                  <a:lnTo>
                    <a:pt x="3063887" y="620331"/>
                  </a:lnTo>
                  <a:lnTo>
                    <a:pt x="3321062" y="620331"/>
                  </a:lnTo>
                  <a:lnTo>
                    <a:pt x="3326041" y="569950"/>
                  </a:lnTo>
                  <a:lnTo>
                    <a:pt x="3329787" y="531876"/>
                  </a:lnTo>
                  <a:lnTo>
                    <a:pt x="3330397" y="498716"/>
                  </a:lnTo>
                  <a:lnTo>
                    <a:pt x="3329736" y="487946"/>
                  </a:lnTo>
                  <a:lnTo>
                    <a:pt x="3328555" y="482028"/>
                  </a:lnTo>
                  <a:lnTo>
                    <a:pt x="3327806" y="478243"/>
                  </a:lnTo>
                  <a:lnTo>
                    <a:pt x="3298621" y="444588"/>
                  </a:lnTo>
                  <a:lnTo>
                    <a:pt x="3279597" y="440296"/>
                  </a:lnTo>
                  <a:lnTo>
                    <a:pt x="3274961" y="440296"/>
                  </a:lnTo>
                  <a:lnTo>
                    <a:pt x="3274961" y="489077"/>
                  </a:lnTo>
                  <a:lnTo>
                    <a:pt x="3274885" y="506653"/>
                  </a:lnTo>
                  <a:lnTo>
                    <a:pt x="3274796" y="514845"/>
                  </a:lnTo>
                  <a:lnTo>
                    <a:pt x="3274352" y="531876"/>
                  </a:lnTo>
                  <a:lnTo>
                    <a:pt x="3273653" y="550125"/>
                  </a:lnTo>
                  <a:lnTo>
                    <a:pt x="3272739" y="569950"/>
                  </a:lnTo>
                  <a:lnTo>
                    <a:pt x="3121075" y="569950"/>
                  </a:lnTo>
                  <a:lnTo>
                    <a:pt x="3119488" y="531622"/>
                  </a:lnTo>
                  <a:lnTo>
                    <a:pt x="3118853" y="488403"/>
                  </a:lnTo>
                  <a:lnTo>
                    <a:pt x="3124631" y="482955"/>
                  </a:lnTo>
                  <a:lnTo>
                    <a:pt x="3134893" y="482028"/>
                  </a:lnTo>
                  <a:lnTo>
                    <a:pt x="3134893" y="482295"/>
                  </a:lnTo>
                  <a:lnTo>
                    <a:pt x="3260801" y="482295"/>
                  </a:lnTo>
                  <a:lnTo>
                    <a:pt x="3269792" y="483755"/>
                  </a:lnTo>
                  <a:lnTo>
                    <a:pt x="3274961" y="489077"/>
                  </a:lnTo>
                  <a:lnTo>
                    <a:pt x="3274961" y="440296"/>
                  </a:lnTo>
                  <a:lnTo>
                    <a:pt x="3226701" y="440296"/>
                  </a:lnTo>
                  <a:lnTo>
                    <a:pt x="3226701" y="392036"/>
                  </a:lnTo>
                  <a:lnTo>
                    <a:pt x="3341001" y="392036"/>
                  </a:lnTo>
                  <a:lnTo>
                    <a:pt x="3341001" y="3424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17856" y="178055"/>
              <a:ext cx="681355" cy="467359"/>
            </a:xfrm>
            <a:custGeom>
              <a:avLst/>
              <a:gdLst/>
              <a:ahLst/>
              <a:cxnLst/>
              <a:rect l="l" t="t" r="r" b="b"/>
              <a:pathLst>
                <a:path w="681354" h="467359">
                  <a:moveTo>
                    <a:pt x="340395" y="0"/>
                  </a:moveTo>
                  <a:lnTo>
                    <a:pt x="294307" y="3087"/>
                  </a:lnTo>
                  <a:lnTo>
                    <a:pt x="250072" y="12078"/>
                  </a:lnTo>
                  <a:lnTo>
                    <a:pt x="208101" y="26566"/>
                  </a:lnTo>
                  <a:lnTo>
                    <a:pt x="168805" y="46143"/>
                  </a:lnTo>
                  <a:lnTo>
                    <a:pt x="132595" y="70401"/>
                  </a:lnTo>
                  <a:lnTo>
                    <a:pt x="99880" y="98934"/>
                  </a:lnTo>
                  <a:lnTo>
                    <a:pt x="71072" y="131334"/>
                  </a:lnTo>
                  <a:lnTo>
                    <a:pt x="46581" y="167194"/>
                  </a:lnTo>
                  <a:lnTo>
                    <a:pt x="26817" y="206107"/>
                  </a:lnTo>
                  <a:lnTo>
                    <a:pt x="12192" y="247664"/>
                  </a:lnTo>
                  <a:lnTo>
                    <a:pt x="3116" y="291460"/>
                  </a:lnTo>
                  <a:lnTo>
                    <a:pt x="0" y="337086"/>
                  </a:lnTo>
                  <a:lnTo>
                    <a:pt x="3038" y="381777"/>
                  </a:lnTo>
                  <a:lnTo>
                    <a:pt x="8372" y="411007"/>
                  </a:lnTo>
                  <a:lnTo>
                    <a:pt x="16247" y="439614"/>
                  </a:lnTo>
                  <a:lnTo>
                    <a:pt x="26576" y="467349"/>
                  </a:lnTo>
                  <a:lnTo>
                    <a:pt x="340395" y="337086"/>
                  </a:lnTo>
                  <a:lnTo>
                    <a:pt x="671395" y="413383"/>
                  </a:lnTo>
                  <a:lnTo>
                    <a:pt x="678106" y="375758"/>
                  </a:lnTo>
                  <a:lnTo>
                    <a:pt x="680790" y="337086"/>
                  </a:lnTo>
                  <a:lnTo>
                    <a:pt x="677673" y="291460"/>
                  </a:lnTo>
                  <a:lnTo>
                    <a:pt x="668593" y="247664"/>
                  </a:lnTo>
                  <a:lnTo>
                    <a:pt x="653963" y="206107"/>
                  </a:lnTo>
                  <a:lnTo>
                    <a:pt x="634194" y="167194"/>
                  </a:lnTo>
                  <a:lnTo>
                    <a:pt x="609698" y="131334"/>
                  </a:lnTo>
                  <a:lnTo>
                    <a:pt x="580885" y="98934"/>
                  </a:lnTo>
                  <a:lnTo>
                    <a:pt x="548167" y="70401"/>
                  </a:lnTo>
                  <a:lnTo>
                    <a:pt x="511955" y="46143"/>
                  </a:lnTo>
                  <a:lnTo>
                    <a:pt x="472660" y="26566"/>
                  </a:lnTo>
                  <a:lnTo>
                    <a:pt x="430695" y="12078"/>
                  </a:lnTo>
                  <a:lnTo>
                    <a:pt x="386469" y="3087"/>
                  </a:lnTo>
                  <a:lnTo>
                    <a:pt x="340395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30668" y="467104"/>
              <a:ext cx="659130" cy="386080"/>
            </a:xfrm>
            <a:custGeom>
              <a:avLst/>
              <a:gdLst/>
              <a:ahLst/>
              <a:cxnLst/>
              <a:rect l="l" t="t" r="r" b="b"/>
              <a:pathLst>
                <a:path w="659129" h="386080">
                  <a:moveTo>
                    <a:pt x="380595" y="0"/>
                  </a:moveTo>
                  <a:lnTo>
                    <a:pt x="275900" y="153988"/>
                  </a:lnTo>
                  <a:lnTo>
                    <a:pt x="0" y="146478"/>
                  </a:lnTo>
                  <a:lnTo>
                    <a:pt x="17497" y="191682"/>
                  </a:lnTo>
                  <a:lnTo>
                    <a:pt x="41157" y="233317"/>
                  </a:lnTo>
                  <a:lnTo>
                    <a:pt x="70344" y="270916"/>
                  </a:lnTo>
                  <a:lnTo>
                    <a:pt x="104424" y="304013"/>
                  </a:lnTo>
                  <a:lnTo>
                    <a:pt x="142764" y="332139"/>
                  </a:lnTo>
                  <a:lnTo>
                    <a:pt x="184728" y="354829"/>
                  </a:lnTo>
                  <a:lnTo>
                    <a:pt x="229684" y="371614"/>
                  </a:lnTo>
                  <a:lnTo>
                    <a:pt x="276997" y="382027"/>
                  </a:lnTo>
                  <a:lnTo>
                    <a:pt x="326033" y="385602"/>
                  </a:lnTo>
                  <a:lnTo>
                    <a:pt x="372886" y="382357"/>
                  </a:lnTo>
                  <a:lnTo>
                    <a:pt x="418108" y="372895"/>
                  </a:lnTo>
                  <a:lnTo>
                    <a:pt x="461177" y="357627"/>
                  </a:lnTo>
                  <a:lnTo>
                    <a:pt x="501575" y="336964"/>
                  </a:lnTo>
                  <a:lnTo>
                    <a:pt x="538780" y="311316"/>
                  </a:lnTo>
                  <a:lnTo>
                    <a:pt x="572272" y="281095"/>
                  </a:lnTo>
                  <a:lnTo>
                    <a:pt x="601532" y="246710"/>
                  </a:lnTo>
                  <a:lnTo>
                    <a:pt x="626038" y="208573"/>
                  </a:lnTo>
                  <a:lnTo>
                    <a:pt x="645271" y="167095"/>
                  </a:lnTo>
                  <a:lnTo>
                    <a:pt x="658710" y="122685"/>
                  </a:lnTo>
                  <a:lnTo>
                    <a:pt x="501667" y="155517"/>
                  </a:lnTo>
                  <a:lnTo>
                    <a:pt x="380595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18125" y="322599"/>
              <a:ext cx="306705" cy="234315"/>
            </a:xfrm>
            <a:custGeom>
              <a:avLst/>
              <a:gdLst/>
              <a:ahLst/>
              <a:cxnLst/>
              <a:rect l="l" t="t" r="r" b="b"/>
              <a:pathLst>
                <a:path w="306704" h="234315">
                  <a:moveTo>
                    <a:pt x="264155" y="0"/>
                  </a:moveTo>
                  <a:lnTo>
                    <a:pt x="258249" y="930"/>
                  </a:lnTo>
                  <a:lnTo>
                    <a:pt x="250531" y="9105"/>
                  </a:lnTo>
                  <a:lnTo>
                    <a:pt x="116037" y="208884"/>
                  </a:lnTo>
                  <a:lnTo>
                    <a:pt x="0" y="209350"/>
                  </a:lnTo>
                  <a:lnTo>
                    <a:pt x="1073" y="233475"/>
                  </a:lnTo>
                  <a:lnTo>
                    <a:pt x="166439" y="233807"/>
                  </a:lnTo>
                  <a:lnTo>
                    <a:pt x="306570" y="39676"/>
                  </a:lnTo>
                  <a:lnTo>
                    <a:pt x="271269" y="2392"/>
                  </a:lnTo>
                  <a:lnTo>
                    <a:pt x="264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26809" y="352766"/>
              <a:ext cx="658495" cy="262890"/>
            </a:xfrm>
            <a:custGeom>
              <a:avLst/>
              <a:gdLst/>
              <a:ahLst/>
              <a:cxnLst/>
              <a:rect l="l" t="t" r="r" b="b"/>
              <a:pathLst>
                <a:path w="658495" h="262890">
                  <a:moveTo>
                    <a:pt x="391468" y="0"/>
                  </a:moveTo>
                  <a:lnTo>
                    <a:pt x="224424" y="245703"/>
                  </a:lnTo>
                  <a:lnTo>
                    <a:pt x="0" y="245703"/>
                  </a:lnTo>
                  <a:lnTo>
                    <a:pt x="4160" y="260790"/>
                  </a:lnTo>
                  <a:lnTo>
                    <a:pt x="238384" y="262318"/>
                  </a:lnTo>
                  <a:lnTo>
                    <a:pt x="391535" y="41737"/>
                  </a:lnTo>
                  <a:lnTo>
                    <a:pt x="543344" y="258995"/>
                  </a:lnTo>
                  <a:lnTo>
                    <a:pt x="653140" y="258995"/>
                  </a:lnTo>
                  <a:lnTo>
                    <a:pt x="658173" y="245703"/>
                  </a:lnTo>
                  <a:lnTo>
                    <a:pt x="563679" y="245703"/>
                  </a:lnTo>
                  <a:lnTo>
                    <a:pt x="391468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23046" y="266572"/>
              <a:ext cx="670560" cy="371475"/>
            </a:xfrm>
            <a:custGeom>
              <a:avLst/>
              <a:gdLst/>
              <a:ahLst/>
              <a:cxnLst/>
              <a:rect l="l" t="t" r="r" b="b"/>
              <a:pathLst>
                <a:path w="670559" h="371475">
                  <a:moveTo>
                    <a:pt x="660666" y="345452"/>
                  </a:moveTo>
                  <a:lnTo>
                    <a:pt x="548119" y="345452"/>
                  </a:lnTo>
                  <a:lnTo>
                    <a:pt x="395770" y="127330"/>
                  </a:lnTo>
                  <a:lnTo>
                    <a:pt x="241541" y="345846"/>
                  </a:lnTo>
                  <a:lnTo>
                    <a:pt x="7594" y="346976"/>
                  </a:lnTo>
                  <a:lnTo>
                    <a:pt x="14566" y="367779"/>
                  </a:lnTo>
                  <a:lnTo>
                    <a:pt x="295503" y="367576"/>
                  </a:lnTo>
                  <a:lnTo>
                    <a:pt x="389597" y="221030"/>
                  </a:lnTo>
                  <a:lnTo>
                    <a:pt x="496633" y="370967"/>
                  </a:lnTo>
                  <a:lnTo>
                    <a:pt x="651129" y="370967"/>
                  </a:lnTo>
                  <a:lnTo>
                    <a:pt x="660666" y="345452"/>
                  </a:lnTo>
                  <a:close/>
                </a:path>
                <a:path w="670559" h="371475">
                  <a:moveTo>
                    <a:pt x="670255" y="309435"/>
                  </a:moveTo>
                  <a:lnTo>
                    <a:pt x="620318" y="309435"/>
                  </a:lnTo>
                  <a:lnTo>
                    <a:pt x="410857" y="9766"/>
                  </a:lnTo>
                  <a:lnTo>
                    <a:pt x="403948" y="2590"/>
                  </a:lnTo>
                  <a:lnTo>
                    <a:pt x="385152" y="0"/>
                  </a:lnTo>
                  <a:lnTo>
                    <a:pt x="377240" y="6845"/>
                  </a:lnTo>
                  <a:lnTo>
                    <a:pt x="175704" y="306578"/>
                  </a:lnTo>
                  <a:lnTo>
                    <a:pt x="0" y="305854"/>
                  </a:lnTo>
                  <a:lnTo>
                    <a:pt x="3759" y="331901"/>
                  </a:lnTo>
                  <a:lnTo>
                    <a:pt x="229323" y="333171"/>
                  </a:lnTo>
                  <a:lnTo>
                    <a:pt x="394017" y="89052"/>
                  </a:lnTo>
                  <a:lnTo>
                    <a:pt x="567702" y="331431"/>
                  </a:lnTo>
                  <a:lnTo>
                    <a:pt x="664946" y="331901"/>
                  </a:lnTo>
                  <a:lnTo>
                    <a:pt x="670255" y="309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70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85215" y="353949"/>
            <a:ext cx="4597400" cy="548005"/>
            <a:chOff x="985215" y="353949"/>
            <a:chExt cx="4597400" cy="548005"/>
          </a:xfrm>
        </p:grpSpPr>
        <p:sp>
          <p:nvSpPr>
            <p:cNvPr id="24" name="object 24"/>
            <p:cNvSpPr/>
            <p:nvPr/>
          </p:nvSpPr>
          <p:spPr>
            <a:xfrm>
              <a:off x="985215" y="353949"/>
              <a:ext cx="3335578" cy="5478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64228" y="360044"/>
              <a:ext cx="1217930" cy="538480"/>
            </a:xfrm>
            <a:custGeom>
              <a:avLst/>
              <a:gdLst/>
              <a:ahLst/>
              <a:cxnLst/>
              <a:rect l="l" t="t" r="r" b="b"/>
              <a:pathLst>
                <a:path w="1217929" h="538480">
                  <a:moveTo>
                    <a:pt x="281305" y="389890"/>
                  </a:moveTo>
                  <a:lnTo>
                    <a:pt x="101854" y="389890"/>
                  </a:lnTo>
                  <a:lnTo>
                    <a:pt x="102781" y="383514"/>
                  </a:lnTo>
                  <a:lnTo>
                    <a:pt x="125806" y="351777"/>
                  </a:lnTo>
                  <a:lnTo>
                    <a:pt x="195008" y="298602"/>
                  </a:lnTo>
                  <a:lnTo>
                    <a:pt x="212725" y="284594"/>
                  </a:lnTo>
                  <a:lnTo>
                    <a:pt x="248513" y="248539"/>
                  </a:lnTo>
                  <a:lnTo>
                    <a:pt x="269875" y="211963"/>
                  </a:lnTo>
                  <a:lnTo>
                    <a:pt x="279869" y="170243"/>
                  </a:lnTo>
                  <a:lnTo>
                    <a:pt x="280543" y="154813"/>
                  </a:lnTo>
                  <a:lnTo>
                    <a:pt x="278231" y="127952"/>
                  </a:lnTo>
                  <a:lnTo>
                    <a:pt x="259803" y="83375"/>
                  </a:lnTo>
                  <a:lnTo>
                    <a:pt x="223583" y="51498"/>
                  </a:lnTo>
                  <a:lnTo>
                    <a:pt x="173431" y="35306"/>
                  </a:lnTo>
                  <a:lnTo>
                    <a:pt x="143383" y="33274"/>
                  </a:lnTo>
                  <a:lnTo>
                    <a:pt x="109728" y="35521"/>
                  </a:lnTo>
                  <a:lnTo>
                    <a:pt x="77762" y="42227"/>
                  </a:lnTo>
                  <a:lnTo>
                    <a:pt x="47485" y="53428"/>
                  </a:lnTo>
                  <a:lnTo>
                    <a:pt x="18923" y="69088"/>
                  </a:lnTo>
                  <a:lnTo>
                    <a:pt x="18923" y="147701"/>
                  </a:lnTo>
                  <a:lnTo>
                    <a:pt x="44069" y="128612"/>
                  </a:lnTo>
                  <a:lnTo>
                    <a:pt x="69811" y="114960"/>
                  </a:lnTo>
                  <a:lnTo>
                    <a:pt x="96177" y="106756"/>
                  </a:lnTo>
                  <a:lnTo>
                    <a:pt x="123190" y="104013"/>
                  </a:lnTo>
                  <a:lnTo>
                    <a:pt x="150431" y="107594"/>
                  </a:lnTo>
                  <a:lnTo>
                    <a:pt x="169875" y="118287"/>
                  </a:lnTo>
                  <a:lnTo>
                    <a:pt x="181533" y="136118"/>
                  </a:lnTo>
                  <a:lnTo>
                    <a:pt x="185420" y="161036"/>
                  </a:lnTo>
                  <a:lnTo>
                    <a:pt x="184391" y="174117"/>
                  </a:lnTo>
                  <a:lnTo>
                    <a:pt x="169037" y="211201"/>
                  </a:lnTo>
                  <a:lnTo>
                    <a:pt x="130683" y="250545"/>
                  </a:lnTo>
                  <a:lnTo>
                    <a:pt x="90830" y="280746"/>
                  </a:lnTo>
                  <a:lnTo>
                    <a:pt x="72809" y="295059"/>
                  </a:lnTo>
                  <a:lnTo>
                    <a:pt x="35560" y="332727"/>
                  </a:lnTo>
                  <a:lnTo>
                    <a:pt x="12192" y="371602"/>
                  </a:lnTo>
                  <a:lnTo>
                    <a:pt x="762" y="415861"/>
                  </a:lnTo>
                  <a:lnTo>
                    <a:pt x="0" y="432054"/>
                  </a:lnTo>
                  <a:lnTo>
                    <a:pt x="0" y="463423"/>
                  </a:lnTo>
                  <a:lnTo>
                    <a:pt x="281305" y="463423"/>
                  </a:lnTo>
                  <a:lnTo>
                    <a:pt x="281305" y="389890"/>
                  </a:lnTo>
                  <a:close/>
                </a:path>
                <a:path w="1217929" h="538480">
                  <a:moveTo>
                    <a:pt x="639953" y="323596"/>
                  </a:moveTo>
                  <a:lnTo>
                    <a:pt x="632142" y="270637"/>
                  </a:lnTo>
                  <a:lnTo>
                    <a:pt x="615619" y="238633"/>
                  </a:lnTo>
                  <a:lnTo>
                    <a:pt x="608711" y="228727"/>
                  </a:lnTo>
                  <a:lnTo>
                    <a:pt x="591705" y="212750"/>
                  </a:lnTo>
                  <a:lnTo>
                    <a:pt x="571944" y="201358"/>
                  </a:lnTo>
                  <a:lnTo>
                    <a:pt x="553339" y="195745"/>
                  </a:lnTo>
                  <a:lnTo>
                    <a:pt x="553339" y="329311"/>
                  </a:lnTo>
                  <a:lnTo>
                    <a:pt x="552373" y="344487"/>
                  </a:lnTo>
                  <a:lnTo>
                    <a:pt x="537845" y="382016"/>
                  </a:lnTo>
                  <a:lnTo>
                    <a:pt x="495173" y="403098"/>
                  </a:lnTo>
                  <a:lnTo>
                    <a:pt x="482473" y="401650"/>
                  </a:lnTo>
                  <a:lnTo>
                    <a:pt x="444944" y="368046"/>
                  </a:lnTo>
                  <a:lnTo>
                    <a:pt x="435737" y="324358"/>
                  </a:lnTo>
                  <a:lnTo>
                    <a:pt x="436740" y="310680"/>
                  </a:lnTo>
                  <a:lnTo>
                    <a:pt x="460730" y="268630"/>
                  </a:lnTo>
                  <a:lnTo>
                    <a:pt x="494665" y="258064"/>
                  </a:lnTo>
                  <a:lnTo>
                    <a:pt x="520331" y="262521"/>
                  </a:lnTo>
                  <a:lnTo>
                    <a:pt x="538670" y="275882"/>
                  </a:lnTo>
                  <a:lnTo>
                    <a:pt x="549668" y="298145"/>
                  </a:lnTo>
                  <a:lnTo>
                    <a:pt x="553339" y="329311"/>
                  </a:lnTo>
                  <a:lnTo>
                    <a:pt x="553339" y="195745"/>
                  </a:lnTo>
                  <a:lnTo>
                    <a:pt x="549414" y="194551"/>
                  </a:lnTo>
                  <a:lnTo>
                    <a:pt x="524129" y="192278"/>
                  </a:lnTo>
                  <a:lnTo>
                    <a:pt x="496214" y="195173"/>
                  </a:lnTo>
                  <a:lnTo>
                    <a:pt x="471944" y="203835"/>
                  </a:lnTo>
                  <a:lnTo>
                    <a:pt x="451307" y="218325"/>
                  </a:lnTo>
                  <a:lnTo>
                    <a:pt x="434340" y="238633"/>
                  </a:lnTo>
                  <a:lnTo>
                    <a:pt x="432689" y="238633"/>
                  </a:lnTo>
                  <a:lnTo>
                    <a:pt x="440016" y="183362"/>
                  </a:lnTo>
                  <a:lnTo>
                    <a:pt x="462026" y="139319"/>
                  </a:lnTo>
                  <a:lnTo>
                    <a:pt x="496277" y="110578"/>
                  </a:lnTo>
                  <a:lnTo>
                    <a:pt x="540258" y="100965"/>
                  </a:lnTo>
                  <a:lnTo>
                    <a:pt x="558863" y="102108"/>
                  </a:lnTo>
                  <a:lnTo>
                    <a:pt x="576795" y="105537"/>
                  </a:lnTo>
                  <a:lnTo>
                    <a:pt x="594004" y="111252"/>
                  </a:lnTo>
                  <a:lnTo>
                    <a:pt x="610489" y="119253"/>
                  </a:lnTo>
                  <a:lnTo>
                    <a:pt x="610489" y="100965"/>
                  </a:lnTo>
                  <a:lnTo>
                    <a:pt x="610489" y="44704"/>
                  </a:lnTo>
                  <a:lnTo>
                    <a:pt x="557530" y="33997"/>
                  </a:lnTo>
                  <a:lnTo>
                    <a:pt x="534797" y="33274"/>
                  </a:lnTo>
                  <a:lnTo>
                    <a:pt x="492569" y="37465"/>
                  </a:lnTo>
                  <a:lnTo>
                    <a:pt x="455256" y="50038"/>
                  </a:lnTo>
                  <a:lnTo>
                    <a:pt x="422846" y="70993"/>
                  </a:lnTo>
                  <a:lnTo>
                    <a:pt x="395351" y="100330"/>
                  </a:lnTo>
                  <a:lnTo>
                    <a:pt x="373430" y="136385"/>
                  </a:lnTo>
                  <a:lnTo>
                    <a:pt x="357797" y="177469"/>
                  </a:lnTo>
                  <a:lnTo>
                    <a:pt x="348424" y="223583"/>
                  </a:lnTo>
                  <a:lnTo>
                    <a:pt x="345313" y="274701"/>
                  </a:lnTo>
                  <a:lnTo>
                    <a:pt x="347713" y="317906"/>
                  </a:lnTo>
                  <a:lnTo>
                    <a:pt x="354939" y="356235"/>
                  </a:lnTo>
                  <a:lnTo>
                    <a:pt x="383921" y="418338"/>
                  </a:lnTo>
                  <a:lnTo>
                    <a:pt x="431063" y="457669"/>
                  </a:lnTo>
                  <a:lnTo>
                    <a:pt x="495173" y="470789"/>
                  </a:lnTo>
                  <a:lnTo>
                    <a:pt x="525462" y="468198"/>
                  </a:lnTo>
                  <a:lnTo>
                    <a:pt x="577519" y="447382"/>
                  </a:lnTo>
                  <a:lnTo>
                    <a:pt x="617067" y="406895"/>
                  </a:lnTo>
                  <a:lnTo>
                    <a:pt x="637400" y="354126"/>
                  </a:lnTo>
                  <a:lnTo>
                    <a:pt x="639953" y="323596"/>
                  </a:lnTo>
                  <a:close/>
                </a:path>
                <a:path w="1217929" h="538480">
                  <a:moveTo>
                    <a:pt x="826770" y="11938"/>
                  </a:moveTo>
                  <a:lnTo>
                    <a:pt x="757936" y="0"/>
                  </a:lnTo>
                  <a:lnTo>
                    <a:pt x="742061" y="57505"/>
                  </a:lnTo>
                  <a:lnTo>
                    <a:pt x="724954" y="111150"/>
                  </a:lnTo>
                  <a:lnTo>
                    <a:pt x="706615" y="160947"/>
                  </a:lnTo>
                  <a:lnTo>
                    <a:pt x="687031" y="206908"/>
                  </a:lnTo>
                  <a:lnTo>
                    <a:pt x="666242" y="249047"/>
                  </a:lnTo>
                  <a:lnTo>
                    <a:pt x="671614" y="275323"/>
                  </a:lnTo>
                  <a:lnTo>
                    <a:pt x="676871" y="301726"/>
                  </a:lnTo>
                  <a:lnTo>
                    <a:pt x="681990" y="328282"/>
                  </a:lnTo>
                  <a:lnTo>
                    <a:pt x="686943" y="354965"/>
                  </a:lnTo>
                  <a:lnTo>
                    <a:pt x="695058" y="341731"/>
                  </a:lnTo>
                  <a:lnTo>
                    <a:pt x="703046" y="328129"/>
                  </a:lnTo>
                  <a:lnTo>
                    <a:pt x="710920" y="314159"/>
                  </a:lnTo>
                  <a:lnTo>
                    <a:pt x="718693" y="299847"/>
                  </a:lnTo>
                  <a:lnTo>
                    <a:pt x="718693" y="537464"/>
                  </a:lnTo>
                  <a:lnTo>
                    <a:pt x="784225" y="537464"/>
                  </a:lnTo>
                  <a:lnTo>
                    <a:pt x="784225" y="299847"/>
                  </a:lnTo>
                  <a:lnTo>
                    <a:pt x="784225" y="148463"/>
                  </a:lnTo>
                  <a:lnTo>
                    <a:pt x="795451" y="116014"/>
                  </a:lnTo>
                  <a:lnTo>
                    <a:pt x="806297" y="82448"/>
                  </a:lnTo>
                  <a:lnTo>
                    <a:pt x="816737" y="47764"/>
                  </a:lnTo>
                  <a:lnTo>
                    <a:pt x="826770" y="11938"/>
                  </a:lnTo>
                  <a:close/>
                </a:path>
                <a:path w="1217929" h="538480">
                  <a:moveTo>
                    <a:pt x="1212977" y="203708"/>
                  </a:moveTo>
                  <a:lnTo>
                    <a:pt x="1182916" y="198996"/>
                  </a:lnTo>
                  <a:lnTo>
                    <a:pt x="1155065" y="193598"/>
                  </a:lnTo>
                  <a:lnTo>
                    <a:pt x="1129385" y="187515"/>
                  </a:lnTo>
                  <a:lnTo>
                    <a:pt x="1105916" y="180721"/>
                  </a:lnTo>
                  <a:lnTo>
                    <a:pt x="1123010" y="163982"/>
                  </a:lnTo>
                  <a:lnTo>
                    <a:pt x="1134046" y="151765"/>
                  </a:lnTo>
                  <a:lnTo>
                    <a:pt x="1139825" y="145389"/>
                  </a:lnTo>
                  <a:lnTo>
                    <a:pt x="1156347" y="124929"/>
                  </a:lnTo>
                  <a:lnTo>
                    <a:pt x="1171384" y="104267"/>
                  </a:lnTo>
                  <a:lnTo>
                    <a:pt x="1172591" y="102616"/>
                  </a:lnTo>
                  <a:lnTo>
                    <a:pt x="1172591" y="43053"/>
                  </a:lnTo>
                  <a:lnTo>
                    <a:pt x="1095502" y="43053"/>
                  </a:lnTo>
                  <a:lnTo>
                    <a:pt x="1095502" y="104267"/>
                  </a:lnTo>
                  <a:lnTo>
                    <a:pt x="1083716" y="117297"/>
                  </a:lnTo>
                  <a:lnTo>
                    <a:pt x="1070673" y="129540"/>
                  </a:lnTo>
                  <a:lnTo>
                    <a:pt x="1056386" y="141033"/>
                  </a:lnTo>
                  <a:lnTo>
                    <a:pt x="1040892" y="151765"/>
                  </a:lnTo>
                  <a:lnTo>
                    <a:pt x="1031544" y="145796"/>
                  </a:lnTo>
                  <a:lnTo>
                    <a:pt x="1025055" y="141655"/>
                  </a:lnTo>
                  <a:lnTo>
                    <a:pt x="1018806" y="137033"/>
                  </a:lnTo>
                  <a:lnTo>
                    <a:pt x="1012101" y="132080"/>
                  </a:lnTo>
                  <a:lnTo>
                    <a:pt x="1009751" y="130352"/>
                  </a:lnTo>
                  <a:lnTo>
                    <a:pt x="995006" y="117894"/>
                  </a:lnTo>
                  <a:lnTo>
                    <a:pt x="980821" y="104267"/>
                  </a:lnTo>
                  <a:lnTo>
                    <a:pt x="1095502" y="104267"/>
                  </a:lnTo>
                  <a:lnTo>
                    <a:pt x="1095502" y="43053"/>
                  </a:lnTo>
                  <a:lnTo>
                    <a:pt x="1018540" y="43053"/>
                  </a:lnTo>
                  <a:lnTo>
                    <a:pt x="1025055" y="32575"/>
                  </a:lnTo>
                  <a:lnTo>
                    <a:pt x="1031506" y="21907"/>
                  </a:lnTo>
                  <a:lnTo>
                    <a:pt x="1037869" y="11049"/>
                  </a:lnTo>
                  <a:lnTo>
                    <a:pt x="1044194" y="0"/>
                  </a:lnTo>
                  <a:lnTo>
                    <a:pt x="979170" y="0"/>
                  </a:lnTo>
                  <a:lnTo>
                    <a:pt x="979170" y="183515"/>
                  </a:lnTo>
                  <a:lnTo>
                    <a:pt x="954849" y="192189"/>
                  </a:lnTo>
                  <a:lnTo>
                    <a:pt x="928814" y="200266"/>
                  </a:lnTo>
                  <a:lnTo>
                    <a:pt x="901052" y="207759"/>
                  </a:lnTo>
                  <a:lnTo>
                    <a:pt x="871601" y="214630"/>
                  </a:lnTo>
                  <a:lnTo>
                    <a:pt x="871601" y="137033"/>
                  </a:lnTo>
                  <a:lnTo>
                    <a:pt x="881176" y="143941"/>
                  </a:lnTo>
                  <a:lnTo>
                    <a:pt x="891819" y="152069"/>
                  </a:lnTo>
                  <a:lnTo>
                    <a:pt x="903566" y="161417"/>
                  </a:lnTo>
                  <a:lnTo>
                    <a:pt x="916432" y="171958"/>
                  </a:lnTo>
                  <a:lnTo>
                    <a:pt x="922667" y="165620"/>
                  </a:lnTo>
                  <a:lnTo>
                    <a:pt x="928827" y="159169"/>
                  </a:lnTo>
                  <a:lnTo>
                    <a:pt x="934910" y="152565"/>
                  </a:lnTo>
                  <a:lnTo>
                    <a:pt x="940943" y="145796"/>
                  </a:lnTo>
                  <a:lnTo>
                    <a:pt x="950112" y="155727"/>
                  </a:lnTo>
                  <a:lnTo>
                    <a:pt x="959523" y="165328"/>
                  </a:lnTo>
                  <a:lnTo>
                    <a:pt x="969213" y="174586"/>
                  </a:lnTo>
                  <a:lnTo>
                    <a:pt x="979170" y="183515"/>
                  </a:lnTo>
                  <a:lnTo>
                    <a:pt x="979170" y="0"/>
                  </a:lnTo>
                  <a:lnTo>
                    <a:pt x="966089" y="0"/>
                  </a:lnTo>
                  <a:lnTo>
                    <a:pt x="950163" y="31610"/>
                  </a:lnTo>
                  <a:lnTo>
                    <a:pt x="929081" y="64135"/>
                  </a:lnTo>
                  <a:lnTo>
                    <a:pt x="902881" y="97624"/>
                  </a:lnTo>
                  <a:lnTo>
                    <a:pt x="871601" y="132080"/>
                  </a:lnTo>
                  <a:lnTo>
                    <a:pt x="871601" y="86233"/>
                  </a:lnTo>
                  <a:lnTo>
                    <a:pt x="812546" y="86233"/>
                  </a:lnTo>
                  <a:lnTo>
                    <a:pt x="812546" y="453263"/>
                  </a:lnTo>
                  <a:lnTo>
                    <a:pt x="869950" y="453263"/>
                  </a:lnTo>
                  <a:lnTo>
                    <a:pt x="864108" y="459105"/>
                  </a:lnTo>
                  <a:lnTo>
                    <a:pt x="858139" y="464439"/>
                  </a:lnTo>
                  <a:lnTo>
                    <a:pt x="851916" y="469138"/>
                  </a:lnTo>
                  <a:lnTo>
                    <a:pt x="866394" y="483806"/>
                  </a:lnTo>
                  <a:lnTo>
                    <a:pt x="878598" y="496722"/>
                  </a:lnTo>
                  <a:lnTo>
                    <a:pt x="888542" y="507847"/>
                  </a:lnTo>
                  <a:lnTo>
                    <a:pt x="896239" y="517144"/>
                  </a:lnTo>
                  <a:lnTo>
                    <a:pt x="917638" y="494563"/>
                  </a:lnTo>
                  <a:lnTo>
                    <a:pt x="928052" y="483450"/>
                  </a:lnTo>
                  <a:lnTo>
                    <a:pt x="938276" y="472440"/>
                  </a:lnTo>
                  <a:lnTo>
                    <a:pt x="940816" y="481469"/>
                  </a:lnTo>
                  <a:lnTo>
                    <a:pt x="944118" y="495401"/>
                  </a:lnTo>
                  <a:lnTo>
                    <a:pt x="948169" y="514235"/>
                  </a:lnTo>
                  <a:lnTo>
                    <a:pt x="953008" y="537972"/>
                  </a:lnTo>
                  <a:lnTo>
                    <a:pt x="1020699" y="536829"/>
                  </a:lnTo>
                  <a:lnTo>
                    <a:pt x="1066990" y="520890"/>
                  </a:lnTo>
                  <a:lnTo>
                    <a:pt x="1082192" y="474599"/>
                  </a:lnTo>
                  <a:lnTo>
                    <a:pt x="1082421" y="362077"/>
                  </a:lnTo>
                  <a:lnTo>
                    <a:pt x="1199261" y="362077"/>
                  </a:lnTo>
                  <a:lnTo>
                    <a:pt x="1199261" y="299847"/>
                  </a:lnTo>
                  <a:lnTo>
                    <a:pt x="1082421" y="299847"/>
                  </a:lnTo>
                  <a:lnTo>
                    <a:pt x="1082421" y="257810"/>
                  </a:lnTo>
                  <a:lnTo>
                    <a:pt x="1016889" y="257810"/>
                  </a:lnTo>
                  <a:lnTo>
                    <a:pt x="1016889" y="299847"/>
                  </a:lnTo>
                  <a:lnTo>
                    <a:pt x="886841" y="299847"/>
                  </a:lnTo>
                  <a:lnTo>
                    <a:pt x="886841" y="362077"/>
                  </a:lnTo>
                  <a:lnTo>
                    <a:pt x="1016889" y="362077"/>
                  </a:lnTo>
                  <a:lnTo>
                    <a:pt x="1016889" y="448437"/>
                  </a:lnTo>
                  <a:lnTo>
                    <a:pt x="1015212" y="460514"/>
                  </a:lnTo>
                  <a:lnTo>
                    <a:pt x="1010196" y="468909"/>
                  </a:lnTo>
                  <a:lnTo>
                    <a:pt x="1001826" y="473608"/>
                  </a:lnTo>
                  <a:lnTo>
                    <a:pt x="990092" y="474599"/>
                  </a:lnTo>
                  <a:lnTo>
                    <a:pt x="950556" y="472681"/>
                  </a:lnTo>
                  <a:lnTo>
                    <a:pt x="946886" y="472440"/>
                  </a:lnTo>
                  <a:lnTo>
                    <a:pt x="938784" y="471932"/>
                  </a:lnTo>
                  <a:lnTo>
                    <a:pt x="954036" y="455129"/>
                  </a:lnTo>
                  <a:lnTo>
                    <a:pt x="956602" y="452247"/>
                  </a:lnTo>
                  <a:lnTo>
                    <a:pt x="968781" y="438581"/>
                  </a:lnTo>
                  <a:lnTo>
                    <a:pt x="982992" y="422313"/>
                  </a:lnTo>
                  <a:lnTo>
                    <a:pt x="996696" y="406273"/>
                  </a:lnTo>
                  <a:lnTo>
                    <a:pt x="945896" y="369189"/>
                  </a:lnTo>
                  <a:lnTo>
                    <a:pt x="927747" y="392607"/>
                  </a:lnTo>
                  <a:lnTo>
                    <a:pt x="909320" y="414248"/>
                  </a:lnTo>
                  <a:lnTo>
                    <a:pt x="890600" y="434136"/>
                  </a:lnTo>
                  <a:lnTo>
                    <a:pt x="871601" y="452247"/>
                  </a:lnTo>
                  <a:lnTo>
                    <a:pt x="871601" y="228854"/>
                  </a:lnTo>
                  <a:lnTo>
                    <a:pt x="879094" y="242049"/>
                  </a:lnTo>
                  <a:lnTo>
                    <a:pt x="885786" y="254927"/>
                  </a:lnTo>
                  <a:lnTo>
                    <a:pt x="891667" y="267474"/>
                  </a:lnTo>
                  <a:lnTo>
                    <a:pt x="896747" y="279654"/>
                  </a:lnTo>
                  <a:lnTo>
                    <a:pt x="939673" y="266801"/>
                  </a:lnTo>
                  <a:lnTo>
                    <a:pt x="978369" y="253403"/>
                  </a:lnTo>
                  <a:lnTo>
                    <a:pt x="1012825" y="239471"/>
                  </a:lnTo>
                  <a:lnTo>
                    <a:pt x="1035062" y="228854"/>
                  </a:lnTo>
                  <a:lnTo>
                    <a:pt x="1043051" y="225044"/>
                  </a:lnTo>
                  <a:lnTo>
                    <a:pt x="1072730" y="237528"/>
                  </a:lnTo>
                  <a:lnTo>
                    <a:pt x="1107135" y="248856"/>
                  </a:lnTo>
                  <a:lnTo>
                    <a:pt x="1146213" y="259054"/>
                  </a:lnTo>
                  <a:lnTo>
                    <a:pt x="1189990" y="268097"/>
                  </a:lnTo>
                  <a:lnTo>
                    <a:pt x="1194917" y="252437"/>
                  </a:lnTo>
                  <a:lnTo>
                    <a:pt x="1200378" y="236474"/>
                  </a:lnTo>
                  <a:lnTo>
                    <a:pt x="1204620" y="225044"/>
                  </a:lnTo>
                  <a:lnTo>
                    <a:pt x="1206398" y="220243"/>
                  </a:lnTo>
                  <a:lnTo>
                    <a:pt x="1208620" y="214630"/>
                  </a:lnTo>
                  <a:lnTo>
                    <a:pt x="1212977" y="203708"/>
                  </a:lnTo>
                  <a:close/>
                </a:path>
                <a:path w="1217929" h="538480">
                  <a:moveTo>
                    <a:pt x="1217930" y="473456"/>
                  </a:moveTo>
                  <a:lnTo>
                    <a:pt x="1197940" y="447001"/>
                  </a:lnTo>
                  <a:lnTo>
                    <a:pt x="1177442" y="421170"/>
                  </a:lnTo>
                  <a:lnTo>
                    <a:pt x="1156411" y="395947"/>
                  </a:lnTo>
                  <a:lnTo>
                    <a:pt x="1134872" y="371348"/>
                  </a:lnTo>
                  <a:lnTo>
                    <a:pt x="1089533" y="404114"/>
                  </a:lnTo>
                  <a:lnTo>
                    <a:pt x="1110297" y="431380"/>
                  </a:lnTo>
                  <a:lnTo>
                    <a:pt x="1130503" y="458508"/>
                  </a:lnTo>
                  <a:lnTo>
                    <a:pt x="1150162" y="485482"/>
                  </a:lnTo>
                  <a:lnTo>
                    <a:pt x="1169289" y="512318"/>
                  </a:lnTo>
                  <a:lnTo>
                    <a:pt x="1217930" y="473456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35532" y="220167"/>
            <a:ext cx="4630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85622"/>
                </a:solidFill>
              </a:rPr>
              <a:t>政府採購法</a:t>
            </a:r>
            <a:r>
              <a:rPr spc="5" dirty="0">
                <a:solidFill>
                  <a:srgbClr val="385622"/>
                </a:solidFill>
              </a:rPr>
              <a:t>第</a:t>
            </a:r>
            <a:r>
              <a:rPr spc="195" dirty="0">
                <a:solidFill>
                  <a:srgbClr val="385622"/>
                </a:solidFill>
              </a:rPr>
              <a:t>26</a:t>
            </a:r>
            <a:r>
              <a:rPr spc="5" dirty="0">
                <a:solidFill>
                  <a:srgbClr val="385622"/>
                </a:solidFill>
              </a:rPr>
              <a:t>條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224027" y="409955"/>
            <a:ext cx="603885" cy="401320"/>
            <a:chOff x="224027" y="409955"/>
            <a:chExt cx="603885" cy="401320"/>
          </a:xfrm>
        </p:grpSpPr>
        <p:sp>
          <p:nvSpPr>
            <p:cNvPr id="28" name="object 28"/>
            <p:cNvSpPr/>
            <p:nvPr/>
          </p:nvSpPr>
          <p:spPr>
            <a:xfrm>
              <a:off x="224027" y="409955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20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3003" y="409955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1123" y="409955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35254" y="2226310"/>
            <a:ext cx="7424420" cy="3850640"/>
            <a:chOff x="635254" y="2226310"/>
            <a:chExt cx="7424420" cy="3850640"/>
          </a:xfrm>
        </p:grpSpPr>
        <p:sp>
          <p:nvSpPr>
            <p:cNvPr id="32" name="object 32"/>
            <p:cNvSpPr/>
            <p:nvPr/>
          </p:nvSpPr>
          <p:spPr>
            <a:xfrm>
              <a:off x="761834" y="2353030"/>
              <a:ext cx="7298055" cy="3723640"/>
            </a:xfrm>
            <a:custGeom>
              <a:avLst/>
              <a:gdLst/>
              <a:ahLst/>
              <a:cxnLst/>
              <a:rect l="l" t="t" r="r" b="b"/>
              <a:pathLst>
                <a:path w="7298055" h="3723640">
                  <a:moveTo>
                    <a:pt x="7297585" y="291490"/>
                  </a:moveTo>
                  <a:lnTo>
                    <a:pt x="7293521" y="238785"/>
                  </a:lnTo>
                  <a:lnTo>
                    <a:pt x="7281964" y="188620"/>
                  </a:lnTo>
                  <a:lnTo>
                    <a:pt x="7263422" y="141376"/>
                  </a:lnTo>
                  <a:lnTo>
                    <a:pt x="7238403" y="97815"/>
                  </a:lnTo>
                  <a:lnTo>
                    <a:pt x="7207669" y="58699"/>
                  </a:lnTo>
                  <a:lnTo>
                    <a:pt x="7171474" y="24282"/>
                  </a:lnTo>
                  <a:lnTo>
                    <a:pt x="7137984" y="0"/>
                  </a:lnTo>
                  <a:lnTo>
                    <a:pt x="7148474" y="11912"/>
                  </a:lnTo>
                  <a:lnTo>
                    <a:pt x="7157085" y="24663"/>
                  </a:lnTo>
                  <a:lnTo>
                    <a:pt x="7192619" y="87363"/>
                  </a:lnTo>
                  <a:lnTo>
                    <a:pt x="7207199" y="129324"/>
                  </a:lnTo>
                  <a:lnTo>
                    <a:pt x="7216241" y="173596"/>
                  </a:lnTo>
                  <a:lnTo>
                    <a:pt x="7219353" y="219748"/>
                  </a:lnTo>
                  <a:lnTo>
                    <a:pt x="7219353" y="3305352"/>
                  </a:lnTo>
                  <a:lnTo>
                    <a:pt x="7216241" y="3351492"/>
                  </a:lnTo>
                  <a:lnTo>
                    <a:pt x="7207199" y="3395764"/>
                  </a:lnTo>
                  <a:lnTo>
                    <a:pt x="7192619" y="3437725"/>
                  </a:lnTo>
                  <a:lnTo>
                    <a:pt x="7172909" y="3477006"/>
                  </a:lnTo>
                  <a:lnTo>
                    <a:pt x="7148474" y="3513175"/>
                  </a:lnTo>
                  <a:lnTo>
                    <a:pt x="7119734" y="3545827"/>
                  </a:lnTo>
                  <a:lnTo>
                    <a:pt x="7087070" y="3574580"/>
                  </a:lnTo>
                  <a:lnTo>
                    <a:pt x="7050900" y="3599002"/>
                  </a:lnTo>
                  <a:lnTo>
                    <a:pt x="7011619" y="3618712"/>
                  </a:lnTo>
                  <a:lnTo>
                    <a:pt x="6969658" y="3633292"/>
                  </a:lnTo>
                  <a:lnTo>
                    <a:pt x="6925386" y="3642334"/>
                  </a:lnTo>
                  <a:lnTo>
                    <a:pt x="6879247" y="3645446"/>
                  </a:lnTo>
                  <a:lnTo>
                    <a:pt x="219862" y="3645446"/>
                  </a:lnTo>
                  <a:lnTo>
                    <a:pt x="173710" y="3642334"/>
                  </a:lnTo>
                  <a:lnTo>
                    <a:pt x="129438" y="3633292"/>
                  </a:lnTo>
                  <a:lnTo>
                    <a:pt x="87477" y="3618712"/>
                  </a:lnTo>
                  <a:lnTo>
                    <a:pt x="48196" y="3599002"/>
                  </a:lnTo>
                  <a:lnTo>
                    <a:pt x="18262" y="3578783"/>
                  </a:lnTo>
                  <a:lnTo>
                    <a:pt x="12026" y="3574580"/>
                  </a:lnTo>
                  <a:lnTo>
                    <a:pt x="0" y="3563988"/>
                  </a:lnTo>
                  <a:lnTo>
                    <a:pt x="4445" y="3570897"/>
                  </a:lnTo>
                  <a:lnTo>
                    <a:pt x="35306" y="3610203"/>
                  </a:lnTo>
                  <a:lnTo>
                    <a:pt x="71513" y="3644646"/>
                  </a:lnTo>
                  <a:lnTo>
                    <a:pt x="112039" y="3673449"/>
                  </a:lnTo>
                  <a:lnTo>
                    <a:pt x="156883" y="3696360"/>
                  </a:lnTo>
                  <a:lnTo>
                    <a:pt x="205219" y="3712768"/>
                  </a:lnTo>
                  <a:lnTo>
                    <a:pt x="256349" y="3721887"/>
                  </a:lnTo>
                  <a:lnTo>
                    <a:pt x="291668" y="3723627"/>
                  </a:lnTo>
                  <a:lnTo>
                    <a:pt x="6951256" y="3723627"/>
                  </a:lnTo>
                  <a:lnTo>
                    <a:pt x="7003961" y="3719652"/>
                  </a:lnTo>
                  <a:lnTo>
                    <a:pt x="7044245" y="3710927"/>
                  </a:lnTo>
                  <a:lnTo>
                    <a:pt x="7054253" y="3708095"/>
                  </a:lnTo>
                  <a:lnTo>
                    <a:pt x="7101370" y="3689464"/>
                  </a:lnTo>
                  <a:lnTo>
                    <a:pt x="7144804" y="3664445"/>
                  </a:lnTo>
                  <a:lnTo>
                    <a:pt x="7184174" y="3633673"/>
                  </a:lnTo>
                  <a:lnTo>
                    <a:pt x="7218464" y="3597579"/>
                  </a:lnTo>
                  <a:lnTo>
                    <a:pt x="7247420" y="3556838"/>
                  </a:lnTo>
                  <a:lnTo>
                    <a:pt x="7270280" y="3512096"/>
                  </a:lnTo>
                  <a:lnTo>
                    <a:pt x="7286663" y="3463760"/>
                  </a:lnTo>
                  <a:lnTo>
                    <a:pt x="7295807" y="3412629"/>
                  </a:lnTo>
                  <a:lnTo>
                    <a:pt x="7297585" y="3377323"/>
                  </a:lnTo>
                  <a:lnTo>
                    <a:pt x="7297585" y="291490"/>
                  </a:lnTo>
                  <a:close/>
                </a:path>
              </a:pathLst>
            </a:custGeom>
            <a:solidFill>
              <a:srgbClr val="701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1604" y="2232660"/>
              <a:ext cx="7339965" cy="3766185"/>
            </a:xfrm>
            <a:custGeom>
              <a:avLst/>
              <a:gdLst/>
              <a:ahLst/>
              <a:cxnLst/>
              <a:rect l="l" t="t" r="r" b="b"/>
              <a:pathLst>
                <a:path w="7339965" h="3766185">
                  <a:moveTo>
                    <a:pt x="6999478" y="0"/>
                  </a:moveTo>
                  <a:lnTo>
                    <a:pt x="340093" y="0"/>
                  </a:lnTo>
                  <a:lnTo>
                    <a:pt x="293943" y="3104"/>
                  </a:lnTo>
                  <a:lnTo>
                    <a:pt x="249681" y="12149"/>
                  </a:lnTo>
                  <a:lnTo>
                    <a:pt x="207711" y="26727"/>
                  </a:lnTo>
                  <a:lnTo>
                    <a:pt x="168439" y="46434"/>
                  </a:lnTo>
                  <a:lnTo>
                    <a:pt x="132270" y="70866"/>
                  </a:lnTo>
                  <a:lnTo>
                    <a:pt x="99609" y="99615"/>
                  </a:lnTo>
                  <a:lnTo>
                    <a:pt x="70861" y="132278"/>
                  </a:lnTo>
                  <a:lnTo>
                    <a:pt x="46431" y="168449"/>
                  </a:lnTo>
                  <a:lnTo>
                    <a:pt x="26725" y="207722"/>
                  </a:lnTo>
                  <a:lnTo>
                    <a:pt x="12148" y="249693"/>
                  </a:lnTo>
                  <a:lnTo>
                    <a:pt x="3104" y="293956"/>
                  </a:lnTo>
                  <a:lnTo>
                    <a:pt x="0" y="340106"/>
                  </a:lnTo>
                  <a:lnTo>
                    <a:pt x="0" y="3425710"/>
                  </a:lnTo>
                  <a:lnTo>
                    <a:pt x="3104" y="3471860"/>
                  </a:lnTo>
                  <a:lnTo>
                    <a:pt x="12148" y="3516122"/>
                  </a:lnTo>
                  <a:lnTo>
                    <a:pt x="26725" y="3558092"/>
                  </a:lnTo>
                  <a:lnTo>
                    <a:pt x="46431" y="3597364"/>
                  </a:lnTo>
                  <a:lnTo>
                    <a:pt x="70861" y="3633533"/>
                  </a:lnTo>
                  <a:lnTo>
                    <a:pt x="99609" y="3666194"/>
                  </a:lnTo>
                  <a:lnTo>
                    <a:pt x="132270" y="3694942"/>
                  </a:lnTo>
                  <a:lnTo>
                    <a:pt x="168439" y="3719372"/>
                  </a:lnTo>
                  <a:lnTo>
                    <a:pt x="207711" y="3739078"/>
                  </a:lnTo>
                  <a:lnTo>
                    <a:pt x="249681" y="3753655"/>
                  </a:lnTo>
                  <a:lnTo>
                    <a:pt x="293943" y="3762699"/>
                  </a:lnTo>
                  <a:lnTo>
                    <a:pt x="340093" y="3765804"/>
                  </a:lnTo>
                  <a:lnTo>
                    <a:pt x="6999478" y="3765804"/>
                  </a:lnTo>
                  <a:lnTo>
                    <a:pt x="7045627" y="3762699"/>
                  </a:lnTo>
                  <a:lnTo>
                    <a:pt x="7089890" y="3753655"/>
                  </a:lnTo>
                  <a:lnTo>
                    <a:pt x="7131861" y="3739078"/>
                  </a:lnTo>
                  <a:lnTo>
                    <a:pt x="7171134" y="3719372"/>
                  </a:lnTo>
                  <a:lnTo>
                    <a:pt x="7207305" y="3694942"/>
                  </a:lnTo>
                  <a:lnTo>
                    <a:pt x="7239968" y="3666194"/>
                  </a:lnTo>
                  <a:lnTo>
                    <a:pt x="7268717" y="3633533"/>
                  </a:lnTo>
                  <a:lnTo>
                    <a:pt x="7293149" y="3597364"/>
                  </a:lnTo>
                  <a:lnTo>
                    <a:pt x="7312856" y="3558092"/>
                  </a:lnTo>
                  <a:lnTo>
                    <a:pt x="7327434" y="3516122"/>
                  </a:lnTo>
                  <a:lnTo>
                    <a:pt x="7336479" y="3471860"/>
                  </a:lnTo>
                  <a:lnTo>
                    <a:pt x="7339583" y="3425710"/>
                  </a:lnTo>
                  <a:lnTo>
                    <a:pt x="7339583" y="340106"/>
                  </a:lnTo>
                  <a:lnTo>
                    <a:pt x="7336479" y="293956"/>
                  </a:lnTo>
                  <a:lnTo>
                    <a:pt x="7327434" y="249693"/>
                  </a:lnTo>
                  <a:lnTo>
                    <a:pt x="7312856" y="207722"/>
                  </a:lnTo>
                  <a:lnTo>
                    <a:pt x="7293149" y="168449"/>
                  </a:lnTo>
                  <a:lnTo>
                    <a:pt x="7268717" y="132278"/>
                  </a:lnTo>
                  <a:lnTo>
                    <a:pt x="7239968" y="99615"/>
                  </a:lnTo>
                  <a:lnTo>
                    <a:pt x="7207305" y="70866"/>
                  </a:lnTo>
                  <a:lnTo>
                    <a:pt x="7171134" y="46434"/>
                  </a:lnTo>
                  <a:lnTo>
                    <a:pt x="7131861" y="26727"/>
                  </a:lnTo>
                  <a:lnTo>
                    <a:pt x="7089890" y="12149"/>
                  </a:lnTo>
                  <a:lnTo>
                    <a:pt x="7045627" y="3104"/>
                  </a:lnTo>
                  <a:lnTo>
                    <a:pt x="6999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1604" y="2232660"/>
              <a:ext cx="7339965" cy="3766185"/>
            </a:xfrm>
            <a:custGeom>
              <a:avLst/>
              <a:gdLst/>
              <a:ahLst/>
              <a:cxnLst/>
              <a:rect l="l" t="t" r="r" b="b"/>
              <a:pathLst>
                <a:path w="7339965" h="3766185">
                  <a:moveTo>
                    <a:pt x="0" y="340106"/>
                  </a:moveTo>
                  <a:lnTo>
                    <a:pt x="3104" y="293956"/>
                  </a:lnTo>
                  <a:lnTo>
                    <a:pt x="12148" y="249693"/>
                  </a:lnTo>
                  <a:lnTo>
                    <a:pt x="26725" y="207722"/>
                  </a:lnTo>
                  <a:lnTo>
                    <a:pt x="46431" y="168449"/>
                  </a:lnTo>
                  <a:lnTo>
                    <a:pt x="70861" y="132278"/>
                  </a:lnTo>
                  <a:lnTo>
                    <a:pt x="99609" y="99615"/>
                  </a:lnTo>
                  <a:lnTo>
                    <a:pt x="132270" y="70866"/>
                  </a:lnTo>
                  <a:lnTo>
                    <a:pt x="168439" y="46434"/>
                  </a:lnTo>
                  <a:lnTo>
                    <a:pt x="207711" y="26727"/>
                  </a:lnTo>
                  <a:lnTo>
                    <a:pt x="249681" y="12149"/>
                  </a:lnTo>
                  <a:lnTo>
                    <a:pt x="293943" y="3104"/>
                  </a:lnTo>
                  <a:lnTo>
                    <a:pt x="340093" y="0"/>
                  </a:lnTo>
                  <a:lnTo>
                    <a:pt x="6999478" y="0"/>
                  </a:lnTo>
                  <a:lnTo>
                    <a:pt x="7045627" y="3104"/>
                  </a:lnTo>
                  <a:lnTo>
                    <a:pt x="7089890" y="12149"/>
                  </a:lnTo>
                  <a:lnTo>
                    <a:pt x="7131861" y="26727"/>
                  </a:lnTo>
                  <a:lnTo>
                    <a:pt x="7171134" y="46434"/>
                  </a:lnTo>
                  <a:lnTo>
                    <a:pt x="7207305" y="70866"/>
                  </a:lnTo>
                  <a:lnTo>
                    <a:pt x="7239968" y="99615"/>
                  </a:lnTo>
                  <a:lnTo>
                    <a:pt x="7268717" y="132278"/>
                  </a:lnTo>
                  <a:lnTo>
                    <a:pt x="7293149" y="168449"/>
                  </a:lnTo>
                  <a:lnTo>
                    <a:pt x="7312856" y="207722"/>
                  </a:lnTo>
                  <a:lnTo>
                    <a:pt x="7327434" y="249693"/>
                  </a:lnTo>
                  <a:lnTo>
                    <a:pt x="7336479" y="293956"/>
                  </a:lnTo>
                  <a:lnTo>
                    <a:pt x="7339583" y="340106"/>
                  </a:lnTo>
                  <a:lnTo>
                    <a:pt x="7339583" y="3425710"/>
                  </a:lnTo>
                  <a:lnTo>
                    <a:pt x="7336479" y="3471860"/>
                  </a:lnTo>
                  <a:lnTo>
                    <a:pt x="7327434" y="3516122"/>
                  </a:lnTo>
                  <a:lnTo>
                    <a:pt x="7312856" y="3558092"/>
                  </a:lnTo>
                  <a:lnTo>
                    <a:pt x="7293149" y="3597364"/>
                  </a:lnTo>
                  <a:lnTo>
                    <a:pt x="7268717" y="3633533"/>
                  </a:lnTo>
                  <a:lnTo>
                    <a:pt x="7239968" y="3666194"/>
                  </a:lnTo>
                  <a:lnTo>
                    <a:pt x="7207305" y="3694942"/>
                  </a:lnTo>
                  <a:lnTo>
                    <a:pt x="7171134" y="3719372"/>
                  </a:lnTo>
                  <a:lnTo>
                    <a:pt x="7131861" y="3739078"/>
                  </a:lnTo>
                  <a:lnTo>
                    <a:pt x="7089890" y="3753655"/>
                  </a:lnTo>
                  <a:lnTo>
                    <a:pt x="7045627" y="3762699"/>
                  </a:lnTo>
                  <a:lnTo>
                    <a:pt x="6999478" y="3765804"/>
                  </a:lnTo>
                  <a:lnTo>
                    <a:pt x="340093" y="3765804"/>
                  </a:lnTo>
                  <a:lnTo>
                    <a:pt x="293943" y="3762699"/>
                  </a:lnTo>
                  <a:lnTo>
                    <a:pt x="249681" y="3753655"/>
                  </a:lnTo>
                  <a:lnTo>
                    <a:pt x="207711" y="3739078"/>
                  </a:lnTo>
                  <a:lnTo>
                    <a:pt x="168439" y="3719372"/>
                  </a:lnTo>
                  <a:lnTo>
                    <a:pt x="132270" y="3694942"/>
                  </a:lnTo>
                  <a:lnTo>
                    <a:pt x="99609" y="3666194"/>
                  </a:lnTo>
                  <a:lnTo>
                    <a:pt x="70861" y="3633533"/>
                  </a:lnTo>
                  <a:lnTo>
                    <a:pt x="46431" y="3597364"/>
                  </a:lnTo>
                  <a:lnTo>
                    <a:pt x="26725" y="3558092"/>
                  </a:lnTo>
                  <a:lnTo>
                    <a:pt x="12148" y="3516122"/>
                  </a:lnTo>
                  <a:lnTo>
                    <a:pt x="3104" y="3471860"/>
                  </a:lnTo>
                  <a:lnTo>
                    <a:pt x="0" y="3425710"/>
                  </a:lnTo>
                  <a:lnTo>
                    <a:pt x="0" y="340106"/>
                  </a:lnTo>
                  <a:close/>
                </a:path>
              </a:pathLst>
            </a:custGeom>
            <a:ln w="12700">
              <a:solidFill>
                <a:srgbClr val="701F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94461" y="1394536"/>
            <a:ext cx="8357234" cy="4332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欲於招標文件中載明採</a:t>
            </a:r>
            <a:r>
              <a:rPr sz="20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購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環保</a:t>
            </a:r>
            <a:r>
              <a:rPr sz="20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標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章產</a:t>
            </a:r>
            <a:r>
              <a:rPr sz="20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品</a:t>
            </a:r>
            <a:r>
              <a:rPr sz="2000" b="0" spc="6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(</a:t>
            </a:r>
            <a:r>
              <a:rPr sz="20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或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特</a:t>
            </a:r>
            <a:r>
              <a:rPr sz="20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定標</a:t>
            </a:r>
            <a:r>
              <a:rPr sz="2000" b="0" spc="-2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章</a:t>
            </a:r>
            <a:r>
              <a:rPr sz="20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產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品</a:t>
            </a:r>
            <a:r>
              <a:rPr sz="2000" b="0" spc="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)，</a:t>
            </a:r>
            <a:r>
              <a:rPr sz="20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依</a:t>
            </a:r>
            <a:r>
              <a:rPr sz="2000" b="0" spc="-2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據</a:t>
            </a:r>
            <a:r>
              <a:rPr sz="20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政府</a:t>
            </a:r>
            <a:r>
              <a:rPr sz="2000" b="0" spc="-2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採</a:t>
            </a:r>
            <a:r>
              <a:rPr sz="20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購法</a:t>
            </a:r>
            <a:endParaRPr sz="20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第</a:t>
            </a:r>
            <a:r>
              <a:rPr sz="2000" b="0" spc="9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26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條，請務必加註「或同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等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品」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字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樣，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避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免綁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標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等疑</a:t>
            </a:r>
            <a:r>
              <a:rPr sz="2000" b="0" spc="-1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慮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。</a:t>
            </a:r>
            <a:endParaRPr sz="20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Noto Sans CJK JP Medium"/>
              <a:cs typeface="Noto Sans CJK JP Medium"/>
            </a:endParaRPr>
          </a:p>
          <a:p>
            <a:pPr marL="335280" marR="989965">
              <a:lnSpc>
                <a:spcPct val="120900"/>
              </a:lnSpc>
            </a:pPr>
            <a:r>
              <a:rPr sz="2000" b="0" spc="50" dirty="0">
                <a:latin typeface="Noto Sans CJK JP Medium"/>
                <a:cs typeface="Noto Sans CJK JP Medium"/>
              </a:rPr>
              <a:t>機關辦理公告金額以上之採</a:t>
            </a:r>
            <a:r>
              <a:rPr sz="2000" b="0" spc="55" dirty="0">
                <a:latin typeface="Noto Sans CJK JP Medium"/>
                <a:cs typeface="Noto Sans CJK JP Medium"/>
              </a:rPr>
              <a:t>購</a:t>
            </a:r>
            <a:r>
              <a:rPr sz="2000" b="0" spc="50" dirty="0">
                <a:latin typeface="Noto Sans CJK JP Medium"/>
                <a:cs typeface="Noto Sans CJK JP Medium"/>
              </a:rPr>
              <a:t>，應依功能或效益訂定招標文 </a:t>
            </a:r>
            <a:r>
              <a:rPr sz="2000" b="0" spc="45" dirty="0">
                <a:latin typeface="Noto Sans CJK JP Medium"/>
                <a:cs typeface="Noto Sans CJK JP Medium"/>
              </a:rPr>
              <a:t>件。其有</a:t>
            </a:r>
            <a:r>
              <a:rPr sz="2000" b="0" spc="35" dirty="0">
                <a:latin typeface="Noto Sans CJK JP Medium"/>
                <a:cs typeface="Noto Sans CJK JP Medium"/>
              </a:rPr>
              <a:t>國</a:t>
            </a:r>
            <a:r>
              <a:rPr sz="2000" b="0" spc="45" dirty="0">
                <a:latin typeface="Noto Sans CJK JP Medium"/>
                <a:cs typeface="Noto Sans CJK JP Medium"/>
              </a:rPr>
              <a:t>際標準或</a:t>
            </a:r>
            <a:r>
              <a:rPr sz="2000" b="0" spc="35" dirty="0">
                <a:latin typeface="Noto Sans CJK JP Medium"/>
                <a:cs typeface="Noto Sans CJK JP Medium"/>
              </a:rPr>
              <a:t>國</a:t>
            </a:r>
            <a:r>
              <a:rPr sz="2000" b="0" spc="45" dirty="0">
                <a:latin typeface="Noto Sans CJK JP Medium"/>
                <a:cs typeface="Noto Sans CJK JP Medium"/>
              </a:rPr>
              <a:t>家標準</a:t>
            </a:r>
            <a:r>
              <a:rPr sz="2000" b="0" spc="50" dirty="0">
                <a:latin typeface="Noto Sans CJK JP Medium"/>
                <a:cs typeface="Noto Sans CJK JP Medium"/>
              </a:rPr>
              <a:t>者</a:t>
            </a:r>
            <a:r>
              <a:rPr sz="2000" b="0" spc="35" dirty="0">
                <a:latin typeface="Noto Sans CJK JP Medium"/>
                <a:cs typeface="Noto Sans CJK JP Medium"/>
              </a:rPr>
              <a:t>，</a:t>
            </a:r>
            <a:r>
              <a:rPr sz="2000" b="0" spc="45" dirty="0">
                <a:latin typeface="Noto Sans CJK JP Medium"/>
                <a:cs typeface="Noto Sans CJK JP Medium"/>
              </a:rPr>
              <a:t>應從其規</a:t>
            </a:r>
            <a:r>
              <a:rPr sz="2000" b="0" spc="35" dirty="0">
                <a:latin typeface="Noto Sans CJK JP Medium"/>
                <a:cs typeface="Noto Sans CJK JP Medium"/>
              </a:rPr>
              <a:t>定</a:t>
            </a:r>
            <a:r>
              <a:rPr sz="2000" b="0" spc="45" dirty="0">
                <a:latin typeface="Noto Sans CJK JP Medium"/>
                <a:cs typeface="Noto Sans CJK JP Medium"/>
              </a:rPr>
              <a:t>。機關所</a:t>
            </a:r>
            <a:r>
              <a:rPr sz="2000" b="0" spc="30" dirty="0">
                <a:latin typeface="Noto Sans CJK JP Medium"/>
                <a:cs typeface="Noto Sans CJK JP Medium"/>
              </a:rPr>
              <a:t>擬</a:t>
            </a:r>
            <a:r>
              <a:rPr sz="2000" b="0" spc="55" dirty="0">
                <a:latin typeface="Noto Sans CJK JP Medium"/>
                <a:cs typeface="Noto Sans CJK JP Medium"/>
              </a:rPr>
              <a:t>定</a:t>
            </a:r>
            <a:r>
              <a:rPr sz="2000" b="0" dirty="0">
                <a:latin typeface="Noto Sans CJK JP Medium"/>
                <a:cs typeface="Noto Sans CJK JP Medium"/>
              </a:rPr>
              <a:t>、 </a:t>
            </a:r>
            <a:r>
              <a:rPr sz="2000" b="0" spc="45" dirty="0">
                <a:latin typeface="Noto Sans CJK JP Medium"/>
                <a:cs typeface="Noto Sans CJK JP Medium"/>
              </a:rPr>
              <a:t>採用或適用之技術規</a:t>
            </a:r>
            <a:r>
              <a:rPr sz="2000" b="0" spc="50" dirty="0">
                <a:latin typeface="Noto Sans CJK JP Medium"/>
                <a:cs typeface="Noto Sans CJK JP Medium"/>
              </a:rPr>
              <a:t>格，</a:t>
            </a:r>
            <a:r>
              <a:rPr sz="2000" b="0" spc="45" dirty="0">
                <a:latin typeface="Noto Sans CJK JP Medium"/>
                <a:cs typeface="Noto Sans CJK JP Medium"/>
              </a:rPr>
              <a:t>其所標示之擬採購產品或服務之特 </a:t>
            </a:r>
            <a:r>
              <a:rPr sz="2000" b="0" spc="50" dirty="0">
                <a:latin typeface="Noto Sans CJK JP Medium"/>
                <a:cs typeface="Noto Sans CJK JP Medium"/>
              </a:rPr>
              <a:t>性，諸如品</a:t>
            </a:r>
            <a:r>
              <a:rPr sz="2000" b="0" spc="45" dirty="0">
                <a:latin typeface="Noto Sans CJK JP Medium"/>
                <a:cs typeface="Noto Sans CJK JP Medium"/>
              </a:rPr>
              <a:t>質</a:t>
            </a:r>
            <a:r>
              <a:rPr sz="2000" b="0" spc="50" dirty="0">
                <a:latin typeface="Noto Sans CJK JP Medium"/>
                <a:cs typeface="Noto Sans CJK JP Medium"/>
              </a:rPr>
              <a:t>、性能、安全、尺寸、符號、術語、包裝、</a:t>
            </a:r>
            <a:r>
              <a:rPr sz="2000" b="0" spc="5" dirty="0">
                <a:latin typeface="Noto Sans CJK JP Medium"/>
                <a:cs typeface="Noto Sans CJK JP Medium"/>
              </a:rPr>
              <a:t>標 </a:t>
            </a:r>
            <a:r>
              <a:rPr sz="2000" b="0" spc="45" dirty="0">
                <a:latin typeface="Noto Sans CJK JP Medium"/>
                <a:cs typeface="Noto Sans CJK JP Medium"/>
              </a:rPr>
              <a:t>誌及標示或生產程</a:t>
            </a:r>
            <a:r>
              <a:rPr sz="2000" b="0" spc="50" dirty="0">
                <a:latin typeface="Noto Sans CJK JP Medium"/>
                <a:cs typeface="Noto Sans CJK JP Medium"/>
              </a:rPr>
              <a:t>序</a:t>
            </a:r>
            <a:r>
              <a:rPr sz="2000" b="0" spc="45" dirty="0">
                <a:latin typeface="Noto Sans CJK JP Medium"/>
                <a:cs typeface="Noto Sans CJK JP Medium"/>
              </a:rPr>
              <a:t>、方法及評估之程</a:t>
            </a:r>
            <a:r>
              <a:rPr sz="2000" b="0" spc="50" dirty="0">
                <a:latin typeface="Noto Sans CJK JP Medium"/>
                <a:cs typeface="Noto Sans CJK JP Medium"/>
              </a:rPr>
              <a:t>序</a:t>
            </a:r>
            <a:r>
              <a:rPr sz="2000" b="0" spc="45" dirty="0">
                <a:latin typeface="Noto Sans CJK JP Medium"/>
                <a:cs typeface="Noto Sans CJK JP Medium"/>
              </a:rPr>
              <a:t>，</a:t>
            </a:r>
            <a:r>
              <a:rPr sz="2000" b="0" spc="50" dirty="0">
                <a:latin typeface="Noto Sans CJK JP Medium"/>
                <a:cs typeface="Noto Sans CJK JP Medium"/>
              </a:rPr>
              <a:t>在目的及效果上 </a:t>
            </a:r>
            <a:r>
              <a:rPr sz="2000" b="0" spc="45" dirty="0">
                <a:latin typeface="Noto Sans CJK JP Medium"/>
                <a:cs typeface="Noto Sans CJK JP Medium"/>
              </a:rPr>
              <a:t>均不得限制競</a:t>
            </a:r>
            <a:r>
              <a:rPr sz="2000" b="0" spc="50" dirty="0">
                <a:latin typeface="Noto Sans CJK JP Medium"/>
                <a:cs typeface="Noto Sans CJK JP Medium"/>
              </a:rPr>
              <a:t>爭</a:t>
            </a:r>
            <a:r>
              <a:rPr sz="2000" b="0" spc="45" dirty="0">
                <a:latin typeface="Noto Sans CJK JP Medium"/>
                <a:cs typeface="Noto Sans CJK JP Medium"/>
              </a:rPr>
              <a:t>。招標文件不得要求或提及特定之商標或商 名、</a:t>
            </a:r>
            <a:r>
              <a:rPr sz="2000" b="0" spc="50" dirty="0">
                <a:latin typeface="Noto Sans CJK JP Medium"/>
                <a:cs typeface="Noto Sans CJK JP Medium"/>
              </a:rPr>
              <a:t>專</a:t>
            </a:r>
            <a:r>
              <a:rPr sz="2000" b="0" spc="45" dirty="0">
                <a:latin typeface="Noto Sans CJK JP Medium"/>
                <a:cs typeface="Noto Sans CJK JP Medium"/>
              </a:rPr>
              <a:t>利、設計或型式</a:t>
            </a:r>
            <a:r>
              <a:rPr sz="2000" b="0" spc="50" dirty="0">
                <a:latin typeface="Noto Sans CJK JP Medium"/>
                <a:cs typeface="Noto Sans CJK JP Medium"/>
              </a:rPr>
              <a:t>、</a:t>
            </a:r>
            <a:r>
              <a:rPr sz="2000" b="0" spc="45" dirty="0">
                <a:latin typeface="Noto Sans CJK JP Medium"/>
                <a:cs typeface="Noto Sans CJK JP Medium"/>
              </a:rPr>
              <a:t>特定來源地、生產者或供應</a:t>
            </a:r>
            <a:r>
              <a:rPr sz="2000" b="0" spc="50" dirty="0">
                <a:latin typeface="Noto Sans CJK JP Medium"/>
                <a:cs typeface="Noto Sans CJK JP Medium"/>
              </a:rPr>
              <a:t>者</a:t>
            </a:r>
            <a:r>
              <a:rPr sz="2000" b="0" spc="45" dirty="0">
                <a:latin typeface="Noto Sans CJK JP Medium"/>
                <a:cs typeface="Noto Sans CJK JP Medium"/>
              </a:rPr>
              <a:t>。</a:t>
            </a:r>
            <a:r>
              <a:rPr sz="2000" b="0" dirty="0">
                <a:latin typeface="Noto Sans CJK JP Medium"/>
                <a:cs typeface="Noto Sans CJK JP Medium"/>
              </a:rPr>
              <a:t>但 </a:t>
            </a:r>
            <a:r>
              <a:rPr sz="2000" b="0" spc="50" dirty="0">
                <a:latin typeface="Noto Sans CJK JP Medium"/>
                <a:cs typeface="Noto Sans CJK JP Medium"/>
              </a:rPr>
              <a:t>無法以精確之方式說明招標要</a:t>
            </a:r>
            <a:r>
              <a:rPr sz="2000" b="0" spc="55" dirty="0">
                <a:latin typeface="Noto Sans CJK JP Medium"/>
                <a:cs typeface="Noto Sans CJK JP Medium"/>
              </a:rPr>
              <a:t>求</a:t>
            </a:r>
            <a:r>
              <a:rPr sz="2000" b="0" spc="50" dirty="0">
                <a:latin typeface="Noto Sans CJK JP Medium"/>
                <a:cs typeface="Noto Sans CJK JP Medium"/>
              </a:rPr>
              <a:t>，而已在招標文件內註明諸 </a:t>
            </a:r>
            <a:r>
              <a:rPr sz="2000" b="0" dirty="0">
                <a:latin typeface="Noto Sans CJK JP Medium"/>
                <a:cs typeface="Noto Sans CJK JP Medium"/>
              </a:rPr>
              <a:t>如</a:t>
            </a:r>
            <a:r>
              <a:rPr sz="20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「或同等</a:t>
            </a:r>
            <a:r>
              <a:rPr sz="2000" b="0" spc="-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品</a:t>
            </a:r>
            <a:r>
              <a:rPr sz="2000" b="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」</a:t>
            </a:r>
            <a:r>
              <a:rPr sz="2000" b="0" dirty="0">
                <a:latin typeface="Noto Sans CJK JP Medium"/>
                <a:cs typeface="Noto Sans CJK JP Medium"/>
              </a:rPr>
              <a:t>字樣者</a:t>
            </a:r>
            <a:r>
              <a:rPr sz="2000" b="0" spc="-10" dirty="0">
                <a:latin typeface="Noto Sans CJK JP Medium"/>
                <a:cs typeface="Noto Sans CJK JP Medium"/>
              </a:rPr>
              <a:t>，</a:t>
            </a:r>
            <a:r>
              <a:rPr sz="2000" b="0" dirty="0">
                <a:latin typeface="Noto Sans CJK JP Medium"/>
                <a:cs typeface="Noto Sans CJK JP Medium"/>
              </a:rPr>
              <a:t>不在</a:t>
            </a:r>
            <a:r>
              <a:rPr sz="2000" b="0" spc="-15" dirty="0">
                <a:latin typeface="Noto Sans CJK JP Medium"/>
                <a:cs typeface="Noto Sans CJK JP Medium"/>
              </a:rPr>
              <a:t>此</a:t>
            </a:r>
            <a:r>
              <a:rPr sz="2000" b="0" dirty="0">
                <a:latin typeface="Noto Sans CJK JP Medium"/>
                <a:cs typeface="Noto Sans CJK JP Medium"/>
              </a:rPr>
              <a:t>限。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223504" y="3290315"/>
            <a:ext cx="3580129" cy="2845435"/>
          </a:xfrm>
          <a:custGeom>
            <a:avLst/>
            <a:gdLst/>
            <a:ahLst/>
            <a:cxnLst/>
            <a:rect l="l" t="t" r="r" b="b"/>
            <a:pathLst>
              <a:path w="3580129" h="2845435">
                <a:moveTo>
                  <a:pt x="1548257" y="845566"/>
                </a:moveTo>
                <a:lnTo>
                  <a:pt x="1545717" y="840740"/>
                </a:lnTo>
                <a:lnTo>
                  <a:pt x="1535747" y="826262"/>
                </a:lnTo>
                <a:lnTo>
                  <a:pt x="1471422" y="732751"/>
                </a:lnTo>
                <a:lnTo>
                  <a:pt x="1471422" y="879221"/>
                </a:lnTo>
                <a:lnTo>
                  <a:pt x="1462163" y="920153"/>
                </a:lnTo>
                <a:lnTo>
                  <a:pt x="1437259" y="953858"/>
                </a:lnTo>
                <a:lnTo>
                  <a:pt x="1400911" y="976718"/>
                </a:lnTo>
                <a:lnTo>
                  <a:pt x="1357376" y="985139"/>
                </a:lnTo>
                <a:lnTo>
                  <a:pt x="1312316" y="976718"/>
                </a:lnTo>
                <a:lnTo>
                  <a:pt x="1275219" y="953858"/>
                </a:lnTo>
                <a:lnTo>
                  <a:pt x="1250048" y="920153"/>
                </a:lnTo>
                <a:lnTo>
                  <a:pt x="1240790" y="879221"/>
                </a:lnTo>
                <a:lnTo>
                  <a:pt x="1471422" y="879221"/>
                </a:lnTo>
                <a:lnTo>
                  <a:pt x="1471422" y="732751"/>
                </a:lnTo>
                <a:lnTo>
                  <a:pt x="1450213" y="701916"/>
                </a:lnTo>
                <a:lnTo>
                  <a:pt x="1450213" y="826262"/>
                </a:lnTo>
                <a:lnTo>
                  <a:pt x="1264539" y="826262"/>
                </a:lnTo>
                <a:lnTo>
                  <a:pt x="1357376" y="689229"/>
                </a:lnTo>
                <a:lnTo>
                  <a:pt x="1450213" y="826262"/>
                </a:lnTo>
                <a:lnTo>
                  <a:pt x="1450213" y="701916"/>
                </a:lnTo>
                <a:lnTo>
                  <a:pt x="1441488" y="689229"/>
                </a:lnTo>
                <a:lnTo>
                  <a:pt x="1418336" y="655574"/>
                </a:lnTo>
                <a:lnTo>
                  <a:pt x="1423581" y="646658"/>
                </a:lnTo>
                <a:lnTo>
                  <a:pt x="1430312" y="634834"/>
                </a:lnTo>
                <a:lnTo>
                  <a:pt x="1437030" y="620737"/>
                </a:lnTo>
                <a:lnTo>
                  <a:pt x="1439024" y="614680"/>
                </a:lnTo>
                <a:lnTo>
                  <a:pt x="1442212" y="605028"/>
                </a:lnTo>
                <a:lnTo>
                  <a:pt x="1479359" y="596353"/>
                </a:lnTo>
                <a:lnTo>
                  <a:pt x="1516507" y="585851"/>
                </a:lnTo>
                <a:lnTo>
                  <a:pt x="1534375" y="561479"/>
                </a:lnTo>
                <a:lnTo>
                  <a:pt x="1532382" y="552196"/>
                </a:lnTo>
                <a:lnTo>
                  <a:pt x="1527276" y="545007"/>
                </a:lnTo>
                <a:lnTo>
                  <a:pt x="1520977" y="539559"/>
                </a:lnTo>
                <a:lnTo>
                  <a:pt x="1513878" y="536130"/>
                </a:lnTo>
                <a:lnTo>
                  <a:pt x="1506347" y="534924"/>
                </a:lnTo>
                <a:lnTo>
                  <a:pt x="1502537" y="534924"/>
                </a:lnTo>
                <a:lnTo>
                  <a:pt x="1498854" y="535813"/>
                </a:lnTo>
                <a:lnTo>
                  <a:pt x="1495298" y="537718"/>
                </a:lnTo>
                <a:lnTo>
                  <a:pt x="1480261" y="541680"/>
                </a:lnTo>
                <a:lnTo>
                  <a:pt x="1466469" y="545871"/>
                </a:lnTo>
                <a:lnTo>
                  <a:pt x="1453146" y="549605"/>
                </a:lnTo>
                <a:lnTo>
                  <a:pt x="1439545" y="552196"/>
                </a:lnTo>
                <a:lnTo>
                  <a:pt x="1426756" y="533857"/>
                </a:lnTo>
                <a:lnTo>
                  <a:pt x="1408722" y="519379"/>
                </a:lnTo>
                <a:lnTo>
                  <a:pt x="1386586" y="510044"/>
                </a:lnTo>
                <a:lnTo>
                  <a:pt x="1386586" y="588264"/>
                </a:lnTo>
                <a:lnTo>
                  <a:pt x="1384261" y="598449"/>
                </a:lnTo>
                <a:lnTo>
                  <a:pt x="1377975" y="606856"/>
                </a:lnTo>
                <a:lnTo>
                  <a:pt x="1368679" y="612571"/>
                </a:lnTo>
                <a:lnTo>
                  <a:pt x="1357376" y="614680"/>
                </a:lnTo>
                <a:lnTo>
                  <a:pt x="1344587" y="612571"/>
                </a:lnTo>
                <a:lnTo>
                  <a:pt x="1334541" y="606856"/>
                </a:lnTo>
                <a:lnTo>
                  <a:pt x="1327975" y="598449"/>
                </a:lnTo>
                <a:lnTo>
                  <a:pt x="1325626" y="588264"/>
                </a:lnTo>
                <a:lnTo>
                  <a:pt x="1327975" y="578040"/>
                </a:lnTo>
                <a:lnTo>
                  <a:pt x="1334541" y="569633"/>
                </a:lnTo>
                <a:lnTo>
                  <a:pt x="1344587" y="563943"/>
                </a:lnTo>
                <a:lnTo>
                  <a:pt x="1357376" y="561848"/>
                </a:lnTo>
                <a:lnTo>
                  <a:pt x="1368679" y="563943"/>
                </a:lnTo>
                <a:lnTo>
                  <a:pt x="1377975" y="569633"/>
                </a:lnTo>
                <a:lnTo>
                  <a:pt x="1384261" y="578040"/>
                </a:lnTo>
                <a:lnTo>
                  <a:pt x="1386586" y="588264"/>
                </a:lnTo>
                <a:lnTo>
                  <a:pt x="1386586" y="510044"/>
                </a:lnTo>
                <a:lnTo>
                  <a:pt x="1386243" y="509892"/>
                </a:lnTo>
                <a:lnTo>
                  <a:pt x="1360043" y="506476"/>
                </a:lnTo>
                <a:lnTo>
                  <a:pt x="1333830" y="509930"/>
                </a:lnTo>
                <a:lnTo>
                  <a:pt x="1311338" y="519684"/>
                </a:lnTo>
                <a:lnTo>
                  <a:pt x="1293317" y="534873"/>
                </a:lnTo>
                <a:lnTo>
                  <a:pt x="1280541" y="554609"/>
                </a:lnTo>
                <a:lnTo>
                  <a:pt x="1245997" y="546214"/>
                </a:lnTo>
                <a:lnTo>
                  <a:pt x="1213205" y="534416"/>
                </a:lnTo>
                <a:lnTo>
                  <a:pt x="1174965" y="517677"/>
                </a:lnTo>
                <a:lnTo>
                  <a:pt x="1124077" y="494411"/>
                </a:lnTo>
                <a:lnTo>
                  <a:pt x="1124077" y="482346"/>
                </a:lnTo>
                <a:lnTo>
                  <a:pt x="1118247" y="456057"/>
                </a:lnTo>
                <a:lnTo>
                  <a:pt x="1117155" y="451116"/>
                </a:lnTo>
                <a:lnTo>
                  <a:pt x="1098562" y="426834"/>
                </a:lnTo>
                <a:lnTo>
                  <a:pt x="1071511" y="411111"/>
                </a:lnTo>
                <a:lnTo>
                  <a:pt x="1065657" y="410095"/>
                </a:lnTo>
                <a:lnTo>
                  <a:pt x="1065657" y="482346"/>
                </a:lnTo>
                <a:lnTo>
                  <a:pt x="1065657" y="1090930"/>
                </a:lnTo>
                <a:lnTo>
                  <a:pt x="1004697" y="1090930"/>
                </a:lnTo>
                <a:lnTo>
                  <a:pt x="1004697" y="482346"/>
                </a:lnTo>
                <a:lnTo>
                  <a:pt x="1007021" y="472186"/>
                </a:lnTo>
                <a:lnTo>
                  <a:pt x="1013345" y="463829"/>
                </a:lnTo>
                <a:lnTo>
                  <a:pt x="1022642" y="458152"/>
                </a:lnTo>
                <a:lnTo>
                  <a:pt x="1033907" y="456057"/>
                </a:lnTo>
                <a:lnTo>
                  <a:pt x="1046683" y="458152"/>
                </a:lnTo>
                <a:lnTo>
                  <a:pt x="1056728" y="463829"/>
                </a:lnTo>
                <a:lnTo>
                  <a:pt x="1063294" y="472186"/>
                </a:lnTo>
                <a:lnTo>
                  <a:pt x="1065657" y="482346"/>
                </a:lnTo>
                <a:lnTo>
                  <a:pt x="1065657" y="410095"/>
                </a:lnTo>
                <a:lnTo>
                  <a:pt x="1004290" y="411784"/>
                </a:lnTo>
                <a:lnTo>
                  <a:pt x="958316" y="453148"/>
                </a:lnTo>
                <a:lnTo>
                  <a:pt x="951738" y="482346"/>
                </a:lnTo>
                <a:lnTo>
                  <a:pt x="951738" y="494411"/>
                </a:lnTo>
                <a:lnTo>
                  <a:pt x="900747" y="519391"/>
                </a:lnTo>
                <a:lnTo>
                  <a:pt x="862495" y="537133"/>
                </a:lnTo>
                <a:lnTo>
                  <a:pt x="829729" y="548589"/>
                </a:lnTo>
                <a:lnTo>
                  <a:pt x="795274" y="554609"/>
                </a:lnTo>
                <a:lnTo>
                  <a:pt x="793610" y="552196"/>
                </a:lnTo>
                <a:lnTo>
                  <a:pt x="782434" y="535952"/>
                </a:lnTo>
                <a:lnTo>
                  <a:pt x="764425" y="520636"/>
                </a:lnTo>
                <a:lnTo>
                  <a:pt x="741959" y="510286"/>
                </a:lnTo>
                <a:lnTo>
                  <a:pt x="739521" y="509943"/>
                </a:lnTo>
                <a:lnTo>
                  <a:pt x="739521" y="588264"/>
                </a:lnTo>
                <a:lnTo>
                  <a:pt x="737196" y="598449"/>
                </a:lnTo>
                <a:lnTo>
                  <a:pt x="730923" y="606856"/>
                </a:lnTo>
                <a:lnTo>
                  <a:pt x="721677" y="612571"/>
                </a:lnTo>
                <a:lnTo>
                  <a:pt x="710438" y="614680"/>
                </a:lnTo>
                <a:lnTo>
                  <a:pt x="699173" y="612571"/>
                </a:lnTo>
                <a:lnTo>
                  <a:pt x="689876" y="606856"/>
                </a:lnTo>
                <a:lnTo>
                  <a:pt x="683552" y="598449"/>
                </a:lnTo>
                <a:lnTo>
                  <a:pt x="681228" y="588264"/>
                </a:lnTo>
                <a:lnTo>
                  <a:pt x="684682" y="578040"/>
                </a:lnTo>
                <a:lnTo>
                  <a:pt x="690880" y="569633"/>
                </a:lnTo>
                <a:lnTo>
                  <a:pt x="699541" y="563943"/>
                </a:lnTo>
                <a:lnTo>
                  <a:pt x="710438" y="561848"/>
                </a:lnTo>
                <a:lnTo>
                  <a:pt x="721677" y="563943"/>
                </a:lnTo>
                <a:lnTo>
                  <a:pt x="730923" y="569633"/>
                </a:lnTo>
                <a:lnTo>
                  <a:pt x="737196" y="578040"/>
                </a:lnTo>
                <a:lnTo>
                  <a:pt x="739521" y="588264"/>
                </a:lnTo>
                <a:lnTo>
                  <a:pt x="739521" y="509943"/>
                </a:lnTo>
                <a:lnTo>
                  <a:pt x="715772" y="506476"/>
                </a:lnTo>
                <a:lnTo>
                  <a:pt x="692480" y="509892"/>
                </a:lnTo>
                <a:lnTo>
                  <a:pt x="670953" y="519391"/>
                </a:lnTo>
                <a:lnTo>
                  <a:pt x="651916" y="533857"/>
                </a:lnTo>
                <a:lnTo>
                  <a:pt x="636143" y="552196"/>
                </a:lnTo>
                <a:lnTo>
                  <a:pt x="621855" y="549605"/>
                </a:lnTo>
                <a:lnTo>
                  <a:pt x="607326" y="545871"/>
                </a:lnTo>
                <a:lnTo>
                  <a:pt x="593293" y="541680"/>
                </a:lnTo>
                <a:lnTo>
                  <a:pt x="580517" y="537718"/>
                </a:lnTo>
                <a:lnTo>
                  <a:pt x="576199" y="535813"/>
                </a:lnTo>
                <a:lnTo>
                  <a:pt x="572008" y="534924"/>
                </a:lnTo>
                <a:lnTo>
                  <a:pt x="567817" y="534924"/>
                </a:lnTo>
                <a:lnTo>
                  <a:pt x="559879" y="536130"/>
                </a:lnTo>
                <a:lnTo>
                  <a:pt x="552894" y="539559"/>
                </a:lnTo>
                <a:lnTo>
                  <a:pt x="547243" y="545007"/>
                </a:lnTo>
                <a:lnTo>
                  <a:pt x="543306" y="552196"/>
                </a:lnTo>
                <a:lnTo>
                  <a:pt x="541388" y="562838"/>
                </a:lnTo>
                <a:lnTo>
                  <a:pt x="543661" y="572604"/>
                </a:lnTo>
                <a:lnTo>
                  <a:pt x="578243" y="591197"/>
                </a:lnTo>
                <a:lnTo>
                  <a:pt x="633476" y="605028"/>
                </a:lnTo>
                <a:lnTo>
                  <a:pt x="640397" y="620737"/>
                </a:lnTo>
                <a:lnTo>
                  <a:pt x="649351" y="634834"/>
                </a:lnTo>
                <a:lnTo>
                  <a:pt x="660298" y="646658"/>
                </a:lnTo>
                <a:lnTo>
                  <a:pt x="673227" y="655574"/>
                </a:lnTo>
                <a:lnTo>
                  <a:pt x="548640" y="840740"/>
                </a:lnTo>
                <a:lnTo>
                  <a:pt x="543306" y="843153"/>
                </a:lnTo>
                <a:lnTo>
                  <a:pt x="543306" y="881634"/>
                </a:lnTo>
                <a:lnTo>
                  <a:pt x="549656" y="924496"/>
                </a:lnTo>
                <a:lnTo>
                  <a:pt x="567575" y="962990"/>
                </a:lnTo>
                <a:lnTo>
                  <a:pt x="595376" y="995603"/>
                </a:lnTo>
                <a:lnTo>
                  <a:pt x="631329" y="1020800"/>
                </a:lnTo>
                <a:lnTo>
                  <a:pt x="673773" y="1037043"/>
                </a:lnTo>
                <a:lnTo>
                  <a:pt x="720979" y="1042797"/>
                </a:lnTo>
                <a:lnTo>
                  <a:pt x="767092" y="1037043"/>
                </a:lnTo>
                <a:lnTo>
                  <a:pt x="808786" y="1020800"/>
                </a:lnTo>
                <a:lnTo>
                  <a:pt x="844296" y="995603"/>
                </a:lnTo>
                <a:lnTo>
                  <a:pt x="853122" y="985139"/>
                </a:lnTo>
                <a:lnTo>
                  <a:pt x="871829" y="962990"/>
                </a:lnTo>
                <a:lnTo>
                  <a:pt x="889647" y="924496"/>
                </a:lnTo>
                <a:lnTo>
                  <a:pt x="895985" y="881634"/>
                </a:lnTo>
                <a:lnTo>
                  <a:pt x="895985" y="879221"/>
                </a:lnTo>
                <a:lnTo>
                  <a:pt x="895985" y="845566"/>
                </a:lnTo>
                <a:lnTo>
                  <a:pt x="893318" y="840740"/>
                </a:lnTo>
                <a:lnTo>
                  <a:pt x="883361" y="826262"/>
                </a:lnTo>
                <a:lnTo>
                  <a:pt x="827024" y="744283"/>
                </a:lnTo>
                <a:lnTo>
                  <a:pt x="827024" y="879221"/>
                </a:lnTo>
                <a:lnTo>
                  <a:pt x="819226" y="920153"/>
                </a:lnTo>
                <a:lnTo>
                  <a:pt x="794537" y="953858"/>
                </a:lnTo>
                <a:lnTo>
                  <a:pt x="756932" y="976718"/>
                </a:lnTo>
                <a:lnTo>
                  <a:pt x="710438" y="985139"/>
                </a:lnTo>
                <a:lnTo>
                  <a:pt x="665302" y="976718"/>
                </a:lnTo>
                <a:lnTo>
                  <a:pt x="628167" y="953858"/>
                </a:lnTo>
                <a:lnTo>
                  <a:pt x="602996" y="920153"/>
                </a:lnTo>
                <a:lnTo>
                  <a:pt x="593725" y="879221"/>
                </a:lnTo>
                <a:lnTo>
                  <a:pt x="827024" y="879221"/>
                </a:lnTo>
                <a:lnTo>
                  <a:pt x="827024" y="744283"/>
                </a:lnTo>
                <a:lnTo>
                  <a:pt x="803148" y="709549"/>
                </a:lnTo>
                <a:lnTo>
                  <a:pt x="803148" y="826262"/>
                </a:lnTo>
                <a:lnTo>
                  <a:pt x="617601" y="826262"/>
                </a:lnTo>
                <a:lnTo>
                  <a:pt x="710438" y="689229"/>
                </a:lnTo>
                <a:lnTo>
                  <a:pt x="803148" y="826262"/>
                </a:lnTo>
                <a:lnTo>
                  <a:pt x="803148" y="709549"/>
                </a:lnTo>
                <a:lnTo>
                  <a:pt x="789190" y="689229"/>
                </a:lnTo>
                <a:lnTo>
                  <a:pt x="766064" y="655574"/>
                </a:lnTo>
                <a:lnTo>
                  <a:pt x="780478" y="648055"/>
                </a:lnTo>
                <a:lnTo>
                  <a:pt x="791933" y="636943"/>
                </a:lnTo>
                <a:lnTo>
                  <a:pt x="800379" y="623112"/>
                </a:lnTo>
                <a:lnTo>
                  <a:pt x="803300" y="614680"/>
                </a:lnTo>
                <a:lnTo>
                  <a:pt x="805815" y="607441"/>
                </a:lnTo>
                <a:lnTo>
                  <a:pt x="843953" y="600240"/>
                </a:lnTo>
                <a:lnTo>
                  <a:pt x="878090" y="589178"/>
                </a:lnTo>
                <a:lnTo>
                  <a:pt x="913193" y="574027"/>
                </a:lnTo>
                <a:lnTo>
                  <a:pt x="938961" y="561848"/>
                </a:lnTo>
                <a:lnTo>
                  <a:pt x="954278" y="554609"/>
                </a:lnTo>
                <a:lnTo>
                  <a:pt x="954278" y="1090930"/>
                </a:lnTo>
                <a:lnTo>
                  <a:pt x="869442" y="1090930"/>
                </a:lnTo>
                <a:lnTo>
                  <a:pt x="834491" y="1096873"/>
                </a:lnTo>
                <a:lnTo>
                  <a:pt x="806780" y="1113180"/>
                </a:lnTo>
                <a:lnTo>
                  <a:pt x="788517" y="1137602"/>
                </a:lnTo>
                <a:lnTo>
                  <a:pt x="781939" y="1167892"/>
                </a:lnTo>
                <a:lnTo>
                  <a:pt x="781939" y="1223137"/>
                </a:lnTo>
                <a:lnTo>
                  <a:pt x="784263" y="1233373"/>
                </a:lnTo>
                <a:lnTo>
                  <a:pt x="790587" y="1241780"/>
                </a:lnTo>
                <a:lnTo>
                  <a:pt x="799884" y="1247470"/>
                </a:lnTo>
                <a:lnTo>
                  <a:pt x="811149" y="1249553"/>
                </a:lnTo>
                <a:lnTo>
                  <a:pt x="1280541" y="1249553"/>
                </a:lnTo>
                <a:lnTo>
                  <a:pt x="1291793" y="1247470"/>
                </a:lnTo>
                <a:lnTo>
                  <a:pt x="1301089" y="1241780"/>
                </a:lnTo>
                <a:lnTo>
                  <a:pt x="1307414" y="1233373"/>
                </a:lnTo>
                <a:lnTo>
                  <a:pt x="1309751" y="1223137"/>
                </a:lnTo>
                <a:lnTo>
                  <a:pt x="1309751" y="1199134"/>
                </a:lnTo>
                <a:lnTo>
                  <a:pt x="1309751" y="1167892"/>
                </a:lnTo>
                <a:lnTo>
                  <a:pt x="1304366" y="1143762"/>
                </a:lnTo>
                <a:lnTo>
                  <a:pt x="1302766" y="1136586"/>
                </a:lnTo>
                <a:lnTo>
                  <a:pt x="1283843" y="1112266"/>
                </a:lnTo>
                <a:lnTo>
                  <a:pt x="1255953" y="1096530"/>
                </a:lnTo>
                <a:lnTo>
                  <a:pt x="1240790" y="1094028"/>
                </a:lnTo>
                <a:lnTo>
                  <a:pt x="1240790" y="1170305"/>
                </a:lnTo>
                <a:lnTo>
                  <a:pt x="1240790" y="1199134"/>
                </a:lnTo>
                <a:lnTo>
                  <a:pt x="829691" y="1199134"/>
                </a:lnTo>
                <a:lnTo>
                  <a:pt x="829691" y="1170305"/>
                </a:lnTo>
                <a:lnTo>
                  <a:pt x="832015" y="1160056"/>
                </a:lnTo>
                <a:lnTo>
                  <a:pt x="838339" y="1151610"/>
                </a:lnTo>
                <a:lnTo>
                  <a:pt x="847636" y="1145882"/>
                </a:lnTo>
                <a:lnTo>
                  <a:pt x="858901" y="1143762"/>
                </a:lnTo>
                <a:lnTo>
                  <a:pt x="1211580" y="1143762"/>
                </a:lnTo>
                <a:lnTo>
                  <a:pt x="1222832" y="1145882"/>
                </a:lnTo>
                <a:lnTo>
                  <a:pt x="1232128" y="1151610"/>
                </a:lnTo>
                <a:lnTo>
                  <a:pt x="1238453" y="1160056"/>
                </a:lnTo>
                <a:lnTo>
                  <a:pt x="1240790" y="1170305"/>
                </a:lnTo>
                <a:lnTo>
                  <a:pt x="1240790" y="1094028"/>
                </a:lnTo>
                <a:lnTo>
                  <a:pt x="1222121" y="1090930"/>
                </a:lnTo>
                <a:lnTo>
                  <a:pt x="1134618" y="1090930"/>
                </a:lnTo>
                <a:lnTo>
                  <a:pt x="1134618" y="554609"/>
                </a:lnTo>
                <a:lnTo>
                  <a:pt x="1176172" y="574027"/>
                </a:lnTo>
                <a:lnTo>
                  <a:pt x="1212227" y="589178"/>
                </a:lnTo>
                <a:lnTo>
                  <a:pt x="1247254" y="600240"/>
                </a:lnTo>
                <a:lnTo>
                  <a:pt x="1285748" y="607441"/>
                </a:lnTo>
                <a:lnTo>
                  <a:pt x="1292720" y="622427"/>
                </a:lnTo>
                <a:lnTo>
                  <a:pt x="1301686" y="635127"/>
                </a:lnTo>
                <a:lnTo>
                  <a:pt x="1312633" y="646023"/>
                </a:lnTo>
                <a:lnTo>
                  <a:pt x="1325626" y="655574"/>
                </a:lnTo>
                <a:lnTo>
                  <a:pt x="1200912" y="840740"/>
                </a:lnTo>
                <a:lnTo>
                  <a:pt x="1195705" y="843153"/>
                </a:lnTo>
                <a:lnTo>
                  <a:pt x="1195705" y="881634"/>
                </a:lnTo>
                <a:lnTo>
                  <a:pt x="1202042" y="924496"/>
                </a:lnTo>
                <a:lnTo>
                  <a:pt x="1219949" y="962990"/>
                </a:lnTo>
                <a:lnTo>
                  <a:pt x="1247724" y="995603"/>
                </a:lnTo>
                <a:lnTo>
                  <a:pt x="1283677" y="1020800"/>
                </a:lnTo>
                <a:lnTo>
                  <a:pt x="1326121" y="1037043"/>
                </a:lnTo>
                <a:lnTo>
                  <a:pt x="1373378" y="1042797"/>
                </a:lnTo>
                <a:lnTo>
                  <a:pt x="1419440" y="1037043"/>
                </a:lnTo>
                <a:lnTo>
                  <a:pt x="1461096" y="1020800"/>
                </a:lnTo>
                <a:lnTo>
                  <a:pt x="1496580" y="995603"/>
                </a:lnTo>
                <a:lnTo>
                  <a:pt x="1505407" y="985139"/>
                </a:lnTo>
                <a:lnTo>
                  <a:pt x="1524101" y="962990"/>
                </a:lnTo>
                <a:lnTo>
                  <a:pt x="1541919" y="924496"/>
                </a:lnTo>
                <a:lnTo>
                  <a:pt x="1548257" y="881634"/>
                </a:lnTo>
                <a:lnTo>
                  <a:pt x="1548257" y="879221"/>
                </a:lnTo>
                <a:lnTo>
                  <a:pt x="1548257" y="845566"/>
                </a:lnTo>
                <a:close/>
              </a:path>
              <a:path w="3580129" h="2845435">
                <a:moveTo>
                  <a:pt x="2118233" y="191516"/>
                </a:moveTo>
                <a:lnTo>
                  <a:pt x="2113330" y="167601"/>
                </a:lnTo>
                <a:lnTo>
                  <a:pt x="2100046" y="147929"/>
                </a:lnTo>
                <a:lnTo>
                  <a:pt x="2080450" y="134581"/>
                </a:lnTo>
                <a:lnTo>
                  <a:pt x="2056638" y="129667"/>
                </a:lnTo>
                <a:lnTo>
                  <a:pt x="1860423" y="129667"/>
                </a:lnTo>
                <a:lnTo>
                  <a:pt x="1860423" y="253504"/>
                </a:lnTo>
                <a:lnTo>
                  <a:pt x="1860423" y="1379867"/>
                </a:lnTo>
                <a:lnTo>
                  <a:pt x="1187958" y="1379867"/>
                </a:lnTo>
                <a:lnTo>
                  <a:pt x="1187958" y="1627644"/>
                </a:lnTo>
                <a:lnTo>
                  <a:pt x="1115187" y="1627644"/>
                </a:lnTo>
                <a:lnTo>
                  <a:pt x="1115187" y="1498104"/>
                </a:lnTo>
                <a:lnTo>
                  <a:pt x="1137666" y="1498104"/>
                </a:lnTo>
                <a:lnTo>
                  <a:pt x="1187958" y="1627644"/>
                </a:lnTo>
                <a:lnTo>
                  <a:pt x="1187958" y="1379867"/>
                </a:lnTo>
                <a:lnTo>
                  <a:pt x="991997" y="1379867"/>
                </a:lnTo>
                <a:lnTo>
                  <a:pt x="991997" y="1498104"/>
                </a:lnTo>
                <a:lnTo>
                  <a:pt x="991997" y="1627644"/>
                </a:lnTo>
                <a:lnTo>
                  <a:pt x="918972" y="1627644"/>
                </a:lnTo>
                <a:lnTo>
                  <a:pt x="969518" y="1498104"/>
                </a:lnTo>
                <a:lnTo>
                  <a:pt x="991997" y="1498104"/>
                </a:lnTo>
                <a:lnTo>
                  <a:pt x="991997" y="1379867"/>
                </a:lnTo>
                <a:lnTo>
                  <a:pt x="246634" y="1379867"/>
                </a:lnTo>
                <a:lnTo>
                  <a:pt x="246634" y="253504"/>
                </a:lnTo>
                <a:lnTo>
                  <a:pt x="1860423" y="253504"/>
                </a:lnTo>
                <a:lnTo>
                  <a:pt x="1860423" y="129667"/>
                </a:lnTo>
                <a:lnTo>
                  <a:pt x="1120775" y="129667"/>
                </a:lnTo>
                <a:lnTo>
                  <a:pt x="1120775" y="61976"/>
                </a:lnTo>
                <a:lnTo>
                  <a:pt x="1115872" y="38049"/>
                </a:lnTo>
                <a:lnTo>
                  <a:pt x="1102588" y="18326"/>
                </a:lnTo>
                <a:lnTo>
                  <a:pt x="1082992" y="4940"/>
                </a:lnTo>
                <a:lnTo>
                  <a:pt x="1059180" y="0"/>
                </a:lnTo>
                <a:lnTo>
                  <a:pt x="1035329" y="4940"/>
                </a:lnTo>
                <a:lnTo>
                  <a:pt x="1015695" y="18326"/>
                </a:lnTo>
                <a:lnTo>
                  <a:pt x="1002360" y="38049"/>
                </a:lnTo>
                <a:lnTo>
                  <a:pt x="997458" y="61976"/>
                </a:lnTo>
                <a:lnTo>
                  <a:pt x="997458" y="129667"/>
                </a:lnTo>
                <a:lnTo>
                  <a:pt x="67183" y="129667"/>
                </a:lnTo>
                <a:lnTo>
                  <a:pt x="40182" y="134581"/>
                </a:lnTo>
                <a:lnTo>
                  <a:pt x="18923" y="147929"/>
                </a:lnTo>
                <a:lnTo>
                  <a:pt x="4991" y="167601"/>
                </a:lnTo>
                <a:lnTo>
                  <a:pt x="0" y="191516"/>
                </a:lnTo>
                <a:lnTo>
                  <a:pt x="4991" y="215455"/>
                </a:lnTo>
                <a:lnTo>
                  <a:pt x="18923" y="235178"/>
                </a:lnTo>
                <a:lnTo>
                  <a:pt x="40182" y="248564"/>
                </a:lnTo>
                <a:lnTo>
                  <a:pt x="67183" y="253504"/>
                </a:lnTo>
                <a:lnTo>
                  <a:pt x="128905" y="253504"/>
                </a:lnTo>
                <a:lnTo>
                  <a:pt x="128905" y="1379867"/>
                </a:lnTo>
                <a:lnTo>
                  <a:pt x="67183" y="1379867"/>
                </a:lnTo>
                <a:lnTo>
                  <a:pt x="43434" y="1384858"/>
                </a:lnTo>
                <a:lnTo>
                  <a:pt x="23876" y="1398828"/>
                </a:lnTo>
                <a:lnTo>
                  <a:pt x="10604" y="1420202"/>
                </a:lnTo>
                <a:lnTo>
                  <a:pt x="5715" y="1447431"/>
                </a:lnTo>
                <a:lnTo>
                  <a:pt x="10604" y="1471345"/>
                </a:lnTo>
                <a:lnTo>
                  <a:pt x="23876" y="1491018"/>
                </a:lnTo>
                <a:lnTo>
                  <a:pt x="43434" y="1504365"/>
                </a:lnTo>
                <a:lnTo>
                  <a:pt x="67183" y="1509280"/>
                </a:lnTo>
                <a:lnTo>
                  <a:pt x="846328" y="1509280"/>
                </a:lnTo>
                <a:lnTo>
                  <a:pt x="633222" y="2044331"/>
                </a:lnTo>
                <a:lnTo>
                  <a:pt x="629031" y="2069325"/>
                </a:lnTo>
                <a:lnTo>
                  <a:pt x="633222" y="2092236"/>
                </a:lnTo>
                <a:lnTo>
                  <a:pt x="645795" y="2110905"/>
                </a:lnTo>
                <a:lnTo>
                  <a:pt x="680885" y="2126450"/>
                </a:lnTo>
                <a:lnTo>
                  <a:pt x="694182" y="2127516"/>
                </a:lnTo>
                <a:lnTo>
                  <a:pt x="712787" y="2124900"/>
                </a:lnTo>
                <a:lnTo>
                  <a:pt x="728167" y="2116925"/>
                </a:lnTo>
                <a:lnTo>
                  <a:pt x="739381" y="2103348"/>
                </a:lnTo>
                <a:lnTo>
                  <a:pt x="745490" y="2083955"/>
                </a:lnTo>
                <a:lnTo>
                  <a:pt x="879856" y="1757311"/>
                </a:lnTo>
                <a:lnTo>
                  <a:pt x="997458" y="1757311"/>
                </a:lnTo>
                <a:lnTo>
                  <a:pt x="997458" y="1937524"/>
                </a:lnTo>
                <a:lnTo>
                  <a:pt x="1002360" y="1961438"/>
                </a:lnTo>
                <a:lnTo>
                  <a:pt x="1015695" y="1981111"/>
                </a:lnTo>
                <a:lnTo>
                  <a:pt x="1035329" y="1994458"/>
                </a:lnTo>
                <a:lnTo>
                  <a:pt x="1059180" y="1999373"/>
                </a:lnTo>
                <a:lnTo>
                  <a:pt x="1086167" y="1994458"/>
                </a:lnTo>
                <a:lnTo>
                  <a:pt x="1107440" y="1981111"/>
                </a:lnTo>
                <a:lnTo>
                  <a:pt x="1121359" y="1961438"/>
                </a:lnTo>
                <a:lnTo>
                  <a:pt x="1126363" y="1937524"/>
                </a:lnTo>
                <a:lnTo>
                  <a:pt x="1126363" y="1757311"/>
                </a:lnTo>
                <a:lnTo>
                  <a:pt x="1244219" y="1757311"/>
                </a:lnTo>
                <a:lnTo>
                  <a:pt x="1378585" y="2083955"/>
                </a:lnTo>
                <a:lnTo>
                  <a:pt x="1399349" y="2116925"/>
                </a:lnTo>
                <a:lnTo>
                  <a:pt x="1430401" y="2127516"/>
                </a:lnTo>
                <a:lnTo>
                  <a:pt x="1437513" y="2127516"/>
                </a:lnTo>
                <a:lnTo>
                  <a:pt x="1475676" y="2107781"/>
                </a:lnTo>
                <a:lnTo>
                  <a:pt x="1494815" y="2066239"/>
                </a:lnTo>
                <a:lnTo>
                  <a:pt x="1490726" y="2044331"/>
                </a:lnTo>
                <a:lnTo>
                  <a:pt x="1376464" y="1757311"/>
                </a:lnTo>
                <a:lnTo>
                  <a:pt x="1324851" y="1627644"/>
                </a:lnTo>
                <a:lnTo>
                  <a:pt x="1277747" y="1509280"/>
                </a:lnTo>
                <a:lnTo>
                  <a:pt x="2056638" y="1509280"/>
                </a:lnTo>
                <a:lnTo>
                  <a:pt x="2080450" y="1504365"/>
                </a:lnTo>
                <a:lnTo>
                  <a:pt x="2089645" y="1498104"/>
                </a:lnTo>
                <a:lnTo>
                  <a:pt x="2100046" y="1491018"/>
                </a:lnTo>
                <a:lnTo>
                  <a:pt x="2113330" y="1471345"/>
                </a:lnTo>
                <a:lnTo>
                  <a:pt x="2118233" y="1447431"/>
                </a:lnTo>
                <a:lnTo>
                  <a:pt x="2113330" y="1420202"/>
                </a:lnTo>
                <a:lnTo>
                  <a:pt x="2100046" y="1398828"/>
                </a:lnTo>
                <a:lnTo>
                  <a:pt x="2080450" y="1384858"/>
                </a:lnTo>
                <a:lnTo>
                  <a:pt x="2056638" y="1379867"/>
                </a:lnTo>
                <a:lnTo>
                  <a:pt x="1989455" y="1379867"/>
                </a:lnTo>
                <a:lnTo>
                  <a:pt x="1989455" y="253504"/>
                </a:lnTo>
                <a:lnTo>
                  <a:pt x="2056638" y="253504"/>
                </a:lnTo>
                <a:lnTo>
                  <a:pt x="2080450" y="248564"/>
                </a:lnTo>
                <a:lnTo>
                  <a:pt x="2100046" y="235178"/>
                </a:lnTo>
                <a:lnTo>
                  <a:pt x="2113330" y="215455"/>
                </a:lnTo>
                <a:lnTo>
                  <a:pt x="2118233" y="191516"/>
                </a:lnTo>
                <a:close/>
              </a:path>
              <a:path w="3580129" h="2845435">
                <a:moveTo>
                  <a:pt x="3579876" y="1753108"/>
                </a:moveTo>
                <a:lnTo>
                  <a:pt x="3574059" y="1702308"/>
                </a:lnTo>
                <a:lnTo>
                  <a:pt x="3564407" y="1651508"/>
                </a:lnTo>
                <a:lnTo>
                  <a:pt x="3551072" y="1600708"/>
                </a:lnTo>
                <a:lnTo>
                  <a:pt x="3534206" y="1562608"/>
                </a:lnTo>
                <a:lnTo>
                  <a:pt x="3513975" y="1511808"/>
                </a:lnTo>
                <a:lnTo>
                  <a:pt x="3490531" y="1473708"/>
                </a:lnTo>
                <a:lnTo>
                  <a:pt x="3464014" y="1435608"/>
                </a:lnTo>
                <a:lnTo>
                  <a:pt x="3437255" y="1400949"/>
                </a:lnTo>
                <a:lnTo>
                  <a:pt x="3437255" y="1753108"/>
                </a:lnTo>
                <a:lnTo>
                  <a:pt x="3437255" y="1816608"/>
                </a:lnTo>
                <a:lnTo>
                  <a:pt x="3437255" y="1956308"/>
                </a:lnTo>
                <a:lnTo>
                  <a:pt x="3437255" y="2083308"/>
                </a:lnTo>
                <a:lnTo>
                  <a:pt x="3431413" y="2083308"/>
                </a:lnTo>
                <a:lnTo>
                  <a:pt x="3431413" y="2223008"/>
                </a:lnTo>
                <a:lnTo>
                  <a:pt x="3431413" y="2731008"/>
                </a:lnTo>
                <a:lnTo>
                  <a:pt x="2529205" y="2731008"/>
                </a:lnTo>
                <a:lnTo>
                  <a:pt x="2529205" y="2667508"/>
                </a:lnTo>
                <a:lnTo>
                  <a:pt x="2526995" y="2616708"/>
                </a:lnTo>
                <a:lnTo>
                  <a:pt x="2520391" y="2565908"/>
                </a:lnTo>
                <a:lnTo>
                  <a:pt x="2509393" y="2515108"/>
                </a:lnTo>
                <a:lnTo>
                  <a:pt x="2494000" y="2477008"/>
                </a:lnTo>
                <a:lnTo>
                  <a:pt x="2474214" y="2426208"/>
                </a:lnTo>
                <a:lnTo>
                  <a:pt x="2450020" y="2375408"/>
                </a:lnTo>
                <a:lnTo>
                  <a:pt x="2421458" y="2337308"/>
                </a:lnTo>
                <a:lnTo>
                  <a:pt x="2410460" y="2324608"/>
                </a:lnTo>
                <a:lnTo>
                  <a:pt x="2410460" y="2667508"/>
                </a:lnTo>
                <a:lnTo>
                  <a:pt x="2410460" y="2731008"/>
                </a:lnTo>
                <a:lnTo>
                  <a:pt x="1502410" y="2731008"/>
                </a:lnTo>
                <a:lnTo>
                  <a:pt x="1502410" y="2667508"/>
                </a:lnTo>
                <a:lnTo>
                  <a:pt x="1504975" y="2616708"/>
                </a:lnTo>
                <a:lnTo>
                  <a:pt x="1512519" y="2565908"/>
                </a:lnTo>
                <a:lnTo>
                  <a:pt x="1524800" y="2527808"/>
                </a:lnTo>
                <a:lnTo>
                  <a:pt x="1541576" y="2477008"/>
                </a:lnTo>
                <a:lnTo>
                  <a:pt x="1562595" y="2438908"/>
                </a:lnTo>
                <a:lnTo>
                  <a:pt x="1587627" y="2400808"/>
                </a:lnTo>
                <a:lnTo>
                  <a:pt x="1616430" y="2362708"/>
                </a:lnTo>
                <a:lnTo>
                  <a:pt x="1648752" y="2337308"/>
                </a:lnTo>
                <a:lnTo>
                  <a:pt x="1684362" y="2299208"/>
                </a:lnTo>
                <a:lnTo>
                  <a:pt x="1723009" y="2273808"/>
                </a:lnTo>
                <a:lnTo>
                  <a:pt x="1764449" y="2261108"/>
                </a:lnTo>
                <a:lnTo>
                  <a:pt x="1808454" y="2235708"/>
                </a:lnTo>
                <a:lnTo>
                  <a:pt x="1854771" y="2223008"/>
                </a:lnTo>
                <a:lnTo>
                  <a:pt x="2044598" y="2223008"/>
                </a:lnTo>
                <a:lnTo>
                  <a:pt x="2088134" y="2235708"/>
                </a:lnTo>
                <a:lnTo>
                  <a:pt x="2129967" y="2248408"/>
                </a:lnTo>
                <a:lnTo>
                  <a:pt x="2169858" y="2273808"/>
                </a:lnTo>
                <a:lnTo>
                  <a:pt x="2207552" y="2286508"/>
                </a:lnTo>
                <a:lnTo>
                  <a:pt x="2242820" y="2311908"/>
                </a:lnTo>
                <a:lnTo>
                  <a:pt x="2275408" y="2350008"/>
                </a:lnTo>
                <a:lnTo>
                  <a:pt x="2305062" y="2375408"/>
                </a:lnTo>
                <a:lnTo>
                  <a:pt x="2331567" y="2413508"/>
                </a:lnTo>
                <a:lnTo>
                  <a:pt x="2354656" y="2451608"/>
                </a:lnTo>
                <a:lnTo>
                  <a:pt x="2374100" y="2489708"/>
                </a:lnTo>
                <a:lnTo>
                  <a:pt x="2389632" y="2527808"/>
                </a:lnTo>
                <a:lnTo>
                  <a:pt x="2401036" y="2578608"/>
                </a:lnTo>
                <a:lnTo>
                  <a:pt x="2408059" y="2616708"/>
                </a:lnTo>
                <a:lnTo>
                  <a:pt x="2410460" y="2667508"/>
                </a:lnTo>
                <a:lnTo>
                  <a:pt x="2410460" y="2324608"/>
                </a:lnTo>
                <a:lnTo>
                  <a:pt x="2388489" y="2299208"/>
                </a:lnTo>
                <a:lnTo>
                  <a:pt x="2351151" y="2261108"/>
                </a:lnTo>
                <a:lnTo>
                  <a:pt x="2341257" y="2248408"/>
                </a:lnTo>
                <a:lnTo>
                  <a:pt x="2319299" y="2223008"/>
                </a:lnTo>
                <a:lnTo>
                  <a:pt x="3431413" y="2223008"/>
                </a:lnTo>
                <a:lnTo>
                  <a:pt x="3431413" y="2083308"/>
                </a:lnTo>
                <a:lnTo>
                  <a:pt x="2202688" y="2083308"/>
                </a:lnTo>
                <a:lnTo>
                  <a:pt x="2223668" y="2057908"/>
                </a:lnTo>
                <a:lnTo>
                  <a:pt x="2241296" y="2019808"/>
                </a:lnTo>
                <a:lnTo>
                  <a:pt x="2254440" y="1994408"/>
                </a:lnTo>
                <a:lnTo>
                  <a:pt x="2261997" y="1956308"/>
                </a:lnTo>
                <a:lnTo>
                  <a:pt x="3437255" y="1956308"/>
                </a:lnTo>
                <a:lnTo>
                  <a:pt x="3437255" y="1816608"/>
                </a:lnTo>
                <a:lnTo>
                  <a:pt x="2529205" y="1816608"/>
                </a:lnTo>
                <a:lnTo>
                  <a:pt x="2529205" y="1753108"/>
                </a:lnTo>
                <a:lnTo>
                  <a:pt x="2531529" y="1702308"/>
                </a:lnTo>
                <a:lnTo>
                  <a:pt x="2538361" y="1664208"/>
                </a:lnTo>
                <a:lnTo>
                  <a:pt x="2549499" y="1613408"/>
                </a:lnTo>
                <a:lnTo>
                  <a:pt x="2564701" y="1575308"/>
                </a:lnTo>
                <a:lnTo>
                  <a:pt x="2583764" y="1537208"/>
                </a:lnTo>
                <a:lnTo>
                  <a:pt x="2606484" y="1499108"/>
                </a:lnTo>
                <a:lnTo>
                  <a:pt x="2632621" y="1461008"/>
                </a:lnTo>
                <a:lnTo>
                  <a:pt x="2661958" y="1435608"/>
                </a:lnTo>
                <a:lnTo>
                  <a:pt x="2694305" y="1410208"/>
                </a:lnTo>
                <a:lnTo>
                  <a:pt x="2729420" y="1384808"/>
                </a:lnTo>
                <a:lnTo>
                  <a:pt x="2767088" y="1359408"/>
                </a:lnTo>
                <a:lnTo>
                  <a:pt x="2807106" y="1334008"/>
                </a:lnTo>
                <a:lnTo>
                  <a:pt x="2849257" y="1321308"/>
                </a:lnTo>
                <a:lnTo>
                  <a:pt x="2893301" y="1308608"/>
                </a:lnTo>
                <a:lnTo>
                  <a:pt x="3083052" y="1308608"/>
                </a:lnTo>
                <a:lnTo>
                  <a:pt x="3128861" y="1321308"/>
                </a:lnTo>
                <a:lnTo>
                  <a:pt x="3172574" y="1346708"/>
                </a:lnTo>
                <a:lnTo>
                  <a:pt x="3213938" y="1359408"/>
                </a:lnTo>
                <a:lnTo>
                  <a:pt x="3252660" y="1384808"/>
                </a:lnTo>
                <a:lnTo>
                  <a:pt x="3288474" y="1422908"/>
                </a:lnTo>
                <a:lnTo>
                  <a:pt x="3321100" y="1448308"/>
                </a:lnTo>
                <a:lnTo>
                  <a:pt x="3350272" y="1486408"/>
                </a:lnTo>
                <a:lnTo>
                  <a:pt x="3375698" y="1524508"/>
                </a:lnTo>
                <a:lnTo>
                  <a:pt x="3397123" y="1562608"/>
                </a:lnTo>
                <a:lnTo>
                  <a:pt x="3414268" y="1613408"/>
                </a:lnTo>
                <a:lnTo>
                  <a:pt x="3426853" y="1651508"/>
                </a:lnTo>
                <a:lnTo>
                  <a:pt x="3434600" y="1702308"/>
                </a:lnTo>
                <a:lnTo>
                  <a:pt x="3437255" y="1753108"/>
                </a:lnTo>
                <a:lnTo>
                  <a:pt x="3437255" y="1400949"/>
                </a:lnTo>
                <a:lnTo>
                  <a:pt x="3434600" y="1397508"/>
                </a:lnTo>
                <a:lnTo>
                  <a:pt x="3402431" y="1359408"/>
                </a:lnTo>
                <a:lnTo>
                  <a:pt x="3367671" y="1321308"/>
                </a:lnTo>
                <a:lnTo>
                  <a:pt x="3349079" y="1308608"/>
                </a:lnTo>
                <a:lnTo>
                  <a:pt x="3330486" y="1295908"/>
                </a:lnTo>
                <a:lnTo>
                  <a:pt x="3291014" y="1270508"/>
                </a:lnTo>
                <a:lnTo>
                  <a:pt x="3249422" y="1245108"/>
                </a:lnTo>
                <a:lnTo>
                  <a:pt x="3205861" y="1219708"/>
                </a:lnTo>
                <a:lnTo>
                  <a:pt x="3211703" y="1219708"/>
                </a:lnTo>
                <a:lnTo>
                  <a:pt x="3245015" y="1181608"/>
                </a:lnTo>
                <a:lnTo>
                  <a:pt x="3272917" y="1130808"/>
                </a:lnTo>
                <a:lnTo>
                  <a:pt x="3294240" y="1092708"/>
                </a:lnTo>
                <a:lnTo>
                  <a:pt x="3307867" y="1041908"/>
                </a:lnTo>
                <a:lnTo>
                  <a:pt x="3312668" y="978408"/>
                </a:lnTo>
                <a:lnTo>
                  <a:pt x="3309213" y="940308"/>
                </a:lnTo>
                <a:lnTo>
                  <a:pt x="3299180" y="889508"/>
                </a:lnTo>
                <a:lnTo>
                  <a:pt x="3283051" y="851408"/>
                </a:lnTo>
                <a:lnTo>
                  <a:pt x="3261309" y="813308"/>
                </a:lnTo>
                <a:lnTo>
                  <a:pt x="3234436" y="775208"/>
                </a:lnTo>
                <a:lnTo>
                  <a:pt x="3202902" y="737108"/>
                </a:lnTo>
                <a:lnTo>
                  <a:pt x="3176143" y="718083"/>
                </a:lnTo>
                <a:lnTo>
                  <a:pt x="3176143" y="978408"/>
                </a:lnTo>
                <a:lnTo>
                  <a:pt x="3170923" y="1029208"/>
                </a:lnTo>
                <a:lnTo>
                  <a:pt x="3156153" y="1067308"/>
                </a:lnTo>
                <a:lnTo>
                  <a:pt x="3133204" y="1105408"/>
                </a:lnTo>
                <a:lnTo>
                  <a:pt x="3103384" y="1143508"/>
                </a:lnTo>
                <a:lnTo>
                  <a:pt x="3068066" y="1168908"/>
                </a:lnTo>
                <a:lnTo>
                  <a:pt x="3028581" y="1181608"/>
                </a:lnTo>
                <a:lnTo>
                  <a:pt x="2941751" y="1181608"/>
                </a:lnTo>
                <a:lnTo>
                  <a:pt x="2900654" y="1168908"/>
                </a:lnTo>
                <a:lnTo>
                  <a:pt x="2864256" y="1143508"/>
                </a:lnTo>
                <a:lnTo>
                  <a:pt x="2833763" y="1105408"/>
                </a:lnTo>
                <a:lnTo>
                  <a:pt x="2810459" y="1067308"/>
                </a:lnTo>
                <a:lnTo>
                  <a:pt x="2795549" y="1029208"/>
                </a:lnTo>
                <a:lnTo>
                  <a:pt x="2790317" y="978408"/>
                </a:lnTo>
                <a:lnTo>
                  <a:pt x="2795549" y="940308"/>
                </a:lnTo>
                <a:lnTo>
                  <a:pt x="2810459" y="902208"/>
                </a:lnTo>
                <a:lnTo>
                  <a:pt x="2833763" y="864108"/>
                </a:lnTo>
                <a:lnTo>
                  <a:pt x="2864256" y="838708"/>
                </a:lnTo>
                <a:lnTo>
                  <a:pt x="2900654" y="813308"/>
                </a:lnTo>
                <a:lnTo>
                  <a:pt x="2941751" y="800608"/>
                </a:lnTo>
                <a:lnTo>
                  <a:pt x="2986278" y="787908"/>
                </a:lnTo>
                <a:lnTo>
                  <a:pt x="3035389" y="800608"/>
                </a:lnTo>
                <a:lnTo>
                  <a:pt x="3080372" y="826008"/>
                </a:lnTo>
                <a:lnTo>
                  <a:pt x="3119069" y="851408"/>
                </a:lnTo>
                <a:lnTo>
                  <a:pt x="3149346" y="889508"/>
                </a:lnTo>
                <a:lnTo>
                  <a:pt x="3169081" y="940308"/>
                </a:lnTo>
                <a:lnTo>
                  <a:pt x="3176143" y="978408"/>
                </a:lnTo>
                <a:lnTo>
                  <a:pt x="3176143" y="718083"/>
                </a:lnTo>
                <a:lnTo>
                  <a:pt x="3167189" y="711708"/>
                </a:lnTo>
                <a:lnTo>
                  <a:pt x="3127794" y="699008"/>
                </a:lnTo>
                <a:lnTo>
                  <a:pt x="3085185" y="673608"/>
                </a:lnTo>
                <a:lnTo>
                  <a:pt x="3039834" y="660908"/>
                </a:lnTo>
                <a:lnTo>
                  <a:pt x="2944609" y="660908"/>
                </a:lnTo>
                <a:lnTo>
                  <a:pt x="2899232" y="673608"/>
                </a:lnTo>
                <a:lnTo>
                  <a:pt x="2856585" y="699008"/>
                </a:lnTo>
                <a:lnTo>
                  <a:pt x="2817152" y="711708"/>
                </a:lnTo>
                <a:lnTo>
                  <a:pt x="2781414" y="737108"/>
                </a:lnTo>
                <a:lnTo>
                  <a:pt x="2749854" y="775208"/>
                </a:lnTo>
                <a:lnTo>
                  <a:pt x="2722956" y="813308"/>
                </a:lnTo>
                <a:lnTo>
                  <a:pt x="2701201" y="851408"/>
                </a:lnTo>
                <a:lnTo>
                  <a:pt x="2685059" y="889508"/>
                </a:lnTo>
                <a:lnTo>
                  <a:pt x="2675013" y="940308"/>
                </a:lnTo>
                <a:lnTo>
                  <a:pt x="2671572" y="978408"/>
                </a:lnTo>
                <a:lnTo>
                  <a:pt x="2675178" y="1041908"/>
                </a:lnTo>
                <a:lnTo>
                  <a:pt x="2686202" y="1092708"/>
                </a:lnTo>
                <a:lnTo>
                  <a:pt x="2704922" y="1130808"/>
                </a:lnTo>
                <a:lnTo>
                  <a:pt x="2731617" y="1181608"/>
                </a:lnTo>
                <a:lnTo>
                  <a:pt x="2766568" y="1219708"/>
                </a:lnTo>
                <a:lnTo>
                  <a:pt x="2778379" y="1219708"/>
                </a:lnTo>
                <a:lnTo>
                  <a:pt x="2732455" y="1245108"/>
                </a:lnTo>
                <a:lnTo>
                  <a:pt x="2688894" y="1270508"/>
                </a:lnTo>
                <a:lnTo>
                  <a:pt x="2647835" y="1295908"/>
                </a:lnTo>
                <a:lnTo>
                  <a:pt x="2609456" y="1321308"/>
                </a:lnTo>
                <a:lnTo>
                  <a:pt x="2579205" y="1353756"/>
                </a:lnTo>
                <a:lnTo>
                  <a:pt x="2577719" y="1351661"/>
                </a:lnTo>
                <a:lnTo>
                  <a:pt x="2170049" y="1038225"/>
                </a:lnTo>
                <a:lnTo>
                  <a:pt x="2154542" y="1031951"/>
                </a:lnTo>
                <a:lnTo>
                  <a:pt x="2136533" y="1033399"/>
                </a:lnTo>
                <a:lnTo>
                  <a:pt x="2118449" y="1041908"/>
                </a:lnTo>
                <a:lnTo>
                  <a:pt x="2102739" y="1056767"/>
                </a:lnTo>
                <a:lnTo>
                  <a:pt x="2092782" y="1078280"/>
                </a:lnTo>
                <a:lnTo>
                  <a:pt x="2089861" y="1098105"/>
                </a:lnTo>
                <a:lnTo>
                  <a:pt x="2093252" y="1114704"/>
                </a:lnTo>
                <a:lnTo>
                  <a:pt x="2102231" y="1126490"/>
                </a:lnTo>
                <a:lnTo>
                  <a:pt x="2509418" y="1439570"/>
                </a:lnTo>
                <a:lnTo>
                  <a:pt x="2486164" y="1473708"/>
                </a:lnTo>
                <a:lnTo>
                  <a:pt x="2463736" y="1511808"/>
                </a:lnTo>
                <a:lnTo>
                  <a:pt x="2445004" y="1562608"/>
                </a:lnTo>
                <a:lnTo>
                  <a:pt x="2430145" y="1600708"/>
                </a:lnTo>
                <a:lnTo>
                  <a:pt x="2419312" y="1651508"/>
                </a:lnTo>
                <a:lnTo>
                  <a:pt x="2412695" y="1702308"/>
                </a:lnTo>
                <a:lnTo>
                  <a:pt x="2410460" y="1753108"/>
                </a:lnTo>
                <a:lnTo>
                  <a:pt x="2410460" y="1816608"/>
                </a:lnTo>
                <a:lnTo>
                  <a:pt x="2273808" y="1816608"/>
                </a:lnTo>
                <a:lnTo>
                  <a:pt x="2260130" y="1778508"/>
                </a:lnTo>
                <a:lnTo>
                  <a:pt x="2239264" y="1727708"/>
                </a:lnTo>
                <a:lnTo>
                  <a:pt x="2211921" y="1689608"/>
                </a:lnTo>
                <a:lnTo>
                  <a:pt x="2178862" y="1651508"/>
                </a:lnTo>
                <a:lnTo>
                  <a:pt x="2143252" y="1627746"/>
                </a:lnTo>
                <a:lnTo>
                  <a:pt x="2143252" y="1880108"/>
                </a:lnTo>
                <a:lnTo>
                  <a:pt x="2138007" y="1930908"/>
                </a:lnTo>
                <a:lnTo>
                  <a:pt x="2123135" y="1969008"/>
                </a:lnTo>
                <a:lnTo>
                  <a:pt x="2099843" y="2007108"/>
                </a:lnTo>
                <a:lnTo>
                  <a:pt x="2069401" y="2032508"/>
                </a:lnTo>
                <a:lnTo>
                  <a:pt x="2033041" y="2057908"/>
                </a:lnTo>
                <a:lnTo>
                  <a:pt x="1992007" y="2070608"/>
                </a:lnTo>
                <a:lnTo>
                  <a:pt x="1947545" y="2083308"/>
                </a:lnTo>
                <a:lnTo>
                  <a:pt x="1903056" y="2070608"/>
                </a:lnTo>
                <a:lnTo>
                  <a:pt x="1861985" y="2057908"/>
                </a:lnTo>
                <a:lnTo>
                  <a:pt x="1825574" y="2045208"/>
                </a:lnTo>
                <a:lnTo>
                  <a:pt x="1795068" y="2007108"/>
                </a:lnTo>
                <a:lnTo>
                  <a:pt x="1771738" y="1969008"/>
                </a:lnTo>
                <a:lnTo>
                  <a:pt x="1756829" y="1930908"/>
                </a:lnTo>
                <a:lnTo>
                  <a:pt x="1751584" y="1880108"/>
                </a:lnTo>
                <a:lnTo>
                  <a:pt x="1756829" y="1842008"/>
                </a:lnTo>
                <a:lnTo>
                  <a:pt x="1771738" y="1803908"/>
                </a:lnTo>
                <a:lnTo>
                  <a:pt x="1795068" y="1765808"/>
                </a:lnTo>
                <a:lnTo>
                  <a:pt x="1825574" y="1740408"/>
                </a:lnTo>
                <a:lnTo>
                  <a:pt x="1861985" y="1715008"/>
                </a:lnTo>
                <a:lnTo>
                  <a:pt x="1903056" y="1702308"/>
                </a:lnTo>
                <a:lnTo>
                  <a:pt x="1947545" y="1689608"/>
                </a:lnTo>
                <a:lnTo>
                  <a:pt x="1990128" y="1702308"/>
                </a:lnTo>
                <a:lnTo>
                  <a:pt x="2030437" y="1715008"/>
                </a:lnTo>
                <a:lnTo>
                  <a:pt x="2066899" y="1740408"/>
                </a:lnTo>
                <a:lnTo>
                  <a:pt x="2097963" y="1765808"/>
                </a:lnTo>
                <a:lnTo>
                  <a:pt x="2122081" y="1803908"/>
                </a:lnTo>
                <a:lnTo>
                  <a:pt x="2137702" y="1842008"/>
                </a:lnTo>
                <a:lnTo>
                  <a:pt x="2143252" y="1880108"/>
                </a:lnTo>
                <a:lnTo>
                  <a:pt x="2143252" y="1627746"/>
                </a:lnTo>
                <a:lnTo>
                  <a:pt x="2140801" y="1626108"/>
                </a:lnTo>
                <a:lnTo>
                  <a:pt x="2098484" y="1600708"/>
                </a:lnTo>
                <a:lnTo>
                  <a:pt x="2052650" y="1575308"/>
                </a:lnTo>
                <a:lnTo>
                  <a:pt x="2004034" y="1562608"/>
                </a:lnTo>
                <a:lnTo>
                  <a:pt x="1905787" y="1562608"/>
                </a:lnTo>
                <a:lnTo>
                  <a:pt x="1860435" y="1575308"/>
                </a:lnTo>
                <a:lnTo>
                  <a:pt x="1817827" y="1588008"/>
                </a:lnTo>
                <a:lnTo>
                  <a:pt x="1778431" y="1613408"/>
                </a:lnTo>
                <a:lnTo>
                  <a:pt x="1742719" y="1638808"/>
                </a:lnTo>
                <a:lnTo>
                  <a:pt x="1711185" y="1676908"/>
                </a:lnTo>
                <a:lnTo>
                  <a:pt x="1684312" y="1702308"/>
                </a:lnTo>
                <a:lnTo>
                  <a:pt x="1662569" y="1740408"/>
                </a:lnTo>
                <a:lnTo>
                  <a:pt x="1646440" y="1791208"/>
                </a:lnTo>
                <a:lnTo>
                  <a:pt x="1636407" y="1829308"/>
                </a:lnTo>
                <a:lnTo>
                  <a:pt x="1632966" y="1880108"/>
                </a:lnTo>
                <a:lnTo>
                  <a:pt x="1637233" y="1930908"/>
                </a:lnTo>
                <a:lnTo>
                  <a:pt x="1650034" y="1994408"/>
                </a:lnTo>
                <a:lnTo>
                  <a:pt x="1671396" y="2032508"/>
                </a:lnTo>
                <a:lnTo>
                  <a:pt x="1701304" y="2083308"/>
                </a:lnTo>
                <a:lnTo>
                  <a:pt x="1739773" y="2121408"/>
                </a:lnTo>
                <a:lnTo>
                  <a:pt x="1693811" y="2134108"/>
                </a:lnTo>
                <a:lnTo>
                  <a:pt x="1650199" y="2159508"/>
                </a:lnTo>
                <a:lnTo>
                  <a:pt x="1609115" y="2184908"/>
                </a:lnTo>
                <a:lnTo>
                  <a:pt x="1570723" y="2223008"/>
                </a:lnTo>
                <a:lnTo>
                  <a:pt x="1535176" y="2248408"/>
                </a:lnTo>
                <a:lnTo>
                  <a:pt x="1502664" y="2286508"/>
                </a:lnTo>
                <a:lnTo>
                  <a:pt x="1473352" y="2324608"/>
                </a:lnTo>
                <a:lnTo>
                  <a:pt x="1447393" y="2362708"/>
                </a:lnTo>
                <a:lnTo>
                  <a:pt x="1424978" y="2413508"/>
                </a:lnTo>
                <a:lnTo>
                  <a:pt x="1406258" y="2451608"/>
                </a:lnTo>
                <a:lnTo>
                  <a:pt x="1391399" y="2502408"/>
                </a:lnTo>
                <a:lnTo>
                  <a:pt x="1380578" y="2553208"/>
                </a:lnTo>
                <a:lnTo>
                  <a:pt x="1373962" y="2604008"/>
                </a:lnTo>
                <a:lnTo>
                  <a:pt x="1371727" y="2654808"/>
                </a:lnTo>
                <a:lnTo>
                  <a:pt x="1371727" y="2781808"/>
                </a:lnTo>
                <a:lnTo>
                  <a:pt x="1376997" y="2807208"/>
                </a:lnTo>
                <a:lnTo>
                  <a:pt x="1391729" y="2832608"/>
                </a:lnTo>
                <a:lnTo>
                  <a:pt x="1414259" y="2845308"/>
                </a:lnTo>
                <a:lnTo>
                  <a:pt x="3537216" y="2845308"/>
                </a:lnTo>
                <a:lnTo>
                  <a:pt x="3559810" y="2832608"/>
                </a:lnTo>
                <a:lnTo>
                  <a:pt x="3574580" y="2807208"/>
                </a:lnTo>
                <a:lnTo>
                  <a:pt x="3579876" y="2781808"/>
                </a:lnTo>
                <a:lnTo>
                  <a:pt x="3579876" y="2731008"/>
                </a:lnTo>
                <a:lnTo>
                  <a:pt x="3579876" y="2223008"/>
                </a:lnTo>
                <a:lnTo>
                  <a:pt x="3579876" y="2083308"/>
                </a:lnTo>
                <a:lnTo>
                  <a:pt x="3579876" y="1956308"/>
                </a:lnTo>
                <a:lnTo>
                  <a:pt x="3579876" y="1816608"/>
                </a:lnTo>
                <a:lnTo>
                  <a:pt x="3579876" y="1753108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06383" y="1551432"/>
            <a:ext cx="3395979" cy="2077720"/>
            <a:chOff x="8406383" y="1551432"/>
            <a:chExt cx="3395979" cy="2077720"/>
          </a:xfrm>
        </p:grpSpPr>
        <p:sp>
          <p:nvSpPr>
            <p:cNvPr id="3" name="object 3"/>
            <p:cNvSpPr/>
            <p:nvPr/>
          </p:nvSpPr>
          <p:spPr>
            <a:xfrm>
              <a:off x="8439911" y="1556004"/>
              <a:ext cx="3361944" cy="2072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06383" y="1551432"/>
              <a:ext cx="3368040" cy="2066925"/>
            </a:xfrm>
            <a:custGeom>
              <a:avLst/>
              <a:gdLst/>
              <a:ahLst/>
              <a:cxnLst/>
              <a:rect l="l" t="t" r="r" b="b"/>
              <a:pathLst>
                <a:path w="3368040" h="2066925">
                  <a:moveTo>
                    <a:pt x="3368039" y="0"/>
                  </a:moveTo>
                  <a:lnTo>
                    <a:pt x="0" y="0"/>
                  </a:lnTo>
                  <a:lnTo>
                    <a:pt x="0" y="2066544"/>
                  </a:lnTo>
                  <a:lnTo>
                    <a:pt x="3368039" y="2066544"/>
                  </a:lnTo>
                  <a:lnTo>
                    <a:pt x="3368039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85503" y="2202180"/>
              <a:ext cx="2231898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71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1829" y="320040"/>
            <a:ext cx="2831020" cy="350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2497" y="228092"/>
            <a:ext cx="2866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5622"/>
                </a:solidFill>
              </a:rPr>
              <a:t>綠色採購相關網站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827532" y="1476755"/>
            <a:ext cx="3368040" cy="2119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4859" y="1490472"/>
            <a:ext cx="3389376" cy="2010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27532" y="1476755"/>
            <a:ext cx="3368040" cy="2065020"/>
            <a:chOff x="827532" y="1476755"/>
            <a:chExt cx="3368040" cy="2065020"/>
          </a:xfrm>
        </p:grpSpPr>
        <p:sp>
          <p:nvSpPr>
            <p:cNvPr id="12" name="object 12"/>
            <p:cNvSpPr/>
            <p:nvPr/>
          </p:nvSpPr>
          <p:spPr>
            <a:xfrm>
              <a:off x="827532" y="1476755"/>
              <a:ext cx="3368040" cy="2065020"/>
            </a:xfrm>
            <a:custGeom>
              <a:avLst/>
              <a:gdLst/>
              <a:ahLst/>
              <a:cxnLst/>
              <a:rect l="l" t="t" r="r" b="b"/>
              <a:pathLst>
                <a:path w="3368040" h="2065020">
                  <a:moveTo>
                    <a:pt x="3368040" y="1894332"/>
                  </a:moveTo>
                  <a:lnTo>
                    <a:pt x="0" y="1894332"/>
                  </a:lnTo>
                  <a:lnTo>
                    <a:pt x="0" y="2065020"/>
                  </a:lnTo>
                  <a:lnTo>
                    <a:pt x="3368040" y="2065020"/>
                  </a:lnTo>
                  <a:lnTo>
                    <a:pt x="3368040" y="1894332"/>
                  </a:lnTo>
                  <a:close/>
                </a:path>
                <a:path w="3368040" h="2065020">
                  <a:moveTo>
                    <a:pt x="3368040" y="0"/>
                  </a:moveTo>
                  <a:lnTo>
                    <a:pt x="0" y="0"/>
                  </a:lnTo>
                  <a:lnTo>
                    <a:pt x="0" y="1502664"/>
                  </a:lnTo>
                  <a:lnTo>
                    <a:pt x="3368040" y="1502664"/>
                  </a:lnTo>
                  <a:lnTo>
                    <a:pt x="336804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4396" y="1993391"/>
              <a:ext cx="1012697" cy="6774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53996" y="1993391"/>
              <a:ext cx="537209" cy="6774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8108" y="1993391"/>
              <a:ext cx="1012697" cy="6774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1852" y="2359152"/>
              <a:ext cx="2841498" cy="6774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7532" y="2979419"/>
              <a:ext cx="3368040" cy="391795"/>
            </a:xfrm>
            <a:custGeom>
              <a:avLst/>
              <a:gdLst/>
              <a:ahLst/>
              <a:cxnLst/>
              <a:rect l="l" t="t" r="r" b="b"/>
              <a:pathLst>
                <a:path w="3368040" h="391795">
                  <a:moveTo>
                    <a:pt x="3368040" y="0"/>
                  </a:moveTo>
                  <a:lnTo>
                    <a:pt x="0" y="0"/>
                  </a:lnTo>
                  <a:lnTo>
                    <a:pt x="0" y="391667"/>
                  </a:lnTo>
                  <a:lnTo>
                    <a:pt x="3368040" y="391667"/>
                  </a:lnTo>
                  <a:lnTo>
                    <a:pt x="336804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617720" y="1545336"/>
            <a:ext cx="3366770" cy="2065020"/>
            <a:chOff x="4617720" y="1545336"/>
            <a:chExt cx="3366770" cy="2065020"/>
          </a:xfrm>
        </p:grpSpPr>
        <p:sp>
          <p:nvSpPr>
            <p:cNvPr id="19" name="object 19"/>
            <p:cNvSpPr/>
            <p:nvPr/>
          </p:nvSpPr>
          <p:spPr>
            <a:xfrm>
              <a:off x="4617720" y="1545335"/>
              <a:ext cx="3366770" cy="2065020"/>
            </a:xfrm>
            <a:custGeom>
              <a:avLst/>
              <a:gdLst/>
              <a:ahLst/>
              <a:cxnLst/>
              <a:rect l="l" t="t" r="r" b="b"/>
              <a:pathLst>
                <a:path w="3366770" h="2065020">
                  <a:moveTo>
                    <a:pt x="3366516" y="1839468"/>
                  </a:moveTo>
                  <a:lnTo>
                    <a:pt x="0" y="1839468"/>
                  </a:lnTo>
                  <a:lnTo>
                    <a:pt x="0" y="2065020"/>
                  </a:lnTo>
                  <a:lnTo>
                    <a:pt x="3366516" y="2065020"/>
                  </a:lnTo>
                  <a:lnTo>
                    <a:pt x="3366516" y="1839468"/>
                  </a:lnTo>
                  <a:close/>
                </a:path>
                <a:path w="3366770" h="2065020">
                  <a:moveTo>
                    <a:pt x="3366516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3366516" y="1447800"/>
                  </a:lnTo>
                  <a:lnTo>
                    <a:pt x="3366516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90516" y="2167127"/>
              <a:ext cx="2841497" cy="6774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17720" y="2993136"/>
              <a:ext cx="3366770" cy="391795"/>
            </a:xfrm>
            <a:custGeom>
              <a:avLst/>
              <a:gdLst/>
              <a:ahLst/>
              <a:cxnLst/>
              <a:rect l="l" t="t" r="r" b="b"/>
              <a:pathLst>
                <a:path w="3366770" h="391795">
                  <a:moveTo>
                    <a:pt x="3366516" y="0"/>
                  </a:moveTo>
                  <a:lnTo>
                    <a:pt x="0" y="0"/>
                  </a:lnTo>
                  <a:lnTo>
                    <a:pt x="0" y="391667"/>
                  </a:lnTo>
                  <a:lnTo>
                    <a:pt x="3366516" y="391667"/>
                  </a:lnTo>
                  <a:lnTo>
                    <a:pt x="336651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67155" y="4227576"/>
            <a:ext cx="3366770" cy="2065020"/>
            <a:chOff x="867155" y="4227576"/>
            <a:chExt cx="3366770" cy="2065020"/>
          </a:xfrm>
        </p:grpSpPr>
        <p:sp>
          <p:nvSpPr>
            <p:cNvPr id="23" name="object 23"/>
            <p:cNvSpPr/>
            <p:nvPr/>
          </p:nvSpPr>
          <p:spPr>
            <a:xfrm>
              <a:off x="867155" y="4227576"/>
              <a:ext cx="3366516" cy="18882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7156" y="4227575"/>
              <a:ext cx="3366770" cy="2065020"/>
            </a:xfrm>
            <a:custGeom>
              <a:avLst/>
              <a:gdLst/>
              <a:ahLst/>
              <a:cxnLst/>
              <a:rect l="l" t="t" r="r" b="b"/>
              <a:pathLst>
                <a:path w="3366770" h="2065020">
                  <a:moveTo>
                    <a:pt x="3366516" y="1647444"/>
                  </a:moveTo>
                  <a:lnTo>
                    <a:pt x="0" y="1647444"/>
                  </a:lnTo>
                  <a:lnTo>
                    <a:pt x="0" y="2065020"/>
                  </a:lnTo>
                  <a:lnTo>
                    <a:pt x="3366516" y="2065020"/>
                  </a:lnTo>
                  <a:lnTo>
                    <a:pt x="3366516" y="1647444"/>
                  </a:lnTo>
                  <a:close/>
                </a:path>
                <a:path w="3366770" h="2065020">
                  <a:moveTo>
                    <a:pt x="3366516" y="0"/>
                  </a:moveTo>
                  <a:lnTo>
                    <a:pt x="0" y="0"/>
                  </a:lnTo>
                  <a:lnTo>
                    <a:pt x="0" y="1255776"/>
                  </a:lnTo>
                  <a:lnTo>
                    <a:pt x="3366516" y="1255776"/>
                  </a:lnTo>
                  <a:lnTo>
                    <a:pt x="3366516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9951" y="4657344"/>
              <a:ext cx="2841498" cy="6774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7155" y="5483352"/>
              <a:ext cx="3366770" cy="391795"/>
            </a:xfrm>
            <a:custGeom>
              <a:avLst/>
              <a:gdLst/>
              <a:ahLst/>
              <a:cxnLst/>
              <a:rect l="l" t="t" r="r" b="b"/>
              <a:pathLst>
                <a:path w="3366770" h="391795">
                  <a:moveTo>
                    <a:pt x="3366516" y="0"/>
                  </a:moveTo>
                  <a:lnTo>
                    <a:pt x="0" y="0"/>
                  </a:lnTo>
                  <a:lnTo>
                    <a:pt x="0" y="391668"/>
                  </a:lnTo>
                  <a:lnTo>
                    <a:pt x="3366516" y="391668"/>
                  </a:lnTo>
                  <a:lnTo>
                    <a:pt x="336651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594859" y="4250435"/>
            <a:ext cx="3395979" cy="2065020"/>
            <a:chOff x="4594859" y="4250435"/>
            <a:chExt cx="3395979" cy="2065020"/>
          </a:xfrm>
        </p:grpSpPr>
        <p:sp>
          <p:nvSpPr>
            <p:cNvPr id="28" name="object 28"/>
            <p:cNvSpPr/>
            <p:nvPr/>
          </p:nvSpPr>
          <p:spPr>
            <a:xfrm>
              <a:off x="4594859" y="4338827"/>
              <a:ext cx="3389376" cy="18882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17720" y="4250435"/>
              <a:ext cx="3366770" cy="2065020"/>
            </a:xfrm>
            <a:custGeom>
              <a:avLst/>
              <a:gdLst/>
              <a:ahLst/>
              <a:cxnLst/>
              <a:rect l="l" t="t" r="r" b="b"/>
              <a:pathLst>
                <a:path w="3366770" h="2065020">
                  <a:moveTo>
                    <a:pt x="3366516" y="1658112"/>
                  </a:moveTo>
                  <a:lnTo>
                    <a:pt x="0" y="1658112"/>
                  </a:lnTo>
                  <a:lnTo>
                    <a:pt x="0" y="2065020"/>
                  </a:lnTo>
                  <a:lnTo>
                    <a:pt x="3366516" y="2065020"/>
                  </a:lnTo>
                  <a:lnTo>
                    <a:pt x="3366516" y="1658112"/>
                  </a:lnTo>
                  <a:close/>
                </a:path>
                <a:path w="3366770" h="2065020">
                  <a:moveTo>
                    <a:pt x="3366516" y="0"/>
                  </a:moveTo>
                  <a:lnTo>
                    <a:pt x="0" y="0"/>
                  </a:lnTo>
                  <a:lnTo>
                    <a:pt x="0" y="1266444"/>
                  </a:lnTo>
                  <a:lnTo>
                    <a:pt x="3366516" y="1266444"/>
                  </a:lnTo>
                  <a:lnTo>
                    <a:pt x="3366516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49011" y="4591811"/>
              <a:ext cx="2536697" cy="6774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96611" y="4957571"/>
              <a:ext cx="2841497" cy="67741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22291" y="5516879"/>
              <a:ext cx="3368040" cy="391795"/>
            </a:xfrm>
            <a:custGeom>
              <a:avLst/>
              <a:gdLst/>
              <a:ahLst/>
              <a:cxnLst/>
              <a:rect l="l" t="t" r="r" b="b"/>
              <a:pathLst>
                <a:path w="3368040" h="391795">
                  <a:moveTo>
                    <a:pt x="3368040" y="0"/>
                  </a:moveTo>
                  <a:lnTo>
                    <a:pt x="0" y="0"/>
                  </a:lnTo>
                  <a:lnTo>
                    <a:pt x="0" y="391668"/>
                  </a:lnTo>
                  <a:lnTo>
                    <a:pt x="3368040" y="391668"/>
                  </a:lnTo>
                  <a:lnTo>
                    <a:pt x="336804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821182" y="1470405"/>
          <a:ext cx="3368040" cy="2065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2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0" spc="-5" dirty="0">
                          <a:solidFill>
                            <a:srgbClr val="FFC000"/>
                          </a:solidFill>
                          <a:latin typeface="Noto Sans CJK JP Medium"/>
                          <a:cs typeface="Noto Sans CJK JP Medium"/>
                        </a:rPr>
                        <a:t>申報</a:t>
                      </a:r>
                      <a:r>
                        <a:rPr sz="2400" b="0" spc="114" dirty="0">
                          <a:solidFill>
                            <a:srgbClr val="FFC000"/>
                          </a:solidFill>
                          <a:latin typeface="Noto Sans CJK JP Medium"/>
                          <a:cs typeface="Noto Sans CJK JP Medium"/>
                        </a:rPr>
                        <a:t>/</a:t>
                      </a:r>
                      <a:r>
                        <a:rPr sz="2400" b="0" spc="-5" dirty="0">
                          <a:solidFill>
                            <a:srgbClr val="FFC000"/>
                          </a:solidFill>
                          <a:latin typeface="Noto Sans CJK JP Medium"/>
                          <a:cs typeface="Noto Sans CJK JP Medium"/>
                        </a:rPr>
                        <a:t>查詢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b="0" dirty="0">
                          <a:solidFill>
                            <a:srgbClr val="FFC000"/>
                          </a:solidFill>
                          <a:latin typeface="Noto Sans CJK JP Medium"/>
                          <a:cs typeface="Noto Sans CJK JP Medium"/>
                        </a:rPr>
                        <a:t>機關綠色採購成果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  <a:lnT w="12700">
                      <a:solidFill>
                        <a:srgbClr val="14506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https://greenliving.epa.gov.tw/GreenLife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  <a:lnB w="12700">
                      <a:solidFill>
                        <a:srgbClr val="14506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4611370" y="1538986"/>
          <a:ext cx="3366770" cy="20650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46355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400" b="0" dirty="0">
                          <a:solidFill>
                            <a:srgbClr val="FFC000"/>
                          </a:solidFill>
                          <a:latin typeface="Noto Sans CJK JP Medium"/>
                          <a:cs typeface="Noto Sans CJK JP Medium"/>
                        </a:rPr>
                        <a:t>查詢環保標章產品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  <a:lnT w="12700">
                      <a:solidFill>
                        <a:srgbClr val="14506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67">
                <a:tc>
                  <a:txBody>
                    <a:bodyPr/>
                    <a:lstStyle/>
                    <a:p>
                      <a:pPr marL="1321435" marR="351155" indent="-96329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https://greenliving.epa.gov.tw/newPublic/Product/  ProductQuery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  <a:lnB w="19050">
                      <a:solidFill>
                        <a:srgbClr val="14506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860805" y="4221226"/>
          <a:ext cx="3366770" cy="2065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5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463550">
                        <a:lnSpc>
                          <a:spcPct val="100000"/>
                        </a:lnSpc>
                      </a:pPr>
                      <a:r>
                        <a:rPr sz="2400" b="0" dirty="0">
                          <a:solidFill>
                            <a:srgbClr val="FFC000"/>
                          </a:solidFill>
                          <a:latin typeface="Noto Sans CJK JP Medium"/>
                          <a:cs typeface="Noto Sans CJK JP Medium"/>
                        </a:rPr>
                        <a:t>查詢綠色旅遊行程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  <a:lnT w="12700">
                      <a:solidFill>
                        <a:srgbClr val="14506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68">
                <a:tc>
                  <a:txBody>
                    <a:bodyPr/>
                    <a:lstStyle/>
                    <a:p>
                      <a:pPr marL="1376045" marR="337820" indent="-10325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https://greenliving.epa.gov.tw/newPublic/GreenTra  vel/Tourism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  <a:lnB w="12700">
                      <a:solidFill>
                        <a:srgbClr val="14506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4611370" y="4244085"/>
          <a:ext cx="3366770" cy="2065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6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621665">
                        <a:lnSpc>
                          <a:spcPct val="100000"/>
                        </a:lnSpc>
                      </a:pPr>
                      <a:r>
                        <a:rPr sz="2400" b="0" spc="-5" dirty="0">
                          <a:solidFill>
                            <a:srgbClr val="FFC000"/>
                          </a:solidFill>
                          <a:latin typeface="Noto Sans CJK JP Medium"/>
                          <a:cs typeface="Noto Sans CJK JP Medium"/>
                        </a:rPr>
                        <a:t>民間企業及團體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0" dirty="0">
                          <a:solidFill>
                            <a:srgbClr val="FFC000"/>
                          </a:solidFill>
                          <a:latin typeface="Noto Sans CJK JP Medium"/>
                          <a:cs typeface="Noto Sans CJK JP Medium"/>
                        </a:rPr>
                        <a:t>綠色採購申報平臺</a:t>
                      </a:r>
                      <a:endParaRPr sz="24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35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  <a:lnT w="12700">
                      <a:solidFill>
                        <a:srgbClr val="14506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68">
                <a:tc>
                  <a:txBody>
                    <a:bodyPr/>
                    <a:lstStyle/>
                    <a:p>
                      <a:pPr marL="1078230" marR="339725" indent="-7226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15" dirty="0">
                          <a:solidFill>
                            <a:srgbClr val="FFFFFF"/>
                          </a:solidFill>
                          <a:latin typeface="UKIJ CJK"/>
                          <a:cs typeface="UKIJ CJK"/>
                        </a:rPr>
                        <a:t>https://greenliving.epa.gov.tw/GreenLife/Pur  </a:t>
                      </a:r>
                      <a:r>
                        <a:rPr sz="1000" spc="20" dirty="0">
                          <a:solidFill>
                            <a:srgbClr val="FFFFFF"/>
                          </a:solidFill>
                          <a:latin typeface="UKIJ CJK"/>
                          <a:cs typeface="UKIJ CJK"/>
                        </a:rPr>
                        <a:t>ChaseRpt/login.aspx</a:t>
                      </a:r>
                      <a:endParaRPr sz="1000">
                        <a:latin typeface="UKIJ CJK"/>
                        <a:cs typeface="UKIJ CJK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45064"/>
                      </a:solidFill>
                      <a:prstDash val="solid"/>
                    </a:lnL>
                    <a:lnR w="12700">
                      <a:solidFill>
                        <a:srgbClr val="145064"/>
                      </a:solidFill>
                      <a:prstDash val="solid"/>
                    </a:lnR>
                    <a:lnB w="12700">
                      <a:solidFill>
                        <a:srgbClr val="14506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7" name="object 37"/>
          <p:cNvGrpSpPr/>
          <p:nvPr/>
        </p:nvGrpSpPr>
        <p:grpSpPr>
          <a:xfrm>
            <a:off x="224027" y="271272"/>
            <a:ext cx="603885" cy="401320"/>
            <a:chOff x="224027" y="271272"/>
            <a:chExt cx="603885" cy="401320"/>
          </a:xfrm>
        </p:grpSpPr>
        <p:sp>
          <p:nvSpPr>
            <p:cNvPr id="38" name="object 38"/>
            <p:cNvSpPr/>
            <p:nvPr/>
          </p:nvSpPr>
          <p:spPr>
            <a:xfrm>
              <a:off x="224027" y="271272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20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3003" y="271272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1123" y="271272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406383" y="1551432"/>
            <a:ext cx="3368040" cy="2066925"/>
          </a:xfrm>
          <a:prstGeom prst="rect">
            <a:avLst/>
          </a:prstGeom>
          <a:ln w="12700">
            <a:solidFill>
              <a:srgbClr val="14506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770255">
              <a:lnSpc>
                <a:spcPct val="100000"/>
              </a:lnSpc>
              <a:spcBef>
                <a:spcPts val="2155"/>
              </a:spcBef>
            </a:pPr>
            <a:r>
              <a:rPr sz="2400" b="0" spc="-5" dirty="0">
                <a:solidFill>
                  <a:srgbClr val="FFC000"/>
                </a:solidFill>
                <a:latin typeface="Noto Sans CJK JP Medium"/>
                <a:cs typeface="Noto Sans CJK JP Medium"/>
              </a:rPr>
              <a:t>響應綠色辦公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615171" y="3985259"/>
            <a:ext cx="2950464" cy="25496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83132" y="134299"/>
            <a:ext cx="3690620" cy="773430"/>
            <a:chOff x="8383132" y="134299"/>
            <a:chExt cx="3690620" cy="77343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3854" y="134299"/>
              <a:ext cx="2815156" cy="7730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22422" y="150979"/>
              <a:ext cx="673676" cy="6595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50325" y="176508"/>
              <a:ext cx="605155" cy="594360"/>
            </a:xfrm>
            <a:custGeom>
              <a:avLst/>
              <a:gdLst/>
              <a:ahLst/>
              <a:cxnLst/>
              <a:rect l="l" t="t" r="r" b="b"/>
              <a:pathLst>
                <a:path w="605154" h="594360">
                  <a:moveTo>
                    <a:pt x="319630" y="0"/>
                  </a:moveTo>
                  <a:lnTo>
                    <a:pt x="304883" y="5314"/>
                  </a:lnTo>
                  <a:lnTo>
                    <a:pt x="292967" y="15663"/>
                  </a:lnTo>
                  <a:lnTo>
                    <a:pt x="285513" y="29439"/>
                  </a:lnTo>
                  <a:lnTo>
                    <a:pt x="267191" y="83804"/>
                  </a:lnTo>
                  <a:lnTo>
                    <a:pt x="242158" y="62603"/>
                  </a:lnTo>
                  <a:lnTo>
                    <a:pt x="234775" y="58948"/>
                  </a:lnTo>
                  <a:lnTo>
                    <a:pt x="226990" y="57353"/>
                  </a:lnTo>
                  <a:lnTo>
                    <a:pt x="222896" y="50840"/>
                  </a:lnTo>
                  <a:lnTo>
                    <a:pt x="178065" y="16147"/>
                  </a:lnTo>
                  <a:lnTo>
                    <a:pt x="164162" y="8054"/>
                  </a:lnTo>
                  <a:lnTo>
                    <a:pt x="149240" y="4733"/>
                  </a:lnTo>
                  <a:lnTo>
                    <a:pt x="134369" y="7119"/>
                  </a:lnTo>
                  <a:lnTo>
                    <a:pt x="36523" y="104412"/>
                  </a:lnTo>
                  <a:lnTo>
                    <a:pt x="7571" y="143542"/>
                  </a:lnTo>
                  <a:lnTo>
                    <a:pt x="0" y="189634"/>
                  </a:lnTo>
                  <a:lnTo>
                    <a:pt x="6332" y="209530"/>
                  </a:lnTo>
                  <a:lnTo>
                    <a:pt x="18063" y="226012"/>
                  </a:lnTo>
                  <a:lnTo>
                    <a:pt x="34041" y="239055"/>
                  </a:lnTo>
                  <a:lnTo>
                    <a:pt x="20674" y="259736"/>
                  </a:lnTo>
                  <a:lnTo>
                    <a:pt x="11366" y="281631"/>
                  </a:lnTo>
                  <a:lnTo>
                    <a:pt x="7757" y="304786"/>
                  </a:lnTo>
                  <a:lnTo>
                    <a:pt x="11491" y="329242"/>
                  </a:lnTo>
                  <a:lnTo>
                    <a:pt x="14176" y="337815"/>
                  </a:lnTo>
                  <a:lnTo>
                    <a:pt x="22699" y="351107"/>
                  </a:lnTo>
                  <a:lnTo>
                    <a:pt x="21021" y="359814"/>
                  </a:lnTo>
                  <a:lnTo>
                    <a:pt x="686" y="529421"/>
                  </a:lnTo>
                  <a:lnTo>
                    <a:pt x="73" y="544868"/>
                  </a:lnTo>
                  <a:lnTo>
                    <a:pt x="4789" y="560092"/>
                  </a:lnTo>
                  <a:lnTo>
                    <a:pt x="14550" y="572375"/>
                  </a:lnTo>
                  <a:lnTo>
                    <a:pt x="29075" y="579000"/>
                  </a:lnTo>
                  <a:lnTo>
                    <a:pt x="88872" y="589102"/>
                  </a:lnTo>
                  <a:lnTo>
                    <a:pt x="97127" y="588703"/>
                  </a:lnTo>
                  <a:lnTo>
                    <a:pt x="104778" y="586576"/>
                  </a:lnTo>
                  <a:lnTo>
                    <a:pt x="111288" y="591096"/>
                  </a:lnTo>
                  <a:lnTo>
                    <a:pt x="119207" y="593821"/>
                  </a:lnTo>
                  <a:lnTo>
                    <a:pt x="192293" y="593821"/>
                  </a:lnTo>
                  <a:lnTo>
                    <a:pt x="199675" y="591295"/>
                  </a:lnTo>
                  <a:lnTo>
                    <a:pt x="206051" y="587241"/>
                  </a:lnTo>
                  <a:lnTo>
                    <a:pt x="219339" y="588836"/>
                  </a:lnTo>
                  <a:lnTo>
                    <a:pt x="284707" y="576873"/>
                  </a:lnTo>
                  <a:lnTo>
                    <a:pt x="289674" y="581393"/>
                  </a:lnTo>
                  <a:lnTo>
                    <a:pt x="295512" y="584649"/>
                  </a:lnTo>
                  <a:lnTo>
                    <a:pt x="340771" y="591902"/>
                  </a:lnTo>
                  <a:lnTo>
                    <a:pt x="380779" y="593389"/>
                  </a:lnTo>
                  <a:lnTo>
                    <a:pt x="418622" y="585256"/>
                  </a:lnTo>
                  <a:lnTo>
                    <a:pt x="451684" y="562518"/>
                  </a:lnTo>
                  <a:lnTo>
                    <a:pt x="463554" y="546260"/>
                  </a:lnTo>
                  <a:lnTo>
                    <a:pt x="471549" y="528357"/>
                  </a:lnTo>
                  <a:lnTo>
                    <a:pt x="498528" y="553612"/>
                  </a:lnTo>
                  <a:lnTo>
                    <a:pt x="511895" y="561780"/>
                  </a:lnTo>
                  <a:lnTo>
                    <a:pt x="527496" y="565226"/>
                  </a:lnTo>
                  <a:lnTo>
                    <a:pt x="543008" y="562865"/>
                  </a:lnTo>
                  <a:lnTo>
                    <a:pt x="556111" y="553612"/>
                  </a:lnTo>
                  <a:lnTo>
                    <a:pt x="593157" y="510147"/>
                  </a:lnTo>
                  <a:lnTo>
                    <a:pt x="601196" y="496790"/>
                  </a:lnTo>
                  <a:lnTo>
                    <a:pt x="604667" y="481494"/>
                  </a:lnTo>
                  <a:lnTo>
                    <a:pt x="602349" y="466286"/>
                  </a:lnTo>
                  <a:lnTo>
                    <a:pt x="593023" y="453191"/>
                  </a:lnTo>
                  <a:lnTo>
                    <a:pt x="535776" y="401551"/>
                  </a:lnTo>
                  <a:lnTo>
                    <a:pt x="575641" y="357687"/>
                  </a:lnTo>
                  <a:lnTo>
                    <a:pt x="582117" y="348380"/>
                  </a:lnTo>
                  <a:lnTo>
                    <a:pt x="585825" y="338762"/>
                  </a:lnTo>
                  <a:lnTo>
                    <a:pt x="586890" y="329070"/>
                  </a:lnTo>
                  <a:lnTo>
                    <a:pt x="585439" y="319539"/>
                  </a:lnTo>
                  <a:lnTo>
                    <a:pt x="590952" y="313425"/>
                  </a:lnTo>
                  <a:lnTo>
                    <a:pt x="595162" y="306371"/>
                  </a:lnTo>
                  <a:lnTo>
                    <a:pt x="597850" y="298557"/>
                  </a:lnTo>
                  <a:lnTo>
                    <a:pt x="598794" y="240119"/>
                  </a:lnTo>
                  <a:lnTo>
                    <a:pt x="595534" y="224629"/>
                  </a:lnTo>
                  <a:lnTo>
                    <a:pt x="586706" y="211807"/>
                  </a:lnTo>
                  <a:lnTo>
                    <a:pt x="573737" y="203071"/>
                  </a:lnTo>
                  <a:lnTo>
                    <a:pt x="558057" y="199844"/>
                  </a:lnTo>
                  <a:lnTo>
                    <a:pt x="540004" y="199844"/>
                  </a:lnTo>
                  <a:lnTo>
                    <a:pt x="558829" y="138609"/>
                  </a:lnTo>
                  <a:lnTo>
                    <a:pt x="562778" y="122356"/>
                  </a:lnTo>
                  <a:lnTo>
                    <a:pt x="565104" y="105935"/>
                  </a:lnTo>
                  <a:lnTo>
                    <a:pt x="562488" y="75553"/>
                  </a:lnTo>
                  <a:lnTo>
                    <a:pt x="550465" y="50649"/>
                  </a:lnTo>
                  <a:lnTo>
                    <a:pt x="530477" y="32037"/>
                  </a:lnTo>
                  <a:lnTo>
                    <a:pt x="499065" y="18407"/>
                  </a:lnTo>
                  <a:lnTo>
                    <a:pt x="493763" y="17144"/>
                  </a:lnTo>
                  <a:lnTo>
                    <a:pt x="395644" y="21730"/>
                  </a:lnTo>
                  <a:lnTo>
                    <a:pt x="335579" y="1327"/>
                  </a:lnTo>
                  <a:lnTo>
                    <a:pt x="319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90004" y="536256"/>
              <a:ext cx="76441" cy="1892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89997" y="216712"/>
              <a:ext cx="524510" cy="513715"/>
            </a:xfrm>
            <a:custGeom>
              <a:avLst/>
              <a:gdLst/>
              <a:ahLst/>
              <a:cxnLst/>
              <a:rect l="l" t="t" r="r" b="b"/>
              <a:pathLst>
                <a:path w="524509" h="513715">
                  <a:moveTo>
                    <a:pt x="329526" y="319659"/>
                  </a:moveTo>
                  <a:lnTo>
                    <a:pt x="284480" y="271081"/>
                  </a:lnTo>
                  <a:lnTo>
                    <a:pt x="267652" y="254457"/>
                  </a:lnTo>
                  <a:lnTo>
                    <a:pt x="229997" y="281178"/>
                  </a:lnTo>
                  <a:lnTo>
                    <a:pt x="204393" y="230987"/>
                  </a:lnTo>
                  <a:lnTo>
                    <a:pt x="182206" y="180352"/>
                  </a:lnTo>
                  <a:lnTo>
                    <a:pt x="133896" y="204279"/>
                  </a:lnTo>
                  <a:lnTo>
                    <a:pt x="148526" y="238772"/>
                  </a:lnTo>
                  <a:lnTo>
                    <a:pt x="89992" y="253441"/>
                  </a:lnTo>
                  <a:lnTo>
                    <a:pt x="76504" y="254393"/>
                  </a:lnTo>
                  <a:lnTo>
                    <a:pt x="74358" y="252260"/>
                  </a:lnTo>
                  <a:lnTo>
                    <a:pt x="74358" y="245491"/>
                  </a:lnTo>
                  <a:lnTo>
                    <a:pt x="77724" y="239903"/>
                  </a:lnTo>
                  <a:lnTo>
                    <a:pt x="157568" y="154647"/>
                  </a:lnTo>
                  <a:lnTo>
                    <a:pt x="221678" y="91160"/>
                  </a:lnTo>
                  <a:lnTo>
                    <a:pt x="180060" y="56007"/>
                  </a:lnTo>
                  <a:lnTo>
                    <a:pt x="112483" y="126187"/>
                  </a:lnTo>
                  <a:lnTo>
                    <a:pt x="65836" y="132308"/>
                  </a:lnTo>
                  <a:lnTo>
                    <a:pt x="63563" y="130111"/>
                  </a:lnTo>
                  <a:lnTo>
                    <a:pt x="63563" y="124599"/>
                  </a:lnTo>
                  <a:lnTo>
                    <a:pt x="113385" y="72529"/>
                  </a:lnTo>
                  <a:lnTo>
                    <a:pt x="151345" y="36664"/>
                  </a:lnTo>
                  <a:lnTo>
                    <a:pt x="109664" y="4368"/>
                  </a:lnTo>
                  <a:lnTo>
                    <a:pt x="61582" y="53555"/>
                  </a:lnTo>
                  <a:lnTo>
                    <a:pt x="11747" y="108978"/>
                  </a:lnTo>
                  <a:lnTo>
                    <a:pt x="2933" y="123723"/>
                  </a:lnTo>
                  <a:lnTo>
                    <a:pt x="0" y="134632"/>
                  </a:lnTo>
                  <a:lnTo>
                    <a:pt x="3695" y="152831"/>
                  </a:lnTo>
                  <a:lnTo>
                    <a:pt x="14770" y="165671"/>
                  </a:lnTo>
                  <a:lnTo>
                    <a:pt x="33210" y="173266"/>
                  </a:lnTo>
                  <a:lnTo>
                    <a:pt x="63487" y="175768"/>
                  </a:lnTo>
                  <a:lnTo>
                    <a:pt x="67983" y="175171"/>
                  </a:lnTo>
                  <a:lnTo>
                    <a:pt x="26974" y="222491"/>
                  </a:lnTo>
                  <a:lnTo>
                    <a:pt x="13068" y="245440"/>
                  </a:lnTo>
                  <a:lnTo>
                    <a:pt x="9601" y="254749"/>
                  </a:lnTo>
                  <a:lnTo>
                    <a:pt x="8458" y="262572"/>
                  </a:lnTo>
                  <a:lnTo>
                    <a:pt x="11620" y="279984"/>
                  </a:lnTo>
                  <a:lnTo>
                    <a:pt x="21094" y="292328"/>
                  </a:lnTo>
                  <a:lnTo>
                    <a:pt x="36880" y="299681"/>
                  </a:lnTo>
                  <a:lnTo>
                    <a:pt x="63957" y="301904"/>
                  </a:lnTo>
                  <a:lnTo>
                    <a:pt x="87655" y="298792"/>
                  </a:lnTo>
                  <a:lnTo>
                    <a:pt x="87655" y="513054"/>
                  </a:lnTo>
                  <a:lnTo>
                    <a:pt x="144500" y="513054"/>
                  </a:lnTo>
                  <a:lnTo>
                    <a:pt x="144500" y="287883"/>
                  </a:lnTo>
                  <a:lnTo>
                    <a:pt x="168656" y="282371"/>
                  </a:lnTo>
                  <a:lnTo>
                    <a:pt x="184429" y="315137"/>
                  </a:lnTo>
                  <a:lnTo>
                    <a:pt x="228854" y="294068"/>
                  </a:lnTo>
                  <a:lnTo>
                    <a:pt x="283413" y="352425"/>
                  </a:lnTo>
                  <a:lnTo>
                    <a:pt x="329526" y="319659"/>
                  </a:lnTo>
                  <a:close/>
                </a:path>
                <a:path w="524509" h="513715">
                  <a:moveTo>
                    <a:pt x="524421" y="441426"/>
                  </a:moveTo>
                  <a:lnTo>
                    <a:pt x="479450" y="401764"/>
                  </a:lnTo>
                  <a:lnTo>
                    <a:pt x="440842" y="364134"/>
                  </a:lnTo>
                  <a:lnTo>
                    <a:pt x="439115" y="362407"/>
                  </a:lnTo>
                  <a:lnTo>
                    <a:pt x="457542" y="343484"/>
                  </a:lnTo>
                  <a:lnTo>
                    <a:pt x="474814" y="325120"/>
                  </a:lnTo>
                  <a:lnTo>
                    <a:pt x="491540" y="306730"/>
                  </a:lnTo>
                  <a:lnTo>
                    <a:pt x="507174" y="288963"/>
                  </a:lnTo>
                  <a:lnTo>
                    <a:pt x="463207" y="256603"/>
                  </a:lnTo>
                  <a:lnTo>
                    <a:pt x="449808" y="273710"/>
                  </a:lnTo>
                  <a:lnTo>
                    <a:pt x="435737" y="290830"/>
                  </a:lnTo>
                  <a:lnTo>
                    <a:pt x="420928" y="307975"/>
                  </a:lnTo>
                  <a:lnTo>
                    <a:pt x="405295" y="325120"/>
                  </a:lnTo>
                  <a:lnTo>
                    <a:pt x="402945" y="322795"/>
                  </a:lnTo>
                  <a:lnTo>
                    <a:pt x="401332" y="320738"/>
                  </a:lnTo>
                  <a:lnTo>
                    <a:pt x="399656" y="318338"/>
                  </a:lnTo>
                  <a:lnTo>
                    <a:pt x="399656" y="249948"/>
                  </a:lnTo>
                  <a:lnTo>
                    <a:pt x="518312" y="249948"/>
                  </a:lnTo>
                  <a:lnTo>
                    <a:pt x="518312" y="199847"/>
                  </a:lnTo>
                  <a:lnTo>
                    <a:pt x="443547" y="199847"/>
                  </a:lnTo>
                  <a:lnTo>
                    <a:pt x="451637" y="177495"/>
                  </a:lnTo>
                  <a:lnTo>
                    <a:pt x="456514" y="163156"/>
                  </a:lnTo>
                  <a:lnTo>
                    <a:pt x="459105" y="155498"/>
                  </a:lnTo>
                  <a:lnTo>
                    <a:pt x="465963" y="133845"/>
                  </a:lnTo>
                  <a:lnTo>
                    <a:pt x="469366" y="122212"/>
                  </a:lnTo>
                  <a:lnTo>
                    <a:pt x="472211" y="112509"/>
                  </a:lnTo>
                  <a:lnTo>
                    <a:pt x="477761" y="93903"/>
                  </a:lnTo>
                  <a:lnTo>
                    <a:pt x="481799" y="79070"/>
                  </a:lnTo>
                  <a:lnTo>
                    <a:pt x="484263" y="68021"/>
                  </a:lnTo>
                  <a:lnTo>
                    <a:pt x="484873" y="62598"/>
                  </a:lnTo>
                  <a:lnTo>
                    <a:pt x="485089" y="60744"/>
                  </a:lnTo>
                  <a:lnTo>
                    <a:pt x="466356" y="22720"/>
                  </a:lnTo>
                  <a:lnTo>
                    <a:pt x="447840" y="17538"/>
                  </a:lnTo>
                  <a:lnTo>
                    <a:pt x="448183" y="17475"/>
                  </a:lnTo>
                  <a:lnTo>
                    <a:pt x="446697" y="17538"/>
                  </a:lnTo>
                  <a:lnTo>
                    <a:pt x="445554" y="17462"/>
                  </a:lnTo>
                  <a:lnTo>
                    <a:pt x="444627" y="17272"/>
                  </a:lnTo>
                  <a:lnTo>
                    <a:pt x="436105" y="17272"/>
                  </a:lnTo>
                  <a:lnTo>
                    <a:pt x="432003" y="17348"/>
                  </a:lnTo>
                  <a:lnTo>
                    <a:pt x="432003" y="71310"/>
                  </a:lnTo>
                  <a:lnTo>
                    <a:pt x="432003" y="74168"/>
                  </a:lnTo>
                  <a:lnTo>
                    <a:pt x="431139" y="76428"/>
                  </a:lnTo>
                  <a:lnTo>
                    <a:pt x="412140" y="122212"/>
                  </a:lnTo>
                  <a:lnTo>
                    <a:pt x="300266" y="122212"/>
                  </a:lnTo>
                  <a:lnTo>
                    <a:pt x="322618" y="62738"/>
                  </a:lnTo>
                  <a:lnTo>
                    <a:pt x="411873" y="62738"/>
                  </a:lnTo>
                  <a:lnTo>
                    <a:pt x="411873" y="62598"/>
                  </a:lnTo>
                  <a:lnTo>
                    <a:pt x="421601" y="62598"/>
                  </a:lnTo>
                  <a:lnTo>
                    <a:pt x="423748" y="62801"/>
                  </a:lnTo>
                  <a:lnTo>
                    <a:pt x="430466" y="67589"/>
                  </a:lnTo>
                  <a:lnTo>
                    <a:pt x="431469" y="69253"/>
                  </a:lnTo>
                  <a:lnTo>
                    <a:pt x="432003" y="71310"/>
                  </a:lnTo>
                  <a:lnTo>
                    <a:pt x="432003" y="17348"/>
                  </a:lnTo>
                  <a:lnTo>
                    <a:pt x="425234" y="17462"/>
                  </a:lnTo>
                  <a:lnTo>
                    <a:pt x="413778" y="18008"/>
                  </a:lnTo>
                  <a:lnTo>
                    <a:pt x="401751" y="18897"/>
                  </a:lnTo>
                  <a:lnTo>
                    <a:pt x="389191" y="20129"/>
                  </a:lnTo>
                  <a:lnTo>
                    <a:pt x="336169" y="22720"/>
                  </a:lnTo>
                  <a:lnTo>
                    <a:pt x="336778" y="20866"/>
                  </a:lnTo>
                  <a:lnTo>
                    <a:pt x="337248" y="19329"/>
                  </a:lnTo>
                  <a:lnTo>
                    <a:pt x="337718" y="17272"/>
                  </a:lnTo>
                  <a:lnTo>
                    <a:pt x="284899" y="0"/>
                  </a:lnTo>
                  <a:lnTo>
                    <a:pt x="276567" y="26339"/>
                  </a:lnTo>
                  <a:lnTo>
                    <a:pt x="268516" y="50152"/>
                  </a:lnTo>
                  <a:lnTo>
                    <a:pt x="253352" y="90182"/>
                  </a:lnTo>
                  <a:lnTo>
                    <a:pt x="238201" y="125526"/>
                  </a:lnTo>
                  <a:lnTo>
                    <a:pt x="221335" y="161023"/>
                  </a:lnTo>
                  <a:lnTo>
                    <a:pt x="274154" y="187083"/>
                  </a:lnTo>
                  <a:lnTo>
                    <a:pt x="276809" y="181254"/>
                  </a:lnTo>
                  <a:lnTo>
                    <a:pt x="279590" y="175348"/>
                  </a:lnTo>
                  <a:lnTo>
                    <a:pt x="285369" y="163156"/>
                  </a:lnTo>
                  <a:lnTo>
                    <a:pt x="399529" y="163156"/>
                  </a:lnTo>
                  <a:lnTo>
                    <a:pt x="396544" y="172351"/>
                  </a:lnTo>
                  <a:lnTo>
                    <a:pt x="393522" y="181533"/>
                  </a:lnTo>
                  <a:lnTo>
                    <a:pt x="390385" y="190703"/>
                  </a:lnTo>
                  <a:lnTo>
                    <a:pt x="387108" y="199910"/>
                  </a:lnTo>
                  <a:lnTo>
                    <a:pt x="214490" y="199910"/>
                  </a:lnTo>
                  <a:lnTo>
                    <a:pt x="214490" y="250024"/>
                  </a:lnTo>
                  <a:lnTo>
                    <a:pt x="342138" y="250024"/>
                  </a:lnTo>
                  <a:lnTo>
                    <a:pt x="342138" y="364134"/>
                  </a:lnTo>
                  <a:lnTo>
                    <a:pt x="324764" y="345782"/>
                  </a:lnTo>
                  <a:lnTo>
                    <a:pt x="294779" y="369379"/>
                  </a:lnTo>
                  <a:lnTo>
                    <a:pt x="263144" y="392480"/>
                  </a:lnTo>
                  <a:lnTo>
                    <a:pt x="229831" y="415048"/>
                  </a:lnTo>
                  <a:lnTo>
                    <a:pt x="194830" y="437032"/>
                  </a:lnTo>
                  <a:lnTo>
                    <a:pt x="232613" y="480504"/>
                  </a:lnTo>
                  <a:lnTo>
                    <a:pt x="262890" y="459930"/>
                  </a:lnTo>
                  <a:lnTo>
                    <a:pt x="291236" y="439839"/>
                  </a:lnTo>
                  <a:lnTo>
                    <a:pt x="317665" y="420154"/>
                  </a:lnTo>
                  <a:lnTo>
                    <a:pt x="342214" y="400812"/>
                  </a:lnTo>
                  <a:lnTo>
                    <a:pt x="342214" y="430263"/>
                  </a:lnTo>
                  <a:lnTo>
                    <a:pt x="332613" y="467537"/>
                  </a:lnTo>
                  <a:lnTo>
                    <a:pt x="327037" y="467537"/>
                  </a:lnTo>
                  <a:lnTo>
                    <a:pt x="310997" y="467144"/>
                  </a:lnTo>
                  <a:lnTo>
                    <a:pt x="294982" y="465912"/>
                  </a:lnTo>
                  <a:lnTo>
                    <a:pt x="278866" y="463816"/>
                  </a:lnTo>
                  <a:lnTo>
                    <a:pt x="263017" y="460895"/>
                  </a:lnTo>
                  <a:lnTo>
                    <a:pt x="272008" y="506628"/>
                  </a:lnTo>
                  <a:lnTo>
                    <a:pt x="289179" y="509498"/>
                  </a:lnTo>
                  <a:lnTo>
                    <a:pt x="304457" y="511556"/>
                  </a:lnTo>
                  <a:lnTo>
                    <a:pt x="317817" y="512787"/>
                  </a:lnTo>
                  <a:lnTo>
                    <a:pt x="329260" y="513207"/>
                  </a:lnTo>
                  <a:lnTo>
                    <a:pt x="339394" y="513207"/>
                  </a:lnTo>
                  <a:lnTo>
                    <a:pt x="376770" y="499605"/>
                  </a:lnTo>
                  <a:lnTo>
                    <a:pt x="395389" y="467537"/>
                  </a:lnTo>
                  <a:lnTo>
                    <a:pt x="396290" y="464439"/>
                  </a:lnTo>
                  <a:lnTo>
                    <a:pt x="398754" y="446925"/>
                  </a:lnTo>
                  <a:lnTo>
                    <a:pt x="399592" y="425805"/>
                  </a:lnTo>
                  <a:lnTo>
                    <a:pt x="399592" y="400812"/>
                  </a:lnTo>
                  <a:lnTo>
                    <a:pt x="399592" y="398564"/>
                  </a:lnTo>
                  <a:lnTo>
                    <a:pt x="420281" y="420789"/>
                  </a:lnTo>
                  <a:lnTo>
                    <a:pt x="441794" y="442518"/>
                  </a:lnTo>
                  <a:lnTo>
                    <a:pt x="464172" y="463842"/>
                  </a:lnTo>
                  <a:lnTo>
                    <a:pt x="487375" y="484822"/>
                  </a:lnTo>
                  <a:lnTo>
                    <a:pt x="524421" y="441426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0672" y="536256"/>
              <a:ext cx="76441" cy="1892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3130" y="143928"/>
              <a:ext cx="3341370" cy="742950"/>
            </a:xfrm>
            <a:custGeom>
              <a:avLst/>
              <a:gdLst/>
              <a:ahLst/>
              <a:cxnLst/>
              <a:rect l="l" t="t" r="r" b="b"/>
              <a:pathLst>
                <a:path w="3341370" h="742950">
                  <a:moveTo>
                    <a:pt x="750176" y="371373"/>
                  </a:moveTo>
                  <a:lnTo>
                    <a:pt x="747255" y="324777"/>
                  </a:lnTo>
                  <a:lnTo>
                    <a:pt x="738720" y="279920"/>
                  </a:lnTo>
                  <a:lnTo>
                    <a:pt x="724928" y="237134"/>
                  </a:lnTo>
                  <a:lnTo>
                    <a:pt x="706221" y="196761"/>
                  </a:lnTo>
                  <a:lnTo>
                    <a:pt x="682955" y="159181"/>
                  </a:lnTo>
                  <a:lnTo>
                    <a:pt x="655497" y="124714"/>
                  </a:lnTo>
                  <a:lnTo>
                    <a:pt x="624166" y="93713"/>
                  </a:lnTo>
                  <a:lnTo>
                    <a:pt x="589356" y="66522"/>
                  </a:lnTo>
                  <a:lnTo>
                    <a:pt x="551383" y="43497"/>
                  </a:lnTo>
                  <a:lnTo>
                    <a:pt x="510603" y="24993"/>
                  </a:lnTo>
                  <a:lnTo>
                    <a:pt x="467385" y="11341"/>
                  </a:lnTo>
                  <a:lnTo>
                    <a:pt x="422071" y="2895"/>
                  </a:lnTo>
                  <a:lnTo>
                    <a:pt x="375018" y="0"/>
                  </a:lnTo>
                  <a:lnTo>
                    <a:pt x="327990" y="2895"/>
                  </a:lnTo>
                  <a:lnTo>
                    <a:pt x="282702" y="11341"/>
                  </a:lnTo>
                  <a:lnTo>
                    <a:pt x="239509" y="24993"/>
                  </a:lnTo>
                  <a:lnTo>
                    <a:pt x="198755" y="43497"/>
                  </a:lnTo>
                  <a:lnTo>
                    <a:pt x="160794" y="66522"/>
                  </a:lnTo>
                  <a:lnTo>
                    <a:pt x="125984" y="93713"/>
                  </a:lnTo>
                  <a:lnTo>
                    <a:pt x="94665" y="124714"/>
                  </a:lnTo>
                  <a:lnTo>
                    <a:pt x="67208" y="159181"/>
                  </a:lnTo>
                  <a:lnTo>
                    <a:pt x="43954" y="196761"/>
                  </a:lnTo>
                  <a:lnTo>
                    <a:pt x="25247" y="237134"/>
                  </a:lnTo>
                  <a:lnTo>
                    <a:pt x="11455" y="279920"/>
                  </a:lnTo>
                  <a:lnTo>
                    <a:pt x="2921" y="324777"/>
                  </a:lnTo>
                  <a:lnTo>
                    <a:pt x="0" y="371373"/>
                  </a:lnTo>
                  <a:lnTo>
                    <a:pt x="2921" y="417969"/>
                  </a:lnTo>
                  <a:lnTo>
                    <a:pt x="11455" y="462838"/>
                  </a:lnTo>
                  <a:lnTo>
                    <a:pt x="25247" y="505637"/>
                  </a:lnTo>
                  <a:lnTo>
                    <a:pt x="43954" y="545998"/>
                  </a:lnTo>
                  <a:lnTo>
                    <a:pt x="67208" y="583603"/>
                  </a:lnTo>
                  <a:lnTo>
                    <a:pt x="94665" y="618070"/>
                  </a:lnTo>
                  <a:lnTo>
                    <a:pt x="125984" y="649071"/>
                  </a:lnTo>
                  <a:lnTo>
                    <a:pt x="160794" y="676262"/>
                  </a:lnTo>
                  <a:lnTo>
                    <a:pt x="198755" y="699287"/>
                  </a:lnTo>
                  <a:lnTo>
                    <a:pt x="239509" y="717791"/>
                  </a:lnTo>
                  <a:lnTo>
                    <a:pt x="282702" y="731443"/>
                  </a:lnTo>
                  <a:lnTo>
                    <a:pt x="327990" y="739876"/>
                  </a:lnTo>
                  <a:lnTo>
                    <a:pt x="375018" y="742759"/>
                  </a:lnTo>
                  <a:lnTo>
                    <a:pt x="422071" y="739863"/>
                  </a:lnTo>
                  <a:lnTo>
                    <a:pt x="467385" y="731418"/>
                  </a:lnTo>
                  <a:lnTo>
                    <a:pt x="510603" y="717765"/>
                  </a:lnTo>
                  <a:lnTo>
                    <a:pt x="551383" y="699262"/>
                  </a:lnTo>
                  <a:lnTo>
                    <a:pt x="589356" y="676236"/>
                  </a:lnTo>
                  <a:lnTo>
                    <a:pt x="624166" y="649046"/>
                  </a:lnTo>
                  <a:lnTo>
                    <a:pt x="655497" y="618045"/>
                  </a:lnTo>
                  <a:lnTo>
                    <a:pt x="682955" y="583577"/>
                  </a:lnTo>
                  <a:lnTo>
                    <a:pt x="706221" y="545985"/>
                  </a:lnTo>
                  <a:lnTo>
                    <a:pt x="724928" y="505625"/>
                  </a:lnTo>
                  <a:lnTo>
                    <a:pt x="738720" y="462838"/>
                  </a:lnTo>
                  <a:lnTo>
                    <a:pt x="747255" y="417969"/>
                  </a:lnTo>
                  <a:lnTo>
                    <a:pt x="750176" y="371373"/>
                  </a:lnTo>
                  <a:close/>
                </a:path>
                <a:path w="3341370" h="742950">
                  <a:moveTo>
                    <a:pt x="1803654" y="597865"/>
                  </a:moveTo>
                  <a:lnTo>
                    <a:pt x="1779752" y="567575"/>
                  </a:lnTo>
                  <a:lnTo>
                    <a:pt x="1757083" y="537387"/>
                  </a:lnTo>
                  <a:lnTo>
                    <a:pt x="1735632" y="507365"/>
                  </a:lnTo>
                  <a:lnTo>
                    <a:pt x="1715401" y="477570"/>
                  </a:lnTo>
                  <a:lnTo>
                    <a:pt x="1791233" y="477570"/>
                  </a:lnTo>
                  <a:lnTo>
                    <a:pt x="1791233" y="422744"/>
                  </a:lnTo>
                  <a:lnTo>
                    <a:pt x="1680502" y="422744"/>
                  </a:lnTo>
                  <a:lnTo>
                    <a:pt x="1673009" y="410298"/>
                  </a:lnTo>
                  <a:lnTo>
                    <a:pt x="1665795" y="397954"/>
                  </a:lnTo>
                  <a:lnTo>
                    <a:pt x="1658848" y="385597"/>
                  </a:lnTo>
                  <a:lnTo>
                    <a:pt x="1652104" y="373164"/>
                  </a:lnTo>
                  <a:lnTo>
                    <a:pt x="1786204" y="373164"/>
                  </a:lnTo>
                  <a:lnTo>
                    <a:pt x="1786204" y="331749"/>
                  </a:lnTo>
                  <a:lnTo>
                    <a:pt x="1786204" y="318262"/>
                  </a:lnTo>
                  <a:lnTo>
                    <a:pt x="1786064" y="318262"/>
                  </a:lnTo>
                  <a:lnTo>
                    <a:pt x="1786102" y="312331"/>
                  </a:lnTo>
                  <a:lnTo>
                    <a:pt x="1786204" y="303974"/>
                  </a:lnTo>
                  <a:lnTo>
                    <a:pt x="1786267" y="301586"/>
                  </a:lnTo>
                  <a:lnTo>
                    <a:pt x="1786470" y="301586"/>
                  </a:lnTo>
                  <a:lnTo>
                    <a:pt x="1786407" y="282181"/>
                  </a:lnTo>
                  <a:lnTo>
                    <a:pt x="1770164" y="238709"/>
                  </a:lnTo>
                  <a:lnTo>
                    <a:pt x="1734807" y="223431"/>
                  </a:lnTo>
                  <a:lnTo>
                    <a:pt x="1731035" y="223151"/>
                  </a:lnTo>
                  <a:lnTo>
                    <a:pt x="1731035" y="271145"/>
                  </a:lnTo>
                  <a:lnTo>
                    <a:pt x="1731035" y="324510"/>
                  </a:lnTo>
                  <a:lnTo>
                    <a:pt x="1723720" y="331749"/>
                  </a:lnTo>
                  <a:lnTo>
                    <a:pt x="1615732" y="331749"/>
                  </a:lnTo>
                  <a:lnTo>
                    <a:pt x="1615732" y="422744"/>
                  </a:lnTo>
                  <a:lnTo>
                    <a:pt x="1477886" y="422744"/>
                  </a:lnTo>
                  <a:lnTo>
                    <a:pt x="1478318" y="409943"/>
                  </a:lnTo>
                  <a:lnTo>
                    <a:pt x="1478864" y="397395"/>
                  </a:lnTo>
                  <a:lnTo>
                    <a:pt x="1480032" y="373164"/>
                  </a:lnTo>
                  <a:lnTo>
                    <a:pt x="1589620" y="373164"/>
                  </a:lnTo>
                  <a:lnTo>
                    <a:pt x="1595513" y="385127"/>
                  </a:lnTo>
                  <a:lnTo>
                    <a:pt x="1601851" y="397395"/>
                  </a:lnTo>
                  <a:lnTo>
                    <a:pt x="1608607" y="409943"/>
                  </a:lnTo>
                  <a:lnTo>
                    <a:pt x="1615732" y="422744"/>
                  </a:lnTo>
                  <a:lnTo>
                    <a:pt x="1615732" y="331749"/>
                  </a:lnTo>
                  <a:lnTo>
                    <a:pt x="1492453" y="331749"/>
                  </a:lnTo>
                  <a:lnTo>
                    <a:pt x="1485138" y="324510"/>
                  </a:lnTo>
                  <a:lnTo>
                    <a:pt x="1485138" y="271272"/>
                  </a:lnTo>
                  <a:lnTo>
                    <a:pt x="1492453" y="263893"/>
                  </a:lnTo>
                  <a:lnTo>
                    <a:pt x="1723720" y="263893"/>
                  </a:lnTo>
                  <a:lnTo>
                    <a:pt x="1731035" y="271145"/>
                  </a:lnTo>
                  <a:lnTo>
                    <a:pt x="1731035" y="223151"/>
                  </a:lnTo>
                  <a:lnTo>
                    <a:pt x="1717751" y="222161"/>
                  </a:lnTo>
                  <a:lnTo>
                    <a:pt x="1717751" y="222034"/>
                  </a:lnTo>
                  <a:lnTo>
                    <a:pt x="1430909" y="222034"/>
                  </a:lnTo>
                  <a:lnTo>
                    <a:pt x="1430909" y="234251"/>
                  </a:lnTo>
                  <a:lnTo>
                    <a:pt x="1427327" y="314337"/>
                  </a:lnTo>
                  <a:lnTo>
                    <a:pt x="1424559" y="380339"/>
                  </a:lnTo>
                  <a:lnTo>
                    <a:pt x="1422361" y="438251"/>
                  </a:lnTo>
                  <a:lnTo>
                    <a:pt x="1420799" y="486079"/>
                  </a:lnTo>
                  <a:lnTo>
                    <a:pt x="1419872" y="523773"/>
                  </a:lnTo>
                  <a:lnTo>
                    <a:pt x="1419567" y="551345"/>
                  </a:lnTo>
                  <a:lnTo>
                    <a:pt x="1420964" y="564997"/>
                  </a:lnTo>
                  <a:lnTo>
                    <a:pt x="1449324" y="603821"/>
                  </a:lnTo>
                  <a:lnTo>
                    <a:pt x="1498892" y="613219"/>
                  </a:lnTo>
                  <a:lnTo>
                    <a:pt x="1535061" y="612343"/>
                  </a:lnTo>
                  <a:lnTo>
                    <a:pt x="1575701" y="609739"/>
                  </a:lnTo>
                  <a:lnTo>
                    <a:pt x="1620824" y="605472"/>
                  </a:lnTo>
                  <a:lnTo>
                    <a:pt x="1670431" y="599592"/>
                  </a:lnTo>
                  <a:lnTo>
                    <a:pt x="1675218" y="567093"/>
                  </a:lnTo>
                  <a:lnTo>
                    <a:pt x="1677543" y="551345"/>
                  </a:lnTo>
                  <a:lnTo>
                    <a:pt x="1628000" y="558228"/>
                  </a:lnTo>
                  <a:lnTo>
                    <a:pt x="1583156" y="563156"/>
                  </a:lnTo>
                  <a:lnTo>
                    <a:pt x="1543037" y="566102"/>
                  </a:lnTo>
                  <a:lnTo>
                    <a:pt x="1507680" y="567093"/>
                  </a:lnTo>
                  <a:lnTo>
                    <a:pt x="1493266" y="565937"/>
                  </a:lnTo>
                  <a:lnTo>
                    <a:pt x="1483055" y="562432"/>
                  </a:lnTo>
                  <a:lnTo>
                    <a:pt x="1476997" y="556526"/>
                  </a:lnTo>
                  <a:lnTo>
                    <a:pt x="1475003" y="548144"/>
                  </a:lnTo>
                  <a:lnTo>
                    <a:pt x="1475079" y="535114"/>
                  </a:lnTo>
                  <a:lnTo>
                    <a:pt x="1475346" y="518960"/>
                  </a:lnTo>
                  <a:lnTo>
                    <a:pt x="1475765" y="499732"/>
                  </a:lnTo>
                  <a:lnTo>
                    <a:pt x="1476336" y="477507"/>
                  </a:lnTo>
                  <a:lnTo>
                    <a:pt x="1648079" y="477507"/>
                  </a:lnTo>
                  <a:lnTo>
                    <a:pt x="1669669" y="511721"/>
                  </a:lnTo>
                  <a:lnTo>
                    <a:pt x="1693278" y="546950"/>
                  </a:lnTo>
                  <a:lnTo>
                    <a:pt x="1718868" y="583145"/>
                  </a:lnTo>
                  <a:lnTo>
                    <a:pt x="1746465" y="620255"/>
                  </a:lnTo>
                  <a:lnTo>
                    <a:pt x="1803654" y="597865"/>
                  </a:lnTo>
                  <a:close/>
                </a:path>
                <a:path w="3341370" h="742950">
                  <a:moveTo>
                    <a:pt x="3341001" y="342468"/>
                  </a:moveTo>
                  <a:lnTo>
                    <a:pt x="3226574" y="342468"/>
                  </a:lnTo>
                  <a:lnTo>
                    <a:pt x="3226574" y="292811"/>
                  </a:lnTo>
                  <a:lnTo>
                    <a:pt x="3326841" y="292811"/>
                  </a:lnTo>
                  <a:lnTo>
                    <a:pt x="3326841" y="239776"/>
                  </a:lnTo>
                  <a:lnTo>
                    <a:pt x="3072409" y="239776"/>
                  </a:lnTo>
                  <a:lnTo>
                    <a:pt x="3072409" y="292811"/>
                  </a:lnTo>
                  <a:lnTo>
                    <a:pt x="3171266" y="292811"/>
                  </a:lnTo>
                  <a:lnTo>
                    <a:pt x="3171266" y="342468"/>
                  </a:lnTo>
                  <a:lnTo>
                    <a:pt x="3055099" y="342468"/>
                  </a:lnTo>
                  <a:lnTo>
                    <a:pt x="3055099" y="392112"/>
                  </a:lnTo>
                  <a:lnTo>
                    <a:pt x="3171266" y="392112"/>
                  </a:lnTo>
                  <a:lnTo>
                    <a:pt x="3171266" y="440296"/>
                  </a:lnTo>
                  <a:lnTo>
                    <a:pt x="3063887" y="440296"/>
                  </a:lnTo>
                  <a:lnTo>
                    <a:pt x="3063887" y="620331"/>
                  </a:lnTo>
                  <a:lnTo>
                    <a:pt x="3321062" y="620331"/>
                  </a:lnTo>
                  <a:lnTo>
                    <a:pt x="3326041" y="569950"/>
                  </a:lnTo>
                  <a:lnTo>
                    <a:pt x="3329787" y="531876"/>
                  </a:lnTo>
                  <a:lnTo>
                    <a:pt x="3330397" y="498716"/>
                  </a:lnTo>
                  <a:lnTo>
                    <a:pt x="3329736" y="487946"/>
                  </a:lnTo>
                  <a:lnTo>
                    <a:pt x="3328555" y="482028"/>
                  </a:lnTo>
                  <a:lnTo>
                    <a:pt x="3327806" y="478243"/>
                  </a:lnTo>
                  <a:lnTo>
                    <a:pt x="3298621" y="444588"/>
                  </a:lnTo>
                  <a:lnTo>
                    <a:pt x="3279597" y="440296"/>
                  </a:lnTo>
                  <a:lnTo>
                    <a:pt x="3274961" y="440296"/>
                  </a:lnTo>
                  <a:lnTo>
                    <a:pt x="3274961" y="489077"/>
                  </a:lnTo>
                  <a:lnTo>
                    <a:pt x="3274885" y="506653"/>
                  </a:lnTo>
                  <a:lnTo>
                    <a:pt x="3274796" y="514845"/>
                  </a:lnTo>
                  <a:lnTo>
                    <a:pt x="3274352" y="531876"/>
                  </a:lnTo>
                  <a:lnTo>
                    <a:pt x="3273653" y="550125"/>
                  </a:lnTo>
                  <a:lnTo>
                    <a:pt x="3272739" y="569950"/>
                  </a:lnTo>
                  <a:lnTo>
                    <a:pt x="3121075" y="569950"/>
                  </a:lnTo>
                  <a:lnTo>
                    <a:pt x="3119488" y="531622"/>
                  </a:lnTo>
                  <a:lnTo>
                    <a:pt x="3118853" y="488403"/>
                  </a:lnTo>
                  <a:lnTo>
                    <a:pt x="3124631" y="482955"/>
                  </a:lnTo>
                  <a:lnTo>
                    <a:pt x="3134893" y="482028"/>
                  </a:lnTo>
                  <a:lnTo>
                    <a:pt x="3134893" y="482295"/>
                  </a:lnTo>
                  <a:lnTo>
                    <a:pt x="3260801" y="482295"/>
                  </a:lnTo>
                  <a:lnTo>
                    <a:pt x="3269792" y="483755"/>
                  </a:lnTo>
                  <a:lnTo>
                    <a:pt x="3274961" y="489077"/>
                  </a:lnTo>
                  <a:lnTo>
                    <a:pt x="3274961" y="440296"/>
                  </a:lnTo>
                  <a:lnTo>
                    <a:pt x="3226701" y="440296"/>
                  </a:lnTo>
                  <a:lnTo>
                    <a:pt x="3226701" y="392036"/>
                  </a:lnTo>
                  <a:lnTo>
                    <a:pt x="3341001" y="392036"/>
                  </a:lnTo>
                  <a:lnTo>
                    <a:pt x="3341001" y="3424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17856" y="178055"/>
              <a:ext cx="681355" cy="467359"/>
            </a:xfrm>
            <a:custGeom>
              <a:avLst/>
              <a:gdLst/>
              <a:ahLst/>
              <a:cxnLst/>
              <a:rect l="l" t="t" r="r" b="b"/>
              <a:pathLst>
                <a:path w="681354" h="467359">
                  <a:moveTo>
                    <a:pt x="340395" y="0"/>
                  </a:moveTo>
                  <a:lnTo>
                    <a:pt x="294307" y="3087"/>
                  </a:lnTo>
                  <a:lnTo>
                    <a:pt x="250072" y="12078"/>
                  </a:lnTo>
                  <a:lnTo>
                    <a:pt x="208101" y="26566"/>
                  </a:lnTo>
                  <a:lnTo>
                    <a:pt x="168805" y="46143"/>
                  </a:lnTo>
                  <a:lnTo>
                    <a:pt x="132595" y="70401"/>
                  </a:lnTo>
                  <a:lnTo>
                    <a:pt x="99880" y="98934"/>
                  </a:lnTo>
                  <a:lnTo>
                    <a:pt x="71072" y="131334"/>
                  </a:lnTo>
                  <a:lnTo>
                    <a:pt x="46581" y="167194"/>
                  </a:lnTo>
                  <a:lnTo>
                    <a:pt x="26817" y="206107"/>
                  </a:lnTo>
                  <a:lnTo>
                    <a:pt x="12192" y="247664"/>
                  </a:lnTo>
                  <a:lnTo>
                    <a:pt x="3116" y="291460"/>
                  </a:lnTo>
                  <a:lnTo>
                    <a:pt x="0" y="337086"/>
                  </a:lnTo>
                  <a:lnTo>
                    <a:pt x="3038" y="381777"/>
                  </a:lnTo>
                  <a:lnTo>
                    <a:pt x="8372" y="411007"/>
                  </a:lnTo>
                  <a:lnTo>
                    <a:pt x="16247" y="439614"/>
                  </a:lnTo>
                  <a:lnTo>
                    <a:pt x="26576" y="467349"/>
                  </a:lnTo>
                  <a:lnTo>
                    <a:pt x="340395" y="337086"/>
                  </a:lnTo>
                  <a:lnTo>
                    <a:pt x="671395" y="413383"/>
                  </a:lnTo>
                  <a:lnTo>
                    <a:pt x="678106" y="375758"/>
                  </a:lnTo>
                  <a:lnTo>
                    <a:pt x="680790" y="337086"/>
                  </a:lnTo>
                  <a:lnTo>
                    <a:pt x="677673" y="291460"/>
                  </a:lnTo>
                  <a:lnTo>
                    <a:pt x="668593" y="247664"/>
                  </a:lnTo>
                  <a:lnTo>
                    <a:pt x="653963" y="206107"/>
                  </a:lnTo>
                  <a:lnTo>
                    <a:pt x="634194" y="167194"/>
                  </a:lnTo>
                  <a:lnTo>
                    <a:pt x="609698" y="131334"/>
                  </a:lnTo>
                  <a:lnTo>
                    <a:pt x="580885" y="98934"/>
                  </a:lnTo>
                  <a:lnTo>
                    <a:pt x="548167" y="70401"/>
                  </a:lnTo>
                  <a:lnTo>
                    <a:pt x="511955" y="46143"/>
                  </a:lnTo>
                  <a:lnTo>
                    <a:pt x="472660" y="26566"/>
                  </a:lnTo>
                  <a:lnTo>
                    <a:pt x="430695" y="12078"/>
                  </a:lnTo>
                  <a:lnTo>
                    <a:pt x="386469" y="3087"/>
                  </a:lnTo>
                  <a:lnTo>
                    <a:pt x="340395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30668" y="467104"/>
              <a:ext cx="659130" cy="386080"/>
            </a:xfrm>
            <a:custGeom>
              <a:avLst/>
              <a:gdLst/>
              <a:ahLst/>
              <a:cxnLst/>
              <a:rect l="l" t="t" r="r" b="b"/>
              <a:pathLst>
                <a:path w="659129" h="386080">
                  <a:moveTo>
                    <a:pt x="380595" y="0"/>
                  </a:moveTo>
                  <a:lnTo>
                    <a:pt x="275900" y="153988"/>
                  </a:lnTo>
                  <a:lnTo>
                    <a:pt x="0" y="146478"/>
                  </a:lnTo>
                  <a:lnTo>
                    <a:pt x="17497" y="191682"/>
                  </a:lnTo>
                  <a:lnTo>
                    <a:pt x="41157" y="233317"/>
                  </a:lnTo>
                  <a:lnTo>
                    <a:pt x="70344" y="270916"/>
                  </a:lnTo>
                  <a:lnTo>
                    <a:pt x="104424" y="304013"/>
                  </a:lnTo>
                  <a:lnTo>
                    <a:pt x="142764" y="332139"/>
                  </a:lnTo>
                  <a:lnTo>
                    <a:pt x="184728" y="354829"/>
                  </a:lnTo>
                  <a:lnTo>
                    <a:pt x="229684" y="371614"/>
                  </a:lnTo>
                  <a:lnTo>
                    <a:pt x="276997" y="382027"/>
                  </a:lnTo>
                  <a:lnTo>
                    <a:pt x="326033" y="385602"/>
                  </a:lnTo>
                  <a:lnTo>
                    <a:pt x="372886" y="382357"/>
                  </a:lnTo>
                  <a:lnTo>
                    <a:pt x="418108" y="372895"/>
                  </a:lnTo>
                  <a:lnTo>
                    <a:pt x="461177" y="357627"/>
                  </a:lnTo>
                  <a:lnTo>
                    <a:pt x="501575" y="336964"/>
                  </a:lnTo>
                  <a:lnTo>
                    <a:pt x="538780" y="311316"/>
                  </a:lnTo>
                  <a:lnTo>
                    <a:pt x="572272" y="281095"/>
                  </a:lnTo>
                  <a:lnTo>
                    <a:pt x="601532" y="246710"/>
                  </a:lnTo>
                  <a:lnTo>
                    <a:pt x="626038" y="208573"/>
                  </a:lnTo>
                  <a:lnTo>
                    <a:pt x="645271" y="167095"/>
                  </a:lnTo>
                  <a:lnTo>
                    <a:pt x="658710" y="122685"/>
                  </a:lnTo>
                  <a:lnTo>
                    <a:pt x="501667" y="155517"/>
                  </a:lnTo>
                  <a:lnTo>
                    <a:pt x="380595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18125" y="322599"/>
              <a:ext cx="306705" cy="234315"/>
            </a:xfrm>
            <a:custGeom>
              <a:avLst/>
              <a:gdLst/>
              <a:ahLst/>
              <a:cxnLst/>
              <a:rect l="l" t="t" r="r" b="b"/>
              <a:pathLst>
                <a:path w="306704" h="234315">
                  <a:moveTo>
                    <a:pt x="264155" y="0"/>
                  </a:moveTo>
                  <a:lnTo>
                    <a:pt x="258249" y="930"/>
                  </a:lnTo>
                  <a:lnTo>
                    <a:pt x="250531" y="9105"/>
                  </a:lnTo>
                  <a:lnTo>
                    <a:pt x="116037" y="208884"/>
                  </a:lnTo>
                  <a:lnTo>
                    <a:pt x="0" y="209350"/>
                  </a:lnTo>
                  <a:lnTo>
                    <a:pt x="1073" y="233475"/>
                  </a:lnTo>
                  <a:lnTo>
                    <a:pt x="166439" y="233807"/>
                  </a:lnTo>
                  <a:lnTo>
                    <a:pt x="306570" y="39676"/>
                  </a:lnTo>
                  <a:lnTo>
                    <a:pt x="271269" y="2392"/>
                  </a:lnTo>
                  <a:lnTo>
                    <a:pt x="264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26809" y="352766"/>
              <a:ext cx="658495" cy="262890"/>
            </a:xfrm>
            <a:custGeom>
              <a:avLst/>
              <a:gdLst/>
              <a:ahLst/>
              <a:cxnLst/>
              <a:rect l="l" t="t" r="r" b="b"/>
              <a:pathLst>
                <a:path w="658495" h="262890">
                  <a:moveTo>
                    <a:pt x="391468" y="0"/>
                  </a:moveTo>
                  <a:lnTo>
                    <a:pt x="224424" y="245703"/>
                  </a:lnTo>
                  <a:lnTo>
                    <a:pt x="0" y="245703"/>
                  </a:lnTo>
                  <a:lnTo>
                    <a:pt x="4160" y="260790"/>
                  </a:lnTo>
                  <a:lnTo>
                    <a:pt x="238384" y="262318"/>
                  </a:lnTo>
                  <a:lnTo>
                    <a:pt x="391535" y="41737"/>
                  </a:lnTo>
                  <a:lnTo>
                    <a:pt x="543344" y="258995"/>
                  </a:lnTo>
                  <a:lnTo>
                    <a:pt x="653140" y="258995"/>
                  </a:lnTo>
                  <a:lnTo>
                    <a:pt x="658173" y="245703"/>
                  </a:lnTo>
                  <a:lnTo>
                    <a:pt x="563679" y="245703"/>
                  </a:lnTo>
                  <a:lnTo>
                    <a:pt x="391468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23046" y="266572"/>
              <a:ext cx="670560" cy="371475"/>
            </a:xfrm>
            <a:custGeom>
              <a:avLst/>
              <a:gdLst/>
              <a:ahLst/>
              <a:cxnLst/>
              <a:rect l="l" t="t" r="r" b="b"/>
              <a:pathLst>
                <a:path w="670559" h="371475">
                  <a:moveTo>
                    <a:pt x="660666" y="345452"/>
                  </a:moveTo>
                  <a:lnTo>
                    <a:pt x="548119" y="345452"/>
                  </a:lnTo>
                  <a:lnTo>
                    <a:pt x="395770" y="127330"/>
                  </a:lnTo>
                  <a:lnTo>
                    <a:pt x="241541" y="345846"/>
                  </a:lnTo>
                  <a:lnTo>
                    <a:pt x="7594" y="346976"/>
                  </a:lnTo>
                  <a:lnTo>
                    <a:pt x="14566" y="367779"/>
                  </a:lnTo>
                  <a:lnTo>
                    <a:pt x="295503" y="367576"/>
                  </a:lnTo>
                  <a:lnTo>
                    <a:pt x="389597" y="221030"/>
                  </a:lnTo>
                  <a:lnTo>
                    <a:pt x="496633" y="370967"/>
                  </a:lnTo>
                  <a:lnTo>
                    <a:pt x="651129" y="370967"/>
                  </a:lnTo>
                  <a:lnTo>
                    <a:pt x="660666" y="345452"/>
                  </a:lnTo>
                  <a:close/>
                </a:path>
                <a:path w="670559" h="371475">
                  <a:moveTo>
                    <a:pt x="670255" y="309435"/>
                  </a:moveTo>
                  <a:lnTo>
                    <a:pt x="620318" y="309435"/>
                  </a:lnTo>
                  <a:lnTo>
                    <a:pt x="410857" y="9766"/>
                  </a:lnTo>
                  <a:lnTo>
                    <a:pt x="403948" y="2590"/>
                  </a:lnTo>
                  <a:lnTo>
                    <a:pt x="385152" y="0"/>
                  </a:lnTo>
                  <a:lnTo>
                    <a:pt x="377240" y="6845"/>
                  </a:lnTo>
                  <a:lnTo>
                    <a:pt x="175704" y="306578"/>
                  </a:lnTo>
                  <a:lnTo>
                    <a:pt x="0" y="305854"/>
                  </a:lnTo>
                  <a:lnTo>
                    <a:pt x="3759" y="331901"/>
                  </a:lnTo>
                  <a:lnTo>
                    <a:pt x="229323" y="333171"/>
                  </a:lnTo>
                  <a:lnTo>
                    <a:pt x="394017" y="89052"/>
                  </a:lnTo>
                  <a:lnTo>
                    <a:pt x="567702" y="331431"/>
                  </a:lnTo>
                  <a:lnTo>
                    <a:pt x="664946" y="331901"/>
                  </a:lnTo>
                  <a:lnTo>
                    <a:pt x="670255" y="309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72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673585" y="183642"/>
            <a:ext cx="382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72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32586" y="323595"/>
            <a:ext cx="1401445" cy="345440"/>
          </a:xfrm>
          <a:custGeom>
            <a:avLst/>
            <a:gdLst/>
            <a:ahLst/>
            <a:cxnLst/>
            <a:rect l="l" t="t" r="r" b="b"/>
            <a:pathLst>
              <a:path w="1401445" h="345440">
                <a:moveTo>
                  <a:pt x="186563" y="247903"/>
                </a:moveTo>
                <a:lnTo>
                  <a:pt x="139395" y="247903"/>
                </a:lnTo>
                <a:lnTo>
                  <a:pt x="139395" y="342264"/>
                </a:lnTo>
                <a:lnTo>
                  <a:pt x="186563" y="342264"/>
                </a:lnTo>
                <a:lnTo>
                  <a:pt x="186563" y="247903"/>
                </a:lnTo>
                <a:close/>
              </a:path>
              <a:path w="1401445" h="345440">
                <a:moveTo>
                  <a:pt x="214998" y="283590"/>
                </a:moveTo>
                <a:lnTo>
                  <a:pt x="218270" y="294258"/>
                </a:lnTo>
                <a:lnTo>
                  <a:pt x="221151" y="304355"/>
                </a:lnTo>
                <a:lnTo>
                  <a:pt x="223642" y="313880"/>
                </a:lnTo>
                <a:lnTo>
                  <a:pt x="225742" y="322833"/>
                </a:lnTo>
                <a:lnTo>
                  <a:pt x="244461" y="322762"/>
                </a:lnTo>
                <a:lnTo>
                  <a:pt x="282790" y="320928"/>
                </a:lnTo>
                <a:lnTo>
                  <a:pt x="294055" y="315213"/>
                </a:lnTo>
                <a:lnTo>
                  <a:pt x="299491" y="311784"/>
                </a:lnTo>
                <a:lnTo>
                  <a:pt x="303568" y="306958"/>
                </a:lnTo>
                <a:lnTo>
                  <a:pt x="306285" y="300989"/>
                </a:lnTo>
                <a:lnTo>
                  <a:pt x="309003" y="294893"/>
                </a:lnTo>
                <a:lnTo>
                  <a:pt x="310362" y="287654"/>
                </a:lnTo>
                <a:lnTo>
                  <a:pt x="310362" y="284606"/>
                </a:lnTo>
                <a:lnTo>
                  <a:pt x="249148" y="284606"/>
                </a:lnTo>
                <a:lnTo>
                  <a:pt x="240905" y="284555"/>
                </a:lnTo>
                <a:lnTo>
                  <a:pt x="232463" y="284384"/>
                </a:lnTo>
                <a:lnTo>
                  <a:pt x="223827" y="284071"/>
                </a:lnTo>
                <a:lnTo>
                  <a:pt x="214998" y="283590"/>
                </a:lnTo>
                <a:close/>
              </a:path>
              <a:path w="1401445" h="345440">
                <a:moveTo>
                  <a:pt x="310362" y="211200"/>
                </a:moveTo>
                <a:lnTo>
                  <a:pt x="18719" y="211200"/>
                </a:lnTo>
                <a:lnTo>
                  <a:pt x="18719" y="321817"/>
                </a:lnTo>
                <a:lnTo>
                  <a:pt x="64503" y="321817"/>
                </a:lnTo>
                <a:lnTo>
                  <a:pt x="64503" y="247903"/>
                </a:lnTo>
                <a:lnTo>
                  <a:pt x="310362" y="247903"/>
                </a:lnTo>
                <a:lnTo>
                  <a:pt x="310362" y="211200"/>
                </a:lnTo>
                <a:close/>
              </a:path>
              <a:path w="1401445" h="345440">
                <a:moveTo>
                  <a:pt x="310362" y="247903"/>
                </a:moveTo>
                <a:lnTo>
                  <a:pt x="264579" y="247903"/>
                </a:lnTo>
                <a:lnTo>
                  <a:pt x="264579" y="278510"/>
                </a:lnTo>
                <a:lnTo>
                  <a:pt x="259435" y="284606"/>
                </a:lnTo>
                <a:lnTo>
                  <a:pt x="310362" y="284606"/>
                </a:lnTo>
                <a:lnTo>
                  <a:pt x="310362" y="247903"/>
                </a:lnTo>
                <a:close/>
              </a:path>
              <a:path w="1401445" h="345440">
                <a:moveTo>
                  <a:pt x="186563" y="191769"/>
                </a:moveTo>
                <a:lnTo>
                  <a:pt x="139395" y="191769"/>
                </a:lnTo>
                <a:lnTo>
                  <a:pt x="139395" y="211200"/>
                </a:lnTo>
                <a:lnTo>
                  <a:pt x="186563" y="211200"/>
                </a:lnTo>
                <a:lnTo>
                  <a:pt x="186563" y="191769"/>
                </a:lnTo>
                <a:close/>
              </a:path>
              <a:path w="1401445" h="345440">
                <a:moveTo>
                  <a:pt x="271513" y="106425"/>
                </a:moveTo>
                <a:lnTo>
                  <a:pt x="54444" y="106425"/>
                </a:lnTo>
                <a:lnTo>
                  <a:pt x="54444" y="191769"/>
                </a:lnTo>
                <a:lnTo>
                  <a:pt x="271513" y="191769"/>
                </a:lnTo>
                <a:lnTo>
                  <a:pt x="271513" y="159765"/>
                </a:lnTo>
                <a:lnTo>
                  <a:pt x="96748" y="159765"/>
                </a:lnTo>
                <a:lnTo>
                  <a:pt x="96748" y="138302"/>
                </a:lnTo>
                <a:lnTo>
                  <a:pt x="271513" y="138302"/>
                </a:lnTo>
                <a:lnTo>
                  <a:pt x="271513" y="106425"/>
                </a:lnTo>
                <a:close/>
              </a:path>
              <a:path w="1401445" h="345440">
                <a:moveTo>
                  <a:pt x="271513" y="138302"/>
                </a:moveTo>
                <a:lnTo>
                  <a:pt x="229209" y="138302"/>
                </a:lnTo>
                <a:lnTo>
                  <a:pt x="229209" y="159765"/>
                </a:lnTo>
                <a:lnTo>
                  <a:pt x="271513" y="159765"/>
                </a:lnTo>
                <a:lnTo>
                  <a:pt x="271513" y="138302"/>
                </a:lnTo>
                <a:close/>
              </a:path>
              <a:path w="1401445" h="345440">
                <a:moveTo>
                  <a:pt x="325958" y="50545"/>
                </a:moveTo>
                <a:lnTo>
                  <a:pt x="0" y="50545"/>
                </a:lnTo>
                <a:lnTo>
                  <a:pt x="0" y="127253"/>
                </a:lnTo>
                <a:lnTo>
                  <a:pt x="42303" y="127253"/>
                </a:lnTo>
                <a:lnTo>
                  <a:pt x="42303" y="87375"/>
                </a:lnTo>
                <a:lnTo>
                  <a:pt x="325958" y="87375"/>
                </a:lnTo>
                <a:lnTo>
                  <a:pt x="325958" y="50545"/>
                </a:lnTo>
                <a:close/>
              </a:path>
              <a:path w="1401445" h="345440">
                <a:moveTo>
                  <a:pt x="325958" y="87375"/>
                </a:moveTo>
                <a:lnTo>
                  <a:pt x="283654" y="87375"/>
                </a:lnTo>
                <a:lnTo>
                  <a:pt x="283654" y="127253"/>
                </a:lnTo>
                <a:lnTo>
                  <a:pt x="325958" y="127253"/>
                </a:lnTo>
                <a:lnTo>
                  <a:pt x="325958" y="87375"/>
                </a:lnTo>
                <a:close/>
              </a:path>
              <a:path w="1401445" h="345440">
                <a:moveTo>
                  <a:pt x="65887" y="0"/>
                </a:moveTo>
                <a:lnTo>
                  <a:pt x="36410" y="23494"/>
                </a:lnTo>
                <a:lnTo>
                  <a:pt x="42899" y="30043"/>
                </a:lnTo>
                <a:lnTo>
                  <a:pt x="49369" y="36734"/>
                </a:lnTo>
                <a:lnTo>
                  <a:pt x="55818" y="43568"/>
                </a:lnTo>
                <a:lnTo>
                  <a:pt x="62242" y="50545"/>
                </a:lnTo>
                <a:lnTo>
                  <a:pt x="93281" y="50545"/>
                </a:lnTo>
                <a:lnTo>
                  <a:pt x="107149" y="39496"/>
                </a:lnTo>
                <a:lnTo>
                  <a:pt x="96898" y="29092"/>
                </a:lnTo>
                <a:lnTo>
                  <a:pt x="86604" y="19034"/>
                </a:lnTo>
                <a:lnTo>
                  <a:pt x="76267" y="9332"/>
                </a:lnTo>
                <a:lnTo>
                  <a:pt x="65887" y="0"/>
                </a:lnTo>
                <a:close/>
              </a:path>
              <a:path w="1401445" h="345440">
                <a:moveTo>
                  <a:pt x="185521" y="634"/>
                </a:moveTo>
                <a:lnTo>
                  <a:pt x="139750" y="634"/>
                </a:lnTo>
                <a:lnTo>
                  <a:pt x="139750" y="50545"/>
                </a:lnTo>
                <a:lnTo>
                  <a:pt x="185521" y="50545"/>
                </a:lnTo>
                <a:lnTo>
                  <a:pt x="185521" y="634"/>
                </a:lnTo>
                <a:close/>
              </a:path>
              <a:path w="1401445" h="345440">
                <a:moveTo>
                  <a:pt x="258343" y="0"/>
                </a:moveTo>
                <a:lnTo>
                  <a:pt x="247982" y="10525"/>
                </a:lnTo>
                <a:lnTo>
                  <a:pt x="237361" y="20954"/>
                </a:lnTo>
                <a:lnTo>
                  <a:pt x="226480" y="31289"/>
                </a:lnTo>
                <a:lnTo>
                  <a:pt x="215341" y="41528"/>
                </a:lnTo>
                <a:lnTo>
                  <a:pt x="225920" y="50545"/>
                </a:lnTo>
                <a:lnTo>
                  <a:pt x="261810" y="50545"/>
                </a:lnTo>
                <a:lnTo>
                  <a:pt x="269632" y="43568"/>
                </a:lnTo>
                <a:lnTo>
                  <a:pt x="277153" y="36734"/>
                </a:lnTo>
                <a:lnTo>
                  <a:pt x="284372" y="30043"/>
                </a:lnTo>
                <a:lnTo>
                  <a:pt x="291287" y="23494"/>
                </a:lnTo>
                <a:lnTo>
                  <a:pt x="258343" y="0"/>
                </a:lnTo>
                <a:close/>
              </a:path>
              <a:path w="1401445" h="345440">
                <a:moveTo>
                  <a:pt x="492353" y="235076"/>
                </a:moveTo>
                <a:lnTo>
                  <a:pt x="444601" y="235076"/>
                </a:lnTo>
                <a:lnTo>
                  <a:pt x="443585" y="241807"/>
                </a:lnTo>
                <a:lnTo>
                  <a:pt x="442061" y="247776"/>
                </a:lnTo>
                <a:lnTo>
                  <a:pt x="411168" y="279193"/>
                </a:lnTo>
                <a:lnTo>
                  <a:pt x="344398" y="300608"/>
                </a:lnTo>
                <a:lnTo>
                  <a:pt x="355138" y="318323"/>
                </a:lnTo>
                <a:lnTo>
                  <a:pt x="363162" y="331644"/>
                </a:lnTo>
                <a:lnTo>
                  <a:pt x="368473" y="340560"/>
                </a:lnTo>
                <a:lnTo>
                  <a:pt x="371068" y="345058"/>
                </a:lnTo>
                <a:lnTo>
                  <a:pt x="418642" y="330315"/>
                </a:lnTo>
                <a:lnTo>
                  <a:pt x="454285" y="310832"/>
                </a:lnTo>
                <a:lnTo>
                  <a:pt x="489686" y="257555"/>
                </a:lnTo>
                <a:lnTo>
                  <a:pt x="491718" y="242950"/>
                </a:lnTo>
                <a:lnTo>
                  <a:pt x="492353" y="235076"/>
                </a:lnTo>
                <a:close/>
              </a:path>
              <a:path w="1401445" h="345440">
                <a:moveTo>
                  <a:pt x="578459" y="235076"/>
                </a:moveTo>
                <a:lnTo>
                  <a:pt x="530199" y="235076"/>
                </a:lnTo>
                <a:lnTo>
                  <a:pt x="530254" y="281207"/>
                </a:lnTo>
                <a:lnTo>
                  <a:pt x="533487" y="305226"/>
                </a:lnTo>
                <a:lnTo>
                  <a:pt x="543359" y="322691"/>
                </a:lnTo>
                <a:lnTo>
                  <a:pt x="559828" y="333178"/>
                </a:lnTo>
                <a:lnTo>
                  <a:pt x="582904" y="336676"/>
                </a:lnTo>
                <a:lnTo>
                  <a:pt x="629767" y="336676"/>
                </a:lnTo>
                <a:lnTo>
                  <a:pt x="672701" y="318299"/>
                </a:lnTo>
                <a:lnTo>
                  <a:pt x="682474" y="293369"/>
                </a:lnTo>
                <a:lnTo>
                  <a:pt x="601954" y="293369"/>
                </a:lnTo>
                <a:lnTo>
                  <a:pt x="591693" y="291776"/>
                </a:lnTo>
                <a:lnTo>
                  <a:pt x="584349" y="287004"/>
                </a:lnTo>
                <a:lnTo>
                  <a:pt x="579933" y="279064"/>
                </a:lnTo>
                <a:lnTo>
                  <a:pt x="578487" y="268176"/>
                </a:lnTo>
                <a:lnTo>
                  <a:pt x="578459" y="235076"/>
                </a:lnTo>
                <a:close/>
              </a:path>
              <a:path w="1401445" h="345440">
                <a:moveTo>
                  <a:pt x="649833" y="235076"/>
                </a:moveTo>
                <a:lnTo>
                  <a:pt x="644245" y="235076"/>
                </a:lnTo>
                <a:lnTo>
                  <a:pt x="643080" y="246455"/>
                </a:lnTo>
                <a:lnTo>
                  <a:pt x="641880" y="256381"/>
                </a:lnTo>
                <a:lnTo>
                  <a:pt x="627632" y="292014"/>
                </a:lnTo>
                <a:lnTo>
                  <a:pt x="620750" y="293369"/>
                </a:lnTo>
                <a:lnTo>
                  <a:pt x="682474" y="293369"/>
                </a:lnTo>
                <a:lnTo>
                  <a:pt x="684996" y="283273"/>
                </a:lnTo>
                <a:lnTo>
                  <a:pt x="688284" y="267969"/>
                </a:lnTo>
                <a:lnTo>
                  <a:pt x="691743" y="249935"/>
                </a:lnTo>
                <a:lnTo>
                  <a:pt x="683694" y="247364"/>
                </a:lnTo>
                <a:lnTo>
                  <a:pt x="674027" y="244030"/>
                </a:lnTo>
                <a:lnTo>
                  <a:pt x="662739" y="239934"/>
                </a:lnTo>
                <a:lnTo>
                  <a:pt x="649833" y="235076"/>
                </a:lnTo>
                <a:close/>
              </a:path>
              <a:path w="1401445" h="345440">
                <a:moveTo>
                  <a:pt x="651611" y="11810"/>
                </a:moveTo>
                <a:lnTo>
                  <a:pt x="383895" y="11810"/>
                </a:lnTo>
                <a:lnTo>
                  <a:pt x="383895" y="235076"/>
                </a:lnTo>
                <a:lnTo>
                  <a:pt x="651611" y="235076"/>
                </a:lnTo>
                <a:lnTo>
                  <a:pt x="651611" y="197611"/>
                </a:lnTo>
                <a:lnTo>
                  <a:pt x="431774" y="197611"/>
                </a:lnTo>
                <a:lnTo>
                  <a:pt x="431774" y="169925"/>
                </a:lnTo>
                <a:lnTo>
                  <a:pt x="651611" y="169925"/>
                </a:lnTo>
                <a:lnTo>
                  <a:pt x="651611" y="137286"/>
                </a:lnTo>
                <a:lnTo>
                  <a:pt x="431774" y="137286"/>
                </a:lnTo>
                <a:lnTo>
                  <a:pt x="431774" y="109600"/>
                </a:lnTo>
                <a:lnTo>
                  <a:pt x="651611" y="109600"/>
                </a:lnTo>
                <a:lnTo>
                  <a:pt x="651611" y="76961"/>
                </a:lnTo>
                <a:lnTo>
                  <a:pt x="431774" y="76961"/>
                </a:lnTo>
                <a:lnTo>
                  <a:pt x="431774" y="49148"/>
                </a:lnTo>
                <a:lnTo>
                  <a:pt x="651611" y="49148"/>
                </a:lnTo>
                <a:lnTo>
                  <a:pt x="651611" y="11810"/>
                </a:lnTo>
                <a:close/>
              </a:path>
              <a:path w="1401445" h="345440">
                <a:moveTo>
                  <a:pt x="651611" y="169925"/>
                </a:moveTo>
                <a:lnTo>
                  <a:pt x="603732" y="169925"/>
                </a:lnTo>
                <a:lnTo>
                  <a:pt x="603732" y="197611"/>
                </a:lnTo>
                <a:lnTo>
                  <a:pt x="651611" y="197611"/>
                </a:lnTo>
                <a:lnTo>
                  <a:pt x="651611" y="169925"/>
                </a:lnTo>
                <a:close/>
              </a:path>
              <a:path w="1401445" h="345440">
                <a:moveTo>
                  <a:pt x="651611" y="109600"/>
                </a:moveTo>
                <a:lnTo>
                  <a:pt x="603732" y="109600"/>
                </a:lnTo>
                <a:lnTo>
                  <a:pt x="603732" y="137286"/>
                </a:lnTo>
                <a:lnTo>
                  <a:pt x="651611" y="137286"/>
                </a:lnTo>
                <a:lnTo>
                  <a:pt x="651611" y="109600"/>
                </a:lnTo>
                <a:close/>
              </a:path>
              <a:path w="1401445" h="345440">
                <a:moveTo>
                  <a:pt x="651611" y="49148"/>
                </a:moveTo>
                <a:lnTo>
                  <a:pt x="603732" y="49148"/>
                </a:lnTo>
                <a:lnTo>
                  <a:pt x="603732" y="76961"/>
                </a:lnTo>
                <a:lnTo>
                  <a:pt x="651611" y="76961"/>
                </a:lnTo>
                <a:lnTo>
                  <a:pt x="651611" y="49148"/>
                </a:lnTo>
                <a:close/>
              </a:path>
              <a:path w="1401445" h="345440">
                <a:moveTo>
                  <a:pt x="914374" y="296163"/>
                </a:moveTo>
                <a:lnTo>
                  <a:pt x="921026" y="328517"/>
                </a:lnTo>
                <a:lnTo>
                  <a:pt x="922750" y="337061"/>
                </a:lnTo>
                <a:lnTo>
                  <a:pt x="923391" y="340486"/>
                </a:lnTo>
                <a:lnTo>
                  <a:pt x="941536" y="340387"/>
                </a:lnTo>
                <a:lnTo>
                  <a:pt x="986256" y="338708"/>
                </a:lnTo>
                <a:lnTo>
                  <a:pt x="1028154" y="306669"/>
                </a:lnTo>
                <a:lnTo>
                  <a:pt x="1029219" y="297814"/>
                </a:lnTo>
                <a:lnTo>
                  <a:pt x="963015" y="297814"/>
                </a:lnTo>
                <a:lnTo>
                  <a:pt x="953986" y="297717"/>
                </a:lnTo>
                <a:lnTo>
                  <a:pt x="942886" y="297418"/>
                </a:lnTo>
                <a:lnTo>
                  <a:pt x="914374" y="296163"/>
                </a:lnTo>
                <a:close/>
              </a:path>
              <a:path w="1401445" h="345440">
                <a:moveTo>
                  <a:pt x="859002" y="11429"/>
                </a:moveTo>
                <a:lnTo>
                  <a:pt x="715746" y="11429"/>
                </a:lnTo>
                <a:lnTo>
                  <a:pt x="715746" y="339089"/>
                </a:lnTo>
                <a:lnTo>
                  <a:pt x="761847" y="339089"/>
                </a:lnTo>
                <a:lnTo>
                  <a:pt x="761847" y="146303"/>
                </a:lnTo>
                <a:lnTo>
                  <a:pt x="859002" y="146303"/>
                </a:lnTo>
                <a:lnTo>
                  <a:pt x="859002" y="111632"/>
                </a:lnTo>
                <a:lnTo>
                  <a:pt x="761847" y="111632"/>
                </a:lnTo>
                <a:lnTo>
                  <a:pt x="761847" y="93598"/>
                </a:lnTo>
                <a:lnTo>
                  <a:pt x="859002" y="93598"/>
                </a:lnTo>
                <a:lnTo>
                  <a:pt x="859002" y="66928"/>
                </a:lnTo>
                <a:lnTo>
                  <a:pt x="761847" y="66928"/>
                </a:lnTo>
                <a:lnTo>
                  <a:pt x="761847" y="48894"/>
                </a:lnTo>
                <a:lnTo>
                  <a:pt x="859002" y="48894"/>
                </a:lnTo>
                <a:lnTo>
                  <a:pt x="859002" y="11429"/>
                </a:lnTo>
                <a:close/>
              </a:path>
              <a:path w="1401445" h="345440">
                <a:moveTo>
                  <a:pt x="947394" y="167131"/>
                </a:moveTo>
                <a:lnTo>
                  <a:pt x="799312" y="167131"/>
                </a:lnTo>
                <a:lnTo>
                  <a:pt x="799312" y="302386"/>
                </a:lnTo>
                <a:lnTo>
                  <a:pt x="842619" y="302386"/>
                </a:lnTo>
                <a:lnTo>
                  <a:pt x="842619" y="282955"/>
                </a:lnTo>
                <a:lnTo>
                  <a:pt x="947394" y="282955"/>
                </a:lnTo>
                <a:lnTo>
                  <a:pt x="947394" y="245490"/>
                </a:lnTo>
                <a:lnTo>
                  <a:pt x="842619" y="245490"/>
                </a:lnTo>
                <a:lnTo>
                  <a:pt x="842619" y="204596"/>
                </a:lnTo>
                <a:lnTo>
                  <a:pt x="947394" y="204596"/>
                </a:lnTo>
                <a:lnTo>
                  <a:pt x="947394" y="167131"/>
                </a:lnTo>
                <a:close/>
              </a:path>
              <a:path w="1401445" h="345440">
                <a:moveTo>
                  <a:pt x="1030960" y="11429"/>
                </a:moveTo>
                <a:lnTo>
                  <a:pt x="887704" y="11429"/>
                </a:lnTo>
                <a:lnTo>
                  <a:pt x="887704" y="146303"/>
                </a:lnTo>
                <a:lnTo>
                  <a:pt x="984859" y="146303"/>
                </a:lnTo>
                <a:lnTo>
                  <a:pt x="984859" y="270509"/>
                </a:lnTo>
                <a:lnTo>
                  <a:pt x="983482" y="282438"/>
                </a:lnTo>
                <a:lnTo>
                  <a:pt x="979366" y="290972"/>
                </a:lnTo>
                <a:lnTo>
                  <a:pt x="972536" y="296102"/>
                </a:lnTo>
                <a:lnTo>
                  <a:pt x="963015" y="297814"/>
                </a:lnTo>
                <a:lnTo>
                  <a:pt x="1029219" y="297814"/>
                </a:lnTo>
                <a:lnTo>
                  <a:pt x="1030960" y="283336"/>
                </a:lnTo>
                <a:lnTo>
                  <a:pt x="1030960" y="111632"/>
                </a:lnTo>
                <a:lnTo>
                  <a:pt x="932154" y="111632"/>
                </a:lnTo>
                <a:lnTo>
                  <a:pt x="932154" y="93598"/>
                </a:lnTo>
                <a:lnTo>
                  <a:pt x="1030960" y="93598"/>
                </a:lnTo>
                <a:lnTo>
                  <a:pt x="1030960" y="66928"/>
                </a:lnTo>
                <a:lnTo>
                  <a:pt x="932154" y="66928"/>
                </a:lnTo>
                <a:lnTo>
                  <a:pt x="932154" y="48894"/>
                </a:lnTo>
                <a:lnTo>
                  <a:pt x="1030960" y="48894"/>
                </a:lnTo>
                <a:lnTo>
                  <a:pt x="1030960" y="11429"/>
                </a:lnTo>
                <a:close/>
              </a:path>
              <a:path w="1401445" h="345440">
                <a:moveTo>
                  <a:pt x="947394" y="204596"/>
                </a:moveTo>
                <a:lnTo>
                  <a:pt x="904087" y="204596"/>
                </a:lnTo>
                <a:lnTo>
                  <a:pt x="904087" y="245490"/>
                </a:lnTo>
                <a:lnTo>
                  <a:pt x="947394" y="245490"/>
                </a:lnTo>
                <a:lnTo>
                  <a:pt x="947394" y="204596"/>
                </a:lnTo>
                <a:close/>
              </a:path>
              <a:path w="1401445" h="345440">
                <a:moveTo>
                  <a:pt x="859002" y="93598"/>
                </a:moveTo>
                <a:lnTo>
                  <a:pt x="814552" y="93598"/>
                </a:lnTo>
                <a:lnTo>
                  <a:pt x="814552" y="111632"/>
                </a:lnTo>
                <a:lnTo>
                  <a:pt x="859002" y="111632"/>
                </a:lnTo>
                <a:lnTo>
                  <a:pt x="859002" y="93598"/>
                </a:lnTo>
                <a:close/>
              </a:path>
              <a:path w="1401445" h="345440">
                <a:moveTo>
                  <a:pt x="1030960" y="93598"/>
                </a:moveTo>
                <a:lnTo>
                  <a:pt x="984859" y="93598"/>
                </a:lnTo>
                <a:lnTo>
                  <a:pt x="984859" y="111632"/>
                </a:lnTo>
                <a:lnTo>
                  <a:pt x="1030960" y="111632"/>
                </a:lnTo>
                <a:lnTo>
                  <a:pt x="1030960" y="93598"/>
                </a:lnTo>
                <a:close/>
              </a:path>
              <a:path w="1401445" h="345440">
                <a:moveTo>
                  <a:pt x="859002" y="48894"/>
                </a:moveTo>
                <a:lnTo>
                  <a:pt x="814552" y="48894"/>
                </a:lnTo>
                <a:lnTo>
                  <a:pt x="814552" y="66928"/>
                </a:lnTo>
                <a:lnTo>
                  <a:pt x="859002" y="66928"/>
                </a:lnTo>
                <a:lnTo>
                  <a:pt x="859002" y="48894"/>
                </a:lnTo>
                <a:close/>
              </a:path>
              <a:path w="1401445" h="345440">
                <a:moveTo>
                  <a:pt x="1030960" y="48894"/>
                </a:moveTo>
                <a:lnTo>
                  <a:pt x="984859" y="48894"/>
                </a:lnTo>
                <a:lnTo>
                  <a:pt x="984859" y="66928"/>
                </a:lnTo>
                <a:lnTo>
                  <a:pt x="1030960" y="66928"/>
                </a:lnTo>
                <a:lnTo>
                  <a:pt x="1030960" y="48894"/>
                </a:lnTo>
                <a:close/>
              </a:path>
              <a:path w="1401445" h="345440">
                <a:moveTo>
                  <a:pt x="1111732" y="212216"/>
                </a:moveTo>
                <a:lnTo>
                  <a:pt x="1073886" y="212216"/>
                </a:lnTo>
                <a:lnTo>
                  <a:pt x="1072793" y="243504"/>
                </a:lnTo>
                <a:lnTo>
                  <a:pt x="1069139" y="270113"/>
                </a:lnTo>
                <a:lnTo>
                  <a:pt x="1062938" y="292030"/>
                </a:lnTo>
                <a:lnTo>
                  <a:pt x="1054201" y="309244"/>
                </a:lnTo>
                <a:lnTo>
                  <a:pt x="1064393" y="319055"/>
                </a:lnTo>
                <a:lnTo>
                  <a:pt x="1073442" y="328294"/>
                </a:lnTo>
                <a:lnTo>
                  <a:pt x="1081347" y="336962"/>
                </a:lnTo>
                <a:lnTo>
                  <a:pt x="1088110" y="345058"/>
                </a:lnTo>
                <a:lnTo>
                  <a:pt x="1093490" y="335031"/>
                </a:lnTo>
                <a:lnTo>
                  <a:pt x="1098191" y="323421"/>
                </a:lnTo>
                <a:lnTo>
                  <a:pt x="1102201" y="310215"/>
                </a:lnTo>
                <a:lnTo>
                  <a:pt x="1105509" y="295401"/>
                </a:lnTo>
                <a:lnTo>
                  <a:pt x="1399957" y="295401"/>
                </a:lnTo>
                <a:lnTo>
                  <a:pt x="1400509" y="294004"/>
                </a:lnTo>
                <a:lnTo>
                  <a:pt x="1230731" y="294004"/>
                </a:lnTo>
                <a:lnTo>
                  <a:pt x="1212108" y="293576"/>
                </a:lnTo>
                <a:lnTo>
                  <a:pt x="1195854" y="292290"/>
                </a:lnTo>
                <a:lnTo>
                  <a:pt x="1181957" y="290147"/>
                </a:lnTo>
                <a:lnTo>
                  <a:pt x="1170406" y="287146"/>
                </a:lnTo>
                <a:lnTo>
                  <a:pt x="1170406" y="265937"/>
                </a:lnTo>
                <a:lnTo>
                  <a:pt x="1127734" y="265937"/>
                </a:lnTo>
                <a:lnTo>
                  <a:pt x="1121638" y="261492"/>
                </a:lnTo>
                <a:lnTo>
                  <a:pt x="1116050" y="256539"/>
                </a:lnTo>
                <a:lnTo>
                  <a:pt x="1110716" y="251078"/>
                </a:lnTo>
                <a:lnTo>
                  <a:pt x="1111143" y="241863"/>
                </a:lnTo>
                <a:lnTo>
                  <a:pt x="1111462" y="232314"/>
                </a:lnTo>
                <a:lnTo>
                  <a:pt x="1111663" y="222432"/>
                </a:lnTo>
                <a:lnTo>
                  <a:pt x="1111732" y="212216"/>
                </a:lnTo>
                <a:close/>
              </a:path>
              <a:path w="1401445" h="345440">
                <a:moveTo>
                  <a:pt x="1399957" y="295401"/>
                </a:moveTo>
                <a:lnTo>
                  <a:pt x="1105509" y="295401"/>
                </a:lnTo>
                <a:lnTo>
                  <a:pt x="1127534" y="311497"/>
                </a:lnTo>
                <a:lnTo>
                  <a:pt x="1153785" y="323008"/>
                </a:lnTo>
                <a:lnTo>
                  <a:pt x="1184251" y="329924"/>
                </a:lnTo>
                <a:lnTo>
                  <a:pt x="1218920" y="332231"/>
                </a:lnTo>
                <a:lnTo>
                  <a:pt x="1388465" y="333247"/>
                </a:lnTo>
                <a:lnTo>
                  <a:pt x="1390946" y="322653"/>
                </a:lnTo>
                <a:lnTo>
                  <a:pt x="1393831" y="312404"/>
                </a:lnTo>
                <a:lnTo>
                  <a:pt x="1397145" y="302512"/>
                </a:lnTo>
                <a:lnTo>
                  <a:pt x="1399957" y="295401"/>
                </a:lnTo>
                <a:close/>
              </a:path>
              <a:path w="1401445" h="345440">
                <a:moveTo>
                  <a:pt x="1272006" y="235457"/>
                </a:moveTo>
                <a:lnTo>
                  <a:pt x="1256669" y="244532"/>
                </a:lnTo>
                <a:lnTo>
                  <a:pt x="1241320" y="253095"/>
                </a:lnTo>
                <a:lnTo>
                  <a:pt x="1225947" y="261157"/>
                </a:lnTo>
                <a:lnTo>
                  <a:pt x="1210538" y="268731"/>
                </a:lnTo>
                <a:lnTo>
                  <a:pt x="1216086" y="275520"/>
                </a:lnTo>
                <a:lnTo>
                  <a:pt x="1221301" y="281987"/>
                </a:lnTo>
                <a:lnTo>
                  <a:pt x="1226183" y="288145"/>
                </a:lnTo>
                <a:lnTo>
                  <a:pt x="1230731" y="294004"/>
                </a:lnTo>
                <a:lnTo>
                  <a:pt x="1245590" y="294004"/>
                </a:lnTo>
                <a:lnTo>
                  <a:pt x="1258280" y="287002"/>
                </a:lnTo>
                <a:lnTo>
                  <a:pt x="1271006" y="279130"/>
                </a:lnTo>
                <a:lnTo>
                  <a:pt x="1283756" y="270377"/>
                </a:lnTo>
                <a:lnTo>
                  <a:pt x="1296517" y="260730"/>
                </a:lnTo>
                <a:lnTo>
                  <a:pt x="1272006" y="235457"/>
                </a:lnTo>
                <a:close/>
              </a:path>
              <a:path w="1401445" h="345440">
                <a:moveTo>
                  <a:pt x="1337538" y="235076"/>
                </a:moveTo>
                <a:lnTo>
                  <a:pt x="1311503" y="260095"/>
                </a:lnTo>
                <a:lnTo>
                  <a:pt x="1325883" y="270128"/>
                </a:lnTo>
                <a:lnTo>
                  <a:pt x="1339205" y="279526"/>
                </a:lnTo>
                <a:lnTo>
                  <a:pt x="1349954" y="287242"/>
                </a:lnTo>
                <a:lnTo>
                  <a:pt x="1358620" y="293623"/>
                </a:lnTo>
                <a:lnTo>
                  <a:pt x="1245590" y="294004"/>
                </a:lnTo>
                <a:lnTo>
                  <a:pt x="1400509" y="294004"/>
                </a:lnTo>
                <a:lnTo>
                  <a:pt x="1400760" y="293369"/>
                </a:lnTo>
                <a:lnTo>
                  <a:pt x="1374876" y="293369"/>
                </a:lnTo>
                <a:lnTo>
                  <a:pt x="1396847" y="270128"/>
                </a:lnTo>
                <a:lnTo>
                  <a:pt x="1337538" y="235076"/>
                </a:lnTo>
                <a:close/>
              </a:path>
              <a:path w="1401445" h="345440">
                <a:moveTo>
                  <a:pt x="1400911" y="292988"/>
                </a:moveTo>
                <a:lnTo>
                  <a:pt x="1387655" y="293274"/>
                </a:lnTo>
                <a:lnTo>
                  <a:pt x="1374876" y="293369"/>
                </a:lnTo>
                <a:lnTo>
                  <a:pt x="1400760" y="293369"/>
                </a:lnTo>
                <a:lnTo>
                  <a:pt x="1400911" y="292988"/>
                </a:lnTo>
                <a:close/>
              </a:path>
              <a:path w="1401445" h="345440">
                <a:moveTo>
                  <a:pt x="1170406" y="197611"/>
                </a:moveTo>
                <a:lnTo>
                  <a:pt x="1127734" y="197611"/>
                </a:lnTo>
                <a:lnTo>
                  <a:pt x="1127734" y="265937"/>
                </a:lnTo>
                <a:lnTo>
                  <a:pt x="1170406" y="265937"/>
                </a:lnTo>
                <a:lnTo>
                  <a:pt x="1170406" y="253745"/>
                </a:lnTo>
                <a:lnTo>
                  <a:pt x="1211554" y="253745"/>
                </a:lnTo>
                <a:lnTo>
                  <a:pt x="1211554" y="219836"/>
                </a:lnTo>
                <a:lnTo>
                  <a:pt x="1170406" y="219836"/>
                </a:lnTo>
                <a:lnTo>
                  <a:pt x="1170406" y="197611"/>
                </a:lnTo>
                <a:close/>
              </a:path>
              <a:path w="1401445" h="345440">
                <a:moveTo>
                  <a:pt x="1383893" y="68579"/>
                </a:moveTo>
                <a:lnTo>
                  <a:pt x="1230350" y="68579"/>
                </a:lnTo>
                <a:lnTo>
                  <a:pt x="1230350" y="234695"/>
                </a:lnTo>
                <a:lnTo>
                  <a:pt x="1383893" y="234695"/>
                </a:lnTo>
                <a:lnTo>
                  <a:pt x="1383893" y="204850"/>
                </a:lnTo>
                <a:lnTo>
                  <a:pt x="1270609" y="204850"/>
                </a:lnTo>
                <a:lnTo>
                  <a:pt x="1270609" y="186562"/>
                </a:lnTo>
                <a:lnTo>
                  <a:pt x="1383893" y="186562"/>
                </a:lnTo>
                <a:lnTo>
                  <a:pt x="1383893" y="160146"/>
                </a:lnTo>
                <a:lnTo>
                  <a:pt x="1270609" y="160146"/>
                </a:lnTo>
                <a:lnTo>
                  <a:pt x="1270609" y="141477"/>
                </a:lnTo>
                <a:lnTo>
                  <a:pt x="1383893" y="141477"/>
                </a:lnTo>
                <a:lnTo>
                  <a:pt x="1383893" y="115061"/>
                </a:lnTo>
                <a:lnTo>
                  <a:pt x="1270609" y="115061"/>
                </a:lnTo>
                <a:lnTo>
                  <a:pt x="1270609" y="96773"/>
                </a:lnTo>
                <a:lnTo>
                  <a:pt x="1383893" y="96773"/>
                </a:lnTo>
                <a:lnTo>
                  <a:pt x="1383893" y="68579"/>
                </a:lnTo>
                <a:close/>
              </a:path>
              <a:path w="1401445" h="345440">
                <a:moveTo>
                  <a:pt x="1383893" y="186562"/>
                </a:moveTo>
                <a:lnTo>
                  <a:pt x="1343761" y="186562"/>
                </a:lnTo>
                <a:lnTo>
                  <a:pt x="1343761" y="204850"/>
                </a:lnTo>
                <a:lnTo>
                  <a:pt x="1383893" y="204850"/>
                </a:lnTo>
                <a:lnTo>
                  <a:pt x="1383893" y="186562"/>
                </a:lnTo>
                <a:close/>
              </a:path>
              <a:path w="1401445" h="345440">
                <a:moveTo>
                  <a:pt x="1218158" y="162940"/>
                </a:moveTo>
                <a:lnTo>
                  <a:pt x="1058011" y="162940"/>
                </a:lnTo>
                <a:lnTo>
                  <a:pt x="1058011" y="197611"/>
                </a:lnTo>
                <a:lnTo>
                  <a:pt x="1218158" y="197611"/>
                </a:lnTo>
                <a:lnTo>
                  <a:pt x="1218158" y="162940"/>
                </a:lnTo>
                <a:close/>
              </a:path>
              <a:path w="1401445" h="345440">
                <a:moveTo>
                  <a:pt x="1383893" y="141477"/>
                </a:moveTo>
                <a:lnTo>
                  <a:pt x="1343761" y="141477"/>
                </a:lnTo>
                <a:lnTo>
                  <a:pt x="1343761" y="160146"/>
                </a:lnTo>
                <a:lnTo>
                  <a:pt x="1383893" y="160146"/>
                </a:lnTo>
                <a:lnTo>
                  <a:pt x="1383893" y="141477"/>
                </a:lnTo>
                <a:close/>
              </a:path>
              <a:path w="1401445" h="345440">
                <a:moveTo>
                  <a:pt x="1208887" y="12445"/>
                </a:moveTo>
                <a:lnTo>
                  <a:pt x="1072870" y="12445"/>
                </a:lnTo>
                <a:lnTo>
                  <a:pt x="1072870" y="146938"/>
                </a:lnTo>
                <a:lnTo>
                  <a:pt x="1208887" y="146938"/>
                </a:lnTo>
                <a:lnTo>
                  <a:pt x="1208887" y="114426"/>
                </a:lnTo>
                <a:lnTo>
                  <a:pt x="1113129" y="114426"/>
                </a:lnTo>
                <a:lnTo>
                  <a:pt x="1113129" y="94233"/>
                </a:lnTo>
                <a:lnTo>
                  <a:pt x="1208887" y="94233"/>
                </a:lnTo>
                <a:lnTo>
                  <a:pt x="1208887" y="65150"/>
                </a:lnTo>
                <a:lnTo>
                  <a:pt x="1113129" y="65150"/>
                </a:lnTo>
                <a:lnTo>
                  <a:pt x="1113129" y="45084"/>
                </a:lnTo>
                <a:lnTo>
                  <a:pt x="1208887" y="45084"/>
                </a:lnTo>
                <a:lnTo>
                  <a:pt x="1208887" y="12445"/>
                </a:lnTo>
                <a:close/>
              </a:path>
              <a:path w="1401445" h="345440">
                <a:moveTo>
                  <a:pt x="1383893" y="96773"/>
                </a:moveTo>
                <a:lnTo>
                  <a:pt x="1343761" y="96773"/>
                </a:lnTo>
                <a:lnTo>
                  <a:pt x="1343761" y="115061"/>
                </a:lnTo>
                <a:lnTo>
                  <a:pt x="1383893" y="115061"/>
                </a:lnTo>
                <a:lnTo>
                  <a:pt x="1383893" y="96773"/>
                </a:lnTo>
                <a:close/>
              </a:path>
              <a:path w="1401445" h="345440">
                <a:moveTo>
                  <a:pt x="1208887" y="94233"/>
                </a:moveTo>
                <a:lnTo>
                  <a:pt x="1168628" y="94233"/>
                </a:lnTo>
                <a:lnTo>
                  <a:pt x="1168628" y="114426"/>
                </a:lnTo>
                <a:lnTo>
                  <a:pt x="1208887" y="114426"/>
                </a:lnTo>
                <a:lnTo>
                  <a:pt x="1208887" y="94233"/>
                </a:lnTo>
                <a:close/>
              </a:path>
              <a:path w="1401445" h="345440">
                <a:moveTo>
                  <a:pt x="1322933" y="46481"/>
                </a:moveTo>
                <a:lnTo>
                  <a:pt x="1278864" y="46481"/>
                </a:lnTo>
                <a:lnTo>
                  <a:pt x="1277905" y="54101"/>
                </a:lnTo>
                <a:lnTo>
                  <a:pt x="1276883" y="61467"/>
                </a:lnTo>
                <a:lnTo>
                  <a:pt x="1275816" y="68579"/>
                </a:lnTo>
                <a:lnTo>
                  <a:pt x="1318742" y="68579"/>
                </a:lnTo>
                <a:lnTo>
                  <a:pt x="1320235" y="60959"/>
                </a:lnTo>
                <a:lnTo>
                  <a:pt x="1321629" y="53593"/>
                </a:lnTo>
                <a:lnTo>
                  <a:pt x="1322933" y="46481"/>
                </a:lnTo>
                <a:close/>
              </a:path>
              <a:path w="1401445" h="345440">
                <a:moveTo>
                  <a:pt x="1208887" y="45084"/>
                </a:moveTo>
                <a:lnTo>
                  <a:pt x="1168628" y="45084"/>
                </a:lnTo>
                <a:lnTo>
                  <a:pt x="1168628" y="65150"/>
                </a:lnTo>
                <a:lnTo>
                  <a:pt x="1208887" y="65150"/>
                </a:lnTo>
                <a:lnTo>
                  <a:pt x="1208887" y="45084"/>
                </a:lnTo>
                <a:close/>
              </a:path>
              <a:path w="1401445" h="345440">
                <a:moveTo>
                  <a:pt x="1392656" y="11810"/>
                </a:moveTo>
                <a:lnTo>
                  <a:pt x="1222349" y="11810"/>
                </a:lnTo>
                <a:lnTo>
                  <a:pt x="1222349" y="46481"/>
                </a:lnTo>
                <a:lnTo>
                  <a:pt x="1392656" y="46481"/>
                </a:lnTo>
                <a:lnTo>
                  <a:pt x="1392656" y="1181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82497" y="228092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常見問題</a:t>
            </a:r>
            <a:endParaRPr sz="2800">
              <a:latin typeface="Noto Sans CJK JP Medium"/>
              <a:cs typeface="Noto Sans CJK JP Medium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95147" y="1189736"/>
          <a:ext cx="11203940" cy="4961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991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000" b="0" spc="5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Q1：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已經確認購買環保標章</a:t>
                      </a:r>
                      <a:r>
                        <a:rPr sz="2000" b="0" spc="-1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品，</a:t>
                      </a:r>
                      <a:r>
                        <a:rPr sz="2000" b="0" spc="-1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但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資料</a:t>
                      </a:r>
                      <a:r>
                        <a:rPr sz="2000" b="0" spc="-1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代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入綠</a:t>
                      </a:r>
                      <a:r>
                        <a:rPr sz="2000" b="0" spc="-1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色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生活</a:t>
                      </a:r>
                      <a:r>
                        <a:rPr sz="2000" b="0" spc="-1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資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訊網</a:t>
                      </a:r>
                      <a:r>
                        <a:rPr sz="2000" b="0" spc="-1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後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顯示</a:t>
                      </a:r>
                      <a:r>
                        <a:rPr sz="2000" b="0" spc="-1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無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標章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50825" marB="0"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3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共同供應契約並非所有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產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品皆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有</a:t>
                      </a:r>
                      <a:r>
                        <a:rPr sz="2000" spc="490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1935" dirty="0">
                          <a:latin typeface="UKIJ CJK"/>
                          <a:cs typeface="UKIJ CJK"/>
                        </a:rPr>
                        <a:t>標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章，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即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使該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產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品具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有</a:t>
                      </a:r>
                      <a:r>
                        <a:rPr sz="2000" spc="490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1935" dirty="0">
                          <a:latin typeface="UKIJ CJK"/>
                          <a:cs typeface="UKIJ CJK"/>
                        </a:rPr>
                        <a:t>標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章，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共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同供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應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契約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亦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未主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動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標明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310" dirty="0">
                          <a:latin typeface="UKIJ CJK"/>
                          <a:cs typeface="UKIJ CJK"/>
                        </a:rPr>
                        <a:t>該產品具有</a:t>
                      </a:r>
                      <a:r>
                        <a:rPr sz="2000" spc="710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310" dirty="0">
                          <a:latin typeface="UKIJ CJK"/>
                          <a:cs typeface="UKIJ CJK"/>
                        </a:rPr>
                        <a:t>標章，</a:t>
                      </a:r>
                      <a:r>
                        <a:rPr sz="2000" spc="295" dirty="0">
                          <a:latin typeface="UKIJ CJK"/>
                          <a:cs typeface="UKIJ CJK"/>
                        </a:rPr>
                        <a:t>且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機關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採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購資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料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自共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同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供應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契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約帶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入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綠色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生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活資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訊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網時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，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亦可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能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顯示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「</a:t>
                      </a:r>
                      <a:r>
                        <a:rPr sz="2000" spc="1175" dirty="0">
                          <a:latin typeface="UKIJ CJK"/>
                          <a:cs typeface="UKIJ CJK"/>
                        </a:rPr>
                        <a:t>非 </a:t>
                      </a:r>
                      <a:endParaRPr sz="2000">
                        <a:latin typeface="UKIJ CJK"/>
                        <a:cs typeface="UKIJ CJK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145" dirty="0">
                          <a:latin typeface="UKIJ CJK"/>
                          <a:cs typeface="UKIJ CJK"/>
                        </a:rPr>
                        <a:t>產品」，即非綠色採</a:t>
                      </a:r>
                      <a:r>
                        <a:rPr sz="2000" spc="130" dirty="0">
                          <a:latin typeface="UKIJ CJK"/>
                          <a:cs typeface="UKIJ CJK"/>
                        </a:rPr>
                        <a:t>購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，故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機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關須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自</a:t>
                      </a:r>
                      <a:r>
                        <a:rPr sz="2000" spc="170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655" dirty="0">
                          <a:latin typeface="UKIJ CJK"/>
                          <a:cs typeface="UKIJ CJK"/>
                        </a:rPr>
                        <a:t>輸</a:t>
                      </a:r>
                      <a:r>
                        <a:rPr sz="2000" spc="640" dirty="0">
                          <a:latin typeface="UKIJ CJK"/>
                          <a:cs typeface="UKIJ CJK"/>
                        </a:rPr>
                        <a:t>入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產品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之</a:t>
                      </a:r>
                      <a:r>
                        <a:rPr sz="2000" spc="15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1930" dirty="0">
                          <a:latin typeface="UKIJ CJK"/>
                          <a:cs typeface="UKIJ CJK"/>
                        </a:rPr>
                        <a:t>標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章證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號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。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208915" marB="0">
                    <a:lnL w="6350">
                      <a:solidFill>
                        <a:srgbClr val="3D9F84"/>
                      </a:solidFill>
                      <a:prstDash val="solid"/>
                    </a:lnL>
                    <a:lnR w="6350">
                      <a:solidFill>
                        <a:srgbClr val="3D9F8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000" b="0" spc="5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Q2：</a:t>
                      </a:r>
                      <a:r>
                        <a:rPr sz="2000" b="0" spc="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於共同供應契約採購肥</a:t>
                      </a:r>
                      <a:r>
                        <a:rPr sz="2000" b="0" spc="-1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皂</a:t>
                      </a:r>
                      <a:r>
                        <a:rPr sz="2000" b="0" spc="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或</a:t>
                      </a:r>
                      <a:r>
                        <a:rPr sz="2000" b="0" spc="-2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是</a:t>
                      </a:r>
                      <a:r>
                        <a:rPr sz="2000" b="0" spc="4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28</a:t>
                      </a:r>
                      <a:r>
                        <a:rPr sz="2000" b="0" spc="-1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以</a:t>
                      </a:r>
                      <a:r>
                        <a:rPr sz="2000" b="0" spc="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上顯</a:t>
                      </a:r>
                      <a:r>
                        <a:rPr sz="2000" b="0" spc="-2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示</a:t>
                      </a:r>
                      <a:r>
                        <a:rPr sz="2000" b="0" spc="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器，</a:t>
                      </a:r>
                      <a:r>
                        <a:rPr sz="2000" b="0" spc="-2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為</a:t>
                      </a:r>
                      <a:r>
                        <a:rPr sz="2000" b="0" spc="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什麼</a:t>
                      </a:r>
                      <a:r>
                        <a:rPr sz="2000" b="0" spc="-2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資</a:t>
                      </a:r>
                      <a:r>
                        <a:rPr sz="2000" b="0" spc="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料代</a:t>
                      </a:r>
                      <a:r>
                        <a:rPr sz="2000" b="0" spc="-2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入</a:t>
                      </a:r>
                      <a:r>
                        <a:rPr sz="2000" b="0" spc="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後仍</a:t>
                      </a:r>
                      <a:r>
                        <a:rPr sz="2000" b="0" spc="-2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會</a:t>
                      </a:r>
                      <a:r>
                        <a:rPr sz="2000" b="0" spc="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列為</a:t>
                      </a:r>
                      <a:r>
                        <a:rPr sz="2000" b="0" spc="-2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指</a:t>
                      </a:r>
                      <a:r>
                        <a:rPr sz="2000" b="0" spc="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定採</a:t>
                      </a:r>
                      <a:r>
                        <a:rPr sz="2000" b="0" spc="-2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購</a:t>
                      </a:r>
                      <a:r>
                        <a:rPr sz="2000" b="0" spc="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項目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905" marB="0"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512">
                <a:tc>
                  <a:txBody>
                    <a:bodyPr/>
                    <a:lstStyle/>
                    <a:p>
                      <a:pPr marL="67945" marR="157480" algn="just">
                        <a:lnSpc>
                          <a:spcPct val="121000"/>
                        </a:lnSpc>
                        <a:spcBef>
                          <a:spcPts val="575"/>
                        </a:spcBef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由於機關於共同供應契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約</a:t>
                      </a:r>
                      <a:r>
                        <a:rPr sz="2000" spc="655" dirty="0">
                          <a:latin typeface="UKIJ CJK"/>
                          <a:cs typeface="UKIJ CJK"/>
                        </a:rPr>
                        <a:t>採購</a:t>
                      </a:r>
                      <a:r>
                        <a:rPr sz="2000" spc="900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655" dirty="0">
                          <a:latin typeface="UKIJ CJK"/>
                          <a:cs typeface="UKIJ CJK"/>
                        </a:rPr>
                        <a:t>標</a:t>
                      </a:r>
                      <a:r>
                        <a:rPr sz="2000" spc="640" dirty="0">
                          <a:latin typeface="UKIJ CJK"/>
                          <a:cs typeface="UKIJ CJK"/>
                        </a:rPr>
                        <a:t>章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產品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皆</a:t>
                      </a:r>
                      <a:r>
                        <a:rPr sz="2000" spc="5" dirty="0">
                          <a:latin typeface="UKIJ CJK"/>
                          <a:cs typeface="UKIJ CJK"/>
                        </a:rPr>
                        <a:t>會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代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入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綠色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生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活資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訊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網，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部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分項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目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內容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與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指定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採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購項 目類似，如超過</a:t>
                      </a:r>
                      <a:r>
                        <a:rPr sz="2000" spc="55" dirty="0">
                          <a:latin typeface="UKIJ CJK"/>
                          <a:cs typeface="UKIJ CJK"/>
                        </a:rPr>
                        <a:t>28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吋以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上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顯示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器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、伺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服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器或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隱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藏式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冷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氣，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代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入時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系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統可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能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誤認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為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指</a:t>
                      </a:r>
                      <a:r>
                        <a:rPr sz="2000" spc="5" dirty="0">
                          <a:latin typeface="UKIJ CJK"/>
                          <a:cs typeface="UKIJ CJK"/>
                        </a:rPr>
                        <a:t>定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採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購項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目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，故 </a:t>
                      </a:r>
                      <a:r>
                        <a:rPr sz="2000" spc="145" dirty="0">
                          <a:latin typeface="UKIJ CJK"/>
                          <a:cs typeface="UKIJ CJK"/>
                        </a:rPr>
                        <a:t>機關須自</a:t>
                      </a:r>
                      <a:r>
                        <a:rPr sz="2000" spc="35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145" dirty="0">
                          <a:latin typeface="UKIJ CJK"/>
                          <a:cs typeface="UKIJ CJK"/>
                        </a:rPr>
                        <a:t>修改為不統</a:t>
                      </a:r>
                      <a:r>
                        <a:rPr sz="2000" spc="130" dirty="0">
                          <a:latin typeface="UKIJ CJK"/>
                          <a:cs typeface="UKIJ CJK"/>
                        </a:rPr>
                        <a:t>計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，並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選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擇「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非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綠色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採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購範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圍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」之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原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因。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73025" marB="0">
                    <a:lnL w="6350">
                      <a:solidFill>
                        <a:srgbClr val="3D9F84"/>
                      </a:solidFill>
                      <a:prstDash val="solid"/>
                    </a:lnL>
                    <a:lnR w="6350">
                      <a:solidFill>
                        <a:srgbClr val="3D9F84"/>
                      </a:solidFill>
                      <a:prstDash val="solid"/>
                    </a:lnR>
                    <a:lnB w="6350">
                      <a:solidFill>
                        <a:srgbClr val="3D9F8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object 27"/>
          <p:cNvGrpSpPr/>
          <p:nvPr/>
        </p:nvGrpSpPr>
        <p:grpSpPr>
          <a:xfrm>
            <a:off x="224027" y="271272"/>
            <a:ext cx="603885" cy="401320"/>
            <a:chOff x="224027" y="271272"/>
            <a:chExt cx="603885" cy="401320"/>
          </a:xfrm>
        </p:grpSpPr>
        <p:sp>
          <p:nvSpPr>
            <p:cNvPr id="28" name="object 28"/>
            <p:cNvSpPr/>
            <p:nvPr/>
          </p:nvSpPr>
          <p:spPr>
            <a:xfrm>
              <a:off x="224027" y="271272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20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3003" y="271272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1123" y="271272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83132" y="134299"/>
            <a:ext cx="3690620" cy="773430"/>
            <a:chOff x="8383132" y="134299"/>
            <a:chExt cx="3690620" cy="773430"/>
          </a:xfrm>
        </p:grpSpPr>
        <p:sp>
          <p:nvSpPr>
            <p:cNvPr id="4" name="object 4"/>
            <p:cNvSpPr/>
            <p:nvPr/>
          </p:nvSpPr>
          <p:spPr>
            <a:xfrm>
              <a:off x="10740415" y="170979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333106" y="146431"/>
                  </a:moveTo>
                  <a:lnTo>
                    <a:pt x="1325562" y="100190"/>
                  </a:lnTo>
                  <a:lnTo>
                    <a:pt x="1304544" y="60007"/>
                  </a:lnTo>
                  <a:lnTo>
                    <a:pt x="1272527" y="28295"/>
                  </a:lnTo>
                  <a:lnTo>
                    <a:pt x="1231963" y="7480"/>
                  </a:lnTo>
                  <a:lnTo>
                    <a:pt x="1185278" y="0"/>
                  </a:lnTo>
                  <a:lnTo>
                    <a:pt x="147789" y="0"/>
                  </a:lnTo>
                  <a:lnTo>
                    <a:pt x="101130" y="7480"/>
                  </a:lnTo>
                  <a:lnTo>
                    <a:pt x="60566" y="28295"/>
                  </a:lnTo>
                  <a:lnTo>
                    <a:pt x="28562" y="60007"/>
                  </a:lnTo>
                  <a:lnTo>
                    <a:pt x="7556" y="100190"/>
                  </a:lnTo>
                  <a:lnTo>
                    <a:pt x="0" y="146431"/>
                  </a:lnTo>
                  <a:lnTo>
                    <a:pt x="12" y="182105"/>
                  </a:lnTo>
                  <a:lnTo>
                    <a:pt x="7556" y="228307"/>
                  </a:lnTo>
                  <a:lnTo>
                    <a:pt x="28562" y="268490"/>
                  </a:lnTo>
                  <a:lnTo>
                    <a:pt x="60566" y="300215"/>
                  </a:lnTo>
                  <a:lnTo>
                    <a:pt x="101130" y="321017"/>
                  </a:lnTo>
                  <a:lnTo>
                    <a:pt x="147789" y="328498"/>
                  </a:lnTo>
                  <a:lnTo>
                    <a:pt x="1185278" y="328498"/>
                  </a:lnTo>
                  <a:lnTo>
                    <a:pt x="1231950" y="321017"/>
                  </a:lnTo>
                  <a:lnTo>
                    <a:pt x="1272514" y="300215"/>
                  </a:lnTo>
                  <a:lnTo>
                    <a:pt x="1304544" y="268490"/>
                  </a:lnTo>
                  <a:lnTo>
                    <a:pt x="1325549" y="228307"/>
                  </a:lnTo>
                  <a:lnTo>
                    <a:pt x="1333106" y="182105"/>
                  </a:lnTo>
                  <a:lnTo>
                    <a:pt x="1333106" y="146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8550" y="188891"/>
              <a:ext cx="1297305" cy="292735"/>
            </a:xfrm>
            <a:custGeom>
              <a:avLst/>
              <a:gdLst/>
              <a:ahLst/>
              <a:cxnLst/>
              <a:rect l="l" t="t" r="r" b="b"/>
              <a:pathLst>
                <a:path w="1297304" h="292734">
                  <a:moveTo>
                    <a:pt x="1167153" y="0"/>
                  </a:moveTo>
                  <a:lnTo>
                    <a:pt x="129665" y="0"/>
                  </a:lnTo>
                  <a:lnTo>
                    <a:pt x="79198" y="10099"/>
                  </a:lnTo>
                  <a:lnTo>
                    <a:pt x="37982" y="37640"/>
                  </a:lnTo>
                  <a:lnTo>
                    <a:pt x="10191" y="78485"/>
                  </a:lnTo>
                  <a:lnTo>
                    <a:pt x="0" y="128498"/>
                  </a:lnTo>
                  <a:lnTo>
                    <a:pt x="0" y="164136"/>
                  </a:lnTo>
                  <a:lnTo>
                    <a:pt x="10186" y="214149"/>
                  </a:lnTo>
                  <a:lnTo>
                    <a:pt x="37970" y="254995"/>
                  </a:lnTo>
                  <a:lnTo>
                    <a:pt x="79185" y="282536"/>
                  </a:lnTo>
                  <a:lnTo>
                    <a:pt x="129665" y="292635"/>
                  </a:lnTo>
                  <a:lnTo>
                    <a:pt x="1167153" y="292635"/>
                  </a:lnTo>
                  <a:lnTo>
                    <a:pt x="1217639" y="282536"/>
                  </a:lnTo>
                  <a:lnTo>
                    <a:pt x="1258865" y="254995"/>
                  </a:lnTo>
                  <a:lnTo>
                    <a:pt x="1286659" y="214149"/>
                  </a:lnTo>
                  <a:lnTo>
                    <a:pt x="1296851" y="164136"/>
                  </a:lnTo>
                  <a:lnTo>
                    <a:pt x="1296851" y="128498"/>
                  </a:lnTo>
                  <a:lnTo>
                    <a:pt x="1286659" y="78485"/>
                  </a:lnTo>
                  <a:lnTo>
                    <a:pt x="1258865" y="37640"/>
                  </a:lnTo>
                  <a:lnTo>
                    <a:pt x="1217639" y="10099"/>
                  </a:lnTo>
                  <a:lnTo>
                    <a:pt x="1167153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425" y="170976"/>
              <a:ext cx="1333500" cy="328930"/>
            </a:xfrm>
            <a:custGeom>
              <a:avLst/>
              <a:gdLst/>
              <a:ahLst/>
              <a:cxnLst/>
              <a:rect l="l" t="t" r="r" b="b"/>
              <a:pathLst>
                <a:path w="1333500" h="328930">
                  <a:moveTo>
                    <a:pt x="1185278" y="0"/>
                  </a:moveTo>
                  <a:lnTo>
                    <a:pt x="147790" y="0"/>
                  </a:lnTo>
                  <a:lnTo>
                    <a:pt x="101131" y="7476"/>
                  </a:lnTo>
                  <a:lnTo>
                    <a:pt x="60568" y="28287"/>
                  </a:lnTo>
                  <a:lnTo>
                    <a:pt x="28555" y="60002"/>
                  </a:lnTo>
                  <a:lnTo>
                    <a:pt x="7547" y="100192"/>
                  </a:lnTo>
                  <a:lnTo>
                    <a:pt x="0" y="146429"/>
                  </a:lnTo>
                  <a:lnTo>
                    <a:pt x="5" y="182098"/>
                  </a:lnTo>
                  <a:lnTo>
                    <a:pt x="7547" y="228302"/>
                  </a:lnTo>
                  <a:lnTo>
                    <a:pt x="28555" y="268493"/>
                  </a:lnTo>
                  <a:lnTo>
                    <a:pt x="60568" y="300208"/>
                  </a:lnTo>
                  <a:lnTo>
                    <a:pt x="101131" y="321019"/>
                  </a:lnTo>
                  <a:lnTo>
                    <a:pt x="147790" y="328495"/>
                  </a:lnTo>
                  <a:lnTo>
                    <a:pt x="1185278" y="328495"/>
                  </a:lnTo>
                  <a:lnTo>
                    <a:pt x="1231941" y="321019"/>
                  </a:lnTo>
                  <a:lnTo>
                    <a:pt x="1272512" y="300208"/>
                  </a:lnTo>
                  <a:lnTo>
                    <a:pt x="1280126" y="292667"/>
                  </a:lnTo>
                  <a:lnTo>
                    <a:pt x="147790" y="292667"/>
                  </a:lnTo>
                  <a:lnTo>
                    <a:pt x="104395" y="283965"/>
                  </a:lnTo>
                  <a:lnTo>
                    <a:pt x="68915" y="260248"/>
                  </a:lnTo>
                  <a:lnTo>
                    <a:pt x="44971" y="225098"/>
                  </a:lnTo>
                  <a:lnTo>
                    <a:pt x="36185" y="182098"/>
                  </a:lnTo>
                  <a:lnTo>
                    <a:pt x="36192" y="146429"/>
                  </a:lnTo>
                  <a:lnTo>
                    <a:pt x="44971" y="103455"/>
                  </a:lnTo>
                  <a:lnTo>
                    <a:pt x="68915" y="68294"/>
                  </a:lnTo>
                  <a:lnTo>
                    <a:pt x="104395" y="44566"/>
                  </a:lnTo>
                  <a:lnTo>
                    <a:pt x="147790" y="35860"/>
                  </a:lnTo>
                  <a:lnTo>
                    <a:pt x="1280171" y="35860"/>
                  </a:lnTo>
                  <a:lnTo>
                    <a:pt x="1272526" y="28287"/>
                  </a:lnTo>
                  <a:lnTo>
                    <a:pt x="1231953" y="7476"/>
                  </a:lnTo>
                  <a:lnTo>
                    <a:pt x="1185278" y="0"/>
                  </a:lnTo>
                  <a:close/>
                </a:path>
                <a:path w="1333500" h="328930">
                  <a:moveTo>
                    <a:pt x="1280171" y="35860"/>
                  </a:moveTo>
                  <a:lnTo>
                    <a:pt x="1185278" y="35860"/>
                  </a:lnTo>
                  <a:lnTo>
                    <a:pt x="1228674" y="44566"/>
                  </a:lnTo>
                  <a:lnTo>
                    <a:pt x="1264154" y="68294"/>
                  </a:lnTo>
                  <a:lnTo>
                    <a:pt x="1288097" y="103455"/>
                  </a:lnTo>
                  <a:lnTo>
                    <a:pt x="1296877" y="146429"/>
                  </a:lnTo>
                  <a:lnTo>
                    <a:pt x="1296883" y="182098"/>
                  </a:lnTo>
                  <a:lnTo>
                    <a:pt x="1288097" y="225098"/>
                  </a:lnTo>
                  <a:lnTo>
                    <a:pt x="1264154" y="260248"/>
                  </a:lnTo>
                  <a:lnTo>
                    <a:pt x="1228674" y="283965"/>
                  </a:lnTo>
                  <a:lnTo>
                    <a:pt x="1185278" y="292667"/>
                  </a:lnTo>
                  <a:lnTo>
                    <a:pt x="1280126" y="292667"/>
                  </a:lnTo>
                  <a:lnTo>
                    <a:pt x="1304534" y="268493"/>
                  </a:lnTo>
                  <a:lnTo>
                    <a:pt x="1325550" y="228302"/>
                  </a:lnTo>
                  <a:lnTo>
                    <a:pt x="1333096" y="182098"/>
                  </a:lnTo>
                  <a:lnTo>
                    <a:pt x="1333101" y="146429"/>
                  </a:lnTo>
                  <a:lnTo>
                    <a:pt x="1325553" y="100192"/>
                  </a:lnTo>
                  <a:lnTo>
                    <a:pt x="1304544" y="60002"/>
                  </a:lnTo>
                  <a:lnTo>
                    <a:pt x="1280171" y="35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75522" y="243930"/>
              <a:ext cx="256797" cy="190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39198" y="239101"/>
              <a:ext cx="195878" cy="189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1197" y="137675"/>
              <a:ext cx="322015" cy="3155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3854" y="134299"/>
              <a:ext cx="2815156" cy="7730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22422" y="150979"/>
              <a:ext cx="673676" cy="6595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50325" y="176508"/>
              <a:ext cx="605155" cy="594360"/>
            </a:xfrm>
            <a:custGeom>
              <a:avLst/>
              <a:gdLst/>
              <a:ahLst/>
              <a:cxnLst/>
              <a:rect l="l" t="t" r="r" b="b"/>
              <a:pathLst>
                <a:path w="605154" h="594360">
                  <a:moveTo>
                    <a:pt x="319630" y="0"/>
                  </a:moveTo>
                  <a:lnTo>
                    <a:pt x="304883" y="5314"/>
                  </a:lnTo>
                  <a:lnTo>
                    <a:pt x="292967" y="15663"/>
                  </a:lnTo>
                  <a:lnTo>
                    <a:pt x="285513" y="29439"/>
                  </a:lnTo>
                  <a:lnTo>
                    <a:pt x="267191" y="83804"/>
                  </a:lnTo>
                  <a:lnTo>
                    <a:pt x="242158" y="62603"/>
                  </a:lnTo>
                  <a:lnTo>
                    <a:pt x="234775" y="58948"/>
                  </a:lnTo>
                  <a:lnTo>
                    <a:pt x="226990" y="57353"/>
                  </a:lnTo>
                  <a:lnTo>
                    <a:pt x="222896" y="50840"/>
                  </a:lnTo>
                  <a:lnTo>
                    <a:pt x="178065" y="16147"/>
                  </a:lnTo>
                  <a:lnTo>
                    <a:pt x="164162" y="8054"/>
                  </a:lnTo>
                  <a:lnTo>
                    <a:pt x="149240" y="4733"/>
                  </a:lnTo>
                  <a:lnTo>
                    <a:pt x="134369" y="7119"/>
                  </a:lnTo>
                  <a:lnTo>
                    <a:pt x="36523" y="104412"/>
                  </a:lnTo>
                  <a:lnTo>
                    <a:pt x="7571" y="143542"/>
                  </a:lnTo>
                  <a:lnTo>
                    <a:pt x="0" y="189634"/>
                  </a:lnTo>
                  <a:lnTo>
                    <a:pt x="6332" y="209530"/>
                  </a:lnTo>
                  <a:lnTo>
                    <a:pt x="18063" y="226012"/>
                  </a:lnTo>
                  <a:lnTo>
                    <a:pt x="34041" y="239055"/>
                  </a:lnTo>
                  <a:lnTo>
                    <a:pt x="20674" y="259736"/>
                  </a:lnTo>
                  <a:lnTo>
                    <a:pt x="11366" y="281631"/>
                  </a:lnTo>
                  <a:lnTo>
                    <a:pt x="7757" y="304786"/>
                  </a:lnTo>
                  <a:lnTo>
                    <a:pt x="11491" y="329242"/>
                  </a:lnTo>
                  <a:lnTo>
                    <a:pt x="14176" y="337815"/>
                  </a:lnTo>
                  <a:lnTo>
                    <a:pt x="22699" y="351107"/>
                  </a:lnTo>
                  <a:lnTo>
                    <a:pt x="21021" y="359814"/>
                  </a:lnTo>
                  <a:lnTo>
                    <a:pt x="686" y="529421"/>
                  </a:lnTo>
                  <a:lnTo>
                    <a:pt x="73" y="544868"/>
                  </a:lnTo>
                  <a:lnTo>
                    <a:pt x="4789" y="560092"/>
                  </a:lnTo>
                  <a:lnTo>
                    <a:pt x="14550" y="572375"/>
                  </a:lnTo>
                  <a:lnTo>
                    <a:pt x="29075" y="579000"/>
                  </a:lnTo>
                  <a:lnTo>
                    <a:pt x="88872" y="589102"/>
                  </a:lnTo>
                  <a:lnTo>
                    <a:pt x="97127" y="588703"/>
                  </a:lnTo>
                  <a:lnTo>
                    <a:pt x="104778" y="586576"/>
                  </a:lnTo>
                  <a:lnTo>
                    <a:pt x="111288" y="591096"/>
                  </a:lnTo>
                  <a:lnTo>
                    <a:pt x="119207" y="593821"/>
                  </a:lnTo>
                  <a:lnTo>
                    <a:pt x="192293" y="593821"/>
                  </a:lnTo>
                  <a:lnTo>
                    <a:pt x="199675" y="591295"/>
                  </a:lnTo>
                  <a:lnTo>
                    <a:pt x="206051" y="587241"/>
                  </a:lnTo>
                  <a:lnTo>
                    <a:pt x="219339" y="588836"/>
                  </a:lnTo>
                  <a:lnTo>
                    <a:pt x="284707" y="576873"/>
                  </a:lnTo>
                  <a:lnTo>
                    <a:pt x="289674" y="581393"/>
                  </a:lnTo>
                  <a:lnTo>
                    <a:pt x="295512" y="584649"/>
                  </a:lnTo>
                  <a:lnTo>
                    <a:pt x="340771" y="591902"/>
                  </a:lnTo>
                  <a:lnTo>
                    <a:pt x="380779" y="593389"/>
                  </a:lnTo>
                  <a:lnTo>
                    <a:pt x="418622" y="585256"/>
                  </a:lnTo>
                  <a:lnTo>
                    <a:pt x="451684" y="562518"/>
                  </a:lnTo>
                  <a:lnTo>
                    <a:pt x="463554" y="546260"/>
                  </a:lnTo>
                  <a:lnTo>
                    <a:pt x="471549" y="528357"/>
                  </a:lnTo>
                  <a:lnTo>
                    <a:pt x="498528" y="553612"/>
                  </a:lnTo>
                  <a:lnTo>
                    <a:pt x="511895" y="561780"/>
                  </a:lnTo>
                  <a:lnTo>
                    <a:pt x="527496" y="565226"/>
                  </a:lnTo>
                  <a:lnTo>
                    <a:pt x="543008" y="562865"/>
                  </a:lnTo>
                  <a:lnTo>
                    <a:pt x="556111" y="553612"/>
                  </a:lnTo>
                  <a:lnTo>
                    <a:pt x="593157" y="510147"/>
                  </a:lnTo>
                  <a:lnTo>
                    <a:pt x="601196" y="496790"/>
                  </a:lnTo>
                  <a:lnTo>
                    <a:pt x="604667" y="481494"/>
                  </a:lnTo>
                  <a:lnTo>
                    <a:pt x="602349" y="466286"/>
                  </a:lnTo>
                  <a:lnTo>
                    <a:pt x="593023" y="453191"/>
                  </a:lnTo>
                  <a:lnTo>
                    <a:pt x="535776" y="401551"/>
                  </a:lnTo>
                  <a:lnTo>
                    <a:pt x="575641" y="357687"/>
                  </a:lnTo>
                  <a:lnTo>
                    <a:pt x="582117" y="348380"/>
                  </a:lnTo>
                  <a:lnTo>
                    <a:pt x="585825" y="338762"/>
                  </a:lnTo>
                  <a:lnTo>
                    <a:pt x="586890" y="329070"/>
                  </a:lnTo>
                  <a:lnTo>
                    <a:pt x="585439" y="319539"/>
                  </a:lnTo>
                  <a:lnTo>
                    <a:pt x="590952" y="313425"/>
                  </a:lnTo>
                  <a:lnTo>
                    <a:pt x="595162" y="306371"/>
                  </a:lnTo>
                  <a:lnTo>
                    <a:pt x="597850" y="298557"/>
                  </a:lnTo>
                  <a:lnTo>
                    <a:pt x="598794" y="240119"/>
                  </a:lnTo>
                  <a:lnTo>
                    <a:pt x="595534" y="224629"/>
                  </a:lnTo>
                  <a:lnTo>
                    <a:pt x="586706" y="211807"/>
                  </a:lnTo>
                  <a:lnTo>
                    <a:pt x="573737" y="203071"/>
                  </a:lnTo>
                  <a:lnTo>
                    <a:pt x="558057" y="199844"/>
                  </a:lnTo>
                  <a:lnTo>
                    <a:pt x="540004" y="199844"/>
                  </a:lnTo>
                  <a:lnTo>
                    <a:pt x="558829" y="138609"/>
                  </a:lnTo>
                  <a:lnTo>
                    <a:pt x="562778" y="122356"/>
                  </a:lnTo>
                  <a:lnTo>
                    <a:pt x="565104" y="105935"/>
                  </a:lnTo>
                  <a:lnTo>
                    <a:pt x="562488" y="75553"/>
                  </a:lnTo>
                  <a:lnTo>
                    <a:pt x="550465" y="50649"/>
                  </a:lnTo>
                  <a:lnTo>
                    <a:pt x="530477" y="32037"/>
                  </a:lnTo>
                  <a:lnTo>
                    <a:pt x="499065" y="18407"/>
                  </a:lnTo>
                  <a:lnTo>
                    <a:pt x="493763" y="17144"/>
                  </a:lnTo>
                  <a:lnTo>
                    <a:pt x="395644" y="21730"/>
                  </a:lnTo>
                  <a:lnTo>
                    <a:pt x="335579" y="1327"/>
                  </a:lnTo>
                  <a:lnTo>
                    <a:pt x="319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90004" y="536256"/>
              <a:ext cx="76441" cy="1892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89997" y="216712"/>
              <a:ext cx="524510" cy="513715"/>
            </a:xfrm>
            <a:custGeom>
              <a:avLst/>
              <a:gdLst/>
              <a:ahLst/>
              <a:cxnLst/>
              <a:rect l="l" t="t" r="r" b="b"/>
              <a:pathLst>
                <a:path w="524509" h="513715">
                  <a:moveTo>
                    <a:pt x="329526" y="319659"/>
                  </a:moveTo>
                  <a:lnTo>
                    <a:pt x="284480" y="271081"/>
                  </a:lnTo>
                  <a:lnTo>
                    <a:pt x="267652" y="254457"/>
                  </a:lnTo>
                  <a:lnTo>
                    <a:pt x="229997" y="281178"/>
                  </a:lnTo>
                  <a:lnTo>
                    <a:pt x="204393" y="230987"/>
                  </a:lnTo>
                  <a:lnTo>
                    <a:pt x="182206" y="180352"/>
                  </a:lnTo>
                  <a:lnTo>
                    <a:pt x="133896" y="204279"/>
                  </a:lnTo>
                  <a:lnTo>
                    <a:pt x="148526" y="238772"/>
                  </a:lnTo>
                  <a:lnTo>
                    <a:pt x="89992" y="253441"/>
                  </a:lnTo>
                  <a:lnTo>
                    <a:pt x="76504" y="254393"/>
                  </a:lnTo>
                  <a:lnTo>
                    <a:pt x="74358" y="252260"/>
                  </a:lnTo>
                  <a:lnTo>
                    <a:pt x="74358" y="245491"/>
                  </a:lnTo>
                  <a:lnTo>
                    <a:pt x="77724" y="239903"/>
                  </a:lnTo>
                  <a:lnTo>
                    <a:pt x="157568" y="154647"/>
                  </a:lnTo>
                  <a:lnTo>
                    <a:pt x="221678" y="91160"/>
                  </a:lnTo>
                  <a:lnTo>
                    <a:pt x="180060" y="56007"/>
                  </a:lnTo>
                  <a:lnTo>
                    <a:pt x="112483" y="126187"/>
                  </a:lnTo>
                  <a:lnTo>
                    <a:pt x="65836" y="132308"/>
                  </a:lnTo>
                  <a:lnTo>
                    <a:pt x="63563" y="130111"/>
                  </a:lnTo>
                  <a:lnTo>
                    <a:pt x="63563" y="124599"/>
                  </a:lnTo>
                  <a:lnTo>
                    <a:pt x="113385" y="72529"/>
                  </a:lnTo>
                  <a:lnTo>
                    <a:pt x="151345" y="36664"/>
                  </a:lnTo>
                  <a:lnTo>
                    <a:pt x="109664" y="4368"/>
                  </a:lnTo>
                  <a:lnTo>
                    <a:pt x="61582" y="53555"/>
                  </a:lnTo>
                  <a:lnTo>
                    <a:pt x="11747" y="108978"/>
                  </a:lnTo>
                  <a:lnTo>
                    <a:pt x="2933" y="123723"/>
                  </a:lnTo>
                  <a:lnTo>
                    <a:pt x="0" y="134632"/>
                  </a:lnTo>
                  <a:lnTo>
                    <a:pt x="3695" y="152831"/>
                  </a:lnTo>
                  <a:lnTo>
                    <a:pt x="14770" y="165671"/>
                  </a:lnTo>
                  <a:lnTo>
                    <a:pt x="33210" y="173266"/>
                  </a:lnTo>
                  <a:lnTo>
                    <a:pt x="63487" y="175768"/>
                  </a:lnTo>
                  <a:lnTo>
                    <a:pt x="67983" y="175171"/>
                  </a:lnTo>
                  <a:lnTo>
                    <a:pt x="26974" y="222491"/>
                  </a:lnTo>
                  <a:lnTo>
                    <a:pt x="13068" y="245440"/>
                  </a:lnTo>
                  <a:lnTo>
                    <a:pt x="9601" y="254749"/>
                  </a:lnTo>
                  <a:lnTo>
                    <a:pt x="8458" y="262572"/>
                  </a:lnTo>
                  <a:lnTo>
                    <a:pt x="11620" y="279984"/>
                  </a:lnTo>
                  <a:lnTo>
                    <a:pt x="21094" y="292328"/>
                  </a:lnTo>
                  <a:lnTo>
                    <a:pt x="36880" y="299681"/>
                  </a:lnTo>
                  <a:lnTo>
                    <a:pt x="63957" y="301904"/>
                  </a:lnTo>
                  <a:lnTo>
                    <a:pt x="87655" y="298792"/>
                  </a:lnTo>
                  <a:lnTo>
                    <a:pt x="87655" y="513054"/>
                  </a:lnTo>
                  <a:lnTo>
                    <a:pt x="144500" y="513054"/>
                  </a:lnTo>
                  <a:lnTo>
                    <a:pt x="144500" y="287883"/>
                  </a:lnTo>
                  <a:lnTo>
                    <a:pt x="168656" y="282371"/>
                  </a:lnTo>
                  <a:lnTo>
                    <a:pt x="184429" y="315137"/>
                  </a:lnTo>
                  <a:lnTo>
                    <a:pt x="228854" y="294068"/>
                  </a:lnTo>
                  <a:lnTo>
                    <a:pt x="283413" y="352425"/>
                  </a:lnTo>
                  <a:lnTo>
                    <a:pt x="329526" y="319659"/>
                  </a:lnTo>
                  <a:close/>
                </a:path>
                <a:path w="524509" h="513715">
                  <a:moveTo>
                    <a:pt x="524421" y="441426"/>
                  </a:moveTo>
                  <a:lnTo>
                    <a:pt x="479450" y="401764"/>
                  </a:lnTo>
                  <a:lnTo>
                    <a:pt x="440842" y="364134"/>
                  </a:lnTo>
                  <a:lnTo>
                    <a:pt x="439115" y="362407"/>
                  </a:lnTo>
                  <a:lnTo>
                    <a:pt x="457542" y="343484"/>
                  </a:lnTo>
                  <a:lnTo>
                    <a:pt x="474814" y="325120"/>
                  </a:lnTo>
                  <a:lnTo>
                    <a:pt x="491540" y="306730"/>
                  </a:lnTo>
                  <a:lnTo>
                    <a:pt x="507174" y="288963"/>
                  </a:lnTo>
                  <a:lnTo>
                    <a:pt x="463207" y="256603"/>
                  </a:lnTo>
                  <a:lnTo>
                    <a:pt x="449808" y="273710"/>
                  </a:lnTo>
                  <a:lnTo>
                    <a:pt x="435737" y="290830"/>
                  </a:lnTo>
                  <a:lnTo>
                    <a:pt x="420928" y="307975"/>
                  </a:lnTo>
                  <a:lnTo>
                    <a:pt x="405295" y="325120"/>
                  </a:lnTo>
                  <a:lnTo>
                    <a:pt x="402945" y="322795"/>
                  </a:lnTo>
                  <a:lnTo>
                    <a:pt x="401332" y="320738"/>
                  </a:lnTo>
                  <a:lnTo>
                    <a:pt x="399656" y="318338"/>
                  </a:lnTo>
                  <a:lnTo>
                    <a:pt x="399656" y="249948"/>
                  </a:lnTo>
                  <a:lnTo>
                    <a:pt x="518312" y="249948"/>
                  </a:lnTo>
                  <a:lnTo>
                    <a:pt x="518312" y="199847"/>
                  </a:lnTo>
                  <a:lnTo>
                    <a:pt x="443547" y="199847"/>
                  </a:lnTo>
                  <a:lnTo>
                    <a:pt x="451637" y="177495"/>
                  </a:lnTo>
                  <a:lnTo>
                    <a:pt x="456514" y="163156"/>
                  </a:lnTo>
                  <a:lnTo>
                    <a:pt x="459105" y="155498"/>
                  </a:lnTo>
                  <a:lnTo>
                    <a:pt x="465963" y="133845"/>
                  </a:lnTo>
                  <a:lnTo>
                    <a:pt x="469366" y="122212"/>
                  </a:lnTo>
                  <a:lnTo>
                    <a:pt x="472211" y="112509"/>
                  </a:lnTo>
                  <a:lnTo>
                    <a:pt x="477761" y="93903"/>
                  </a:lnTo>
                  <a:lnTo>
                    <a:pt x="481799" y="79070"/>
                  </a:lnTo>
                  <a:lnTo>
                    <a:pt x="484263" y="68021"/>
                  </a:lnTo>
                  <a:lnTo>
                    <a:pt x="484873" y="62598"/>
                  </a:lnTo>
                  <a:lnTo>
                    <a:pt x="485089" y="60744"/>
                  </a:lnTo>
                  <a:lnTo>
                    <a:pt x="466356" y="22720"/>
                  </a:lnTo>
                  <a:lnTo>
                    <a:pt x="447840" y="17538"/>
                  </a:lnTo>
                  <a:lnTo>
                    <a:pt x="448183" y="17475"/>
                  </a:lnTo>
                  <a:lnTo>
                    <a:pt x="446697" y="17538"/>
                  </a:lnTo>
                  <a:lnTo>
                    <a:pt x="445554" y="17462"/>
                  </a:lnTo>
                  <a:lnTo>
                    <a:pt x="444627" y="17272"/>
                  </a:lnTo>
                  <a:lnTo>
                    <a:pt x="436105" y="17272"/>
                  </a:lnTo>
                  <a:lnTo>
                    <a:pt x="432003" y="17348"/>
                  </a:lnTo>
                  <a:lnTo>
                    <a:pt x="432003" y="71310"/>
                  </a:lnTo>
                  <a:lnTo>
                    <a:pt x="432003" y="74168"/>
                  </a:lnTo>
                  <a:lnTo>
                    <a:pt x="431139" y="76428"/>
                  </a:lnTo>
                  <a:lnTo>
                    <a:pt x="412140" y="122212"/>
                  </a:lnTo>
                  <a:lnTo>
                    <a:pt x="300266" y="122212"/>
                  </a:lnTo>
                  <a:lnTo>
                    <a:pt x="322618" y="62738"/>
                  </a:lnTo>
                  <a:lnTo>
                    <a:pt x="411873" y="62738"/>
                  </a:lnTo>
                  <a:lnTo>
                    <a:pt x="411873" y="62598"/>
                  </a:lnTo>
                  <a:lnTo>
                    <a:pt x="421601" y="62598"/>
                  </a:lnTo>
                  <a:lnTo>
                    <a:pt x="423748" y="62801"/>
                  </a:lnTo>
                  <a:lnTo>
                    <a:pt x="430466" y="67589"/>
                  </a:lnTo>
                  <a:lnTo>
                    <a:pt x="431469" y="69253"/>
                  </a:lnTo>
                  <a:lnTo>
                    <a:pt x="432003" y="71310"/>
                  </a:lnTo>
                  <a:lnTo>
                    <a:pt x="432003" y="17348"/>
                  </a:lnTo>
                  <a:lnTo>
                    <a:pt x="425234" y="17462"/>
                  </a:lnTo>
                  <a:lnTo>
                    <a:pt x="413778" y="18008"/>
                  </a:lnTo>
                  <a:lnTo>
                    <a:pt x="401751" y="18897"/>
                  </a:lnTo>
                  <a:lnTo>
                    <a:pt x="389191" y="20129"/>
                  </a:lnTo>
                  <a:lnTo>
                    <a:pt x="336169" y="22720"/>
                  </a:lnTo>
                  <a:lnTo>
                    <a:pt x="336778" y="20866"/>
                  </a:lnTo>
                  <a:lnTo>
                    <a:pt x="337248" y="19329"/>
                  </a:lnTo>
                  <a:lnTo>
                    <a:pt x="337718" y="17272"/>
                  </a:lnTo>
                  <a:lnTo>
                    <a:pt x="284899" y="0"/>
                  </a:lnTo>
                  <a:lnTo>
                    <a:pt x="276567" y="26339"/>
                  </a:lnTo>
                  <a:lnTo>
                    <a:pt x="268516" y="50152"/>
                  </a:lnTo>
                  <a:lnTo>
                    <a:pt x="253352" y="90182"/>
                  </a:lnTo>
                  <a:lnTo>
                    <a:pt x="238201" y="125526"/>
                  </a:lnTo>
                  <a:lnTo>
                    <a:pt x="221335" y="161023"/>
                  </a:lnTo>
                  <a:lnTo>
                    <a:pt x="274154" y="187083"/>
                  </a:lnTo>
                  <a:lnTo>
                    <a:pt x="276809" y="181254"/>
                  </a:lnTo>
                  <a:lnTo>
                    <a:pt x="279590" y="175348"/>
                  </a:lnTo>
                  <a:lnTo>
                    <a:pt x="285369" y="163156"/>
                  </a:lnTo>
                  <a:lnTo>
                    <a:pt x="399529" y="163156"/>
                  </a:lnTo>
                  <a:lnTo>
                    <a:pt x="396544" y="172351"/>
                  </a:lnTo>
                  <a:lnTo>
                    <a:pt x="393522" y="181533"/>
                  </a:lnTo>
                  <a:lnTo>
                    <a:pt x="390385" y="190703"/>
                  </a:lnTo>
                  <a:lnTo>
                    <a:pt x="387108" y="199910"/>
                  </a:lnTo>
                  <a:lnTo>
                    <a:pt x="214490" y="199910"/>
                  </a:lnTo>
                  <a:lnTo>
                    <a:pt x="214490" y="250024"/>
                  </a:lnTo>
                  <a:lnTo>
                    <a:pt x="342138" y="250024"/>
                  </a:lnTo>
                  <a:lnTo>
                    <a:pt x="342138" y="364134"/>
                  </a:lnTo>
                  <a:lnTo>
                    <a:pt x="324764" y="345782"/>
                  </a:lnTo>
                  <a:lnTo>
                    <a:pt x="294779" y="369379"/>
                  </a:lnTo>
                  <a:lnTo>
                    <a:pt x="263144" y="392480"/>
                  </a:lnTo>
                  <a:lnTo>
                    <a:pt x="229831" y="415048"/>
                  </a:lnTo>
                  <a:lnTo>
                    <a:pt x="194830" y="437032"/>
                  </a:lnTo>
                  <a:lnTo>
                    <a:pt x="232613" y="480504"/>
                  </a:lnTo>
                  <a:lnTo>
                    <a:pt x="262890" y="459930"/>
                  </a:lnTo>
                  <a:lnTo>
                    <a:pt x="291236" y="439839"/>
                  </a:lnTo>
                  <a:lnTo>
                    <a:pt x="317665" y="420154"/>
                  </a:lnTo>
                  <a:lnTo>
                    <a:pt x="342214" y="400812"/>
                  </a:lnTo>
                  <a:lnTo>
                    <a:pt x="342214" y="430263"/>
                  </a:lnTo>
                  <a:lnTo>
                    <a:pt x="332613" y="467537"/>
                  </a:lnTo>
                  <a:lnTo>
                    <a:pt x="327037" y="467537"/>
                  </a:lnTo>
                  <a:lnTo>
                    <a:pt x="310997" y="467144"/>
                  </a:lnTo>
                  <a:lnTo>
                    <a:pt x="294982" y="465912"/>
                  </a:lnTo>
                  <a:lnTo>
                    <a:pt x="278866" y="463816"/>
                  </a:lnTo>
                  <a:lnTo>
                    <a:pt x="263017" y="460895"/>
                  </a:lnTo>
                  <a:lnTo>
                    <a:pt x="272008" y="506628"/>
                  </a:lnTo>
                  <a:lnTo>
                    <a:pt x="289179" y="509498"/>
                  </a:lnTo>
                  <a:lnTo>
                    <a:pt x="304457" y="511556"/>
                  </a:lnTo>
                  <a:lnTo>
                    <a:pt x="317817" y="512787"/>
                  </a:lnTo>
                  <a:lnTo>
                    <a:pt x="329260" y="513207"/>
                  </a:lnTo>
                  <a:lnTo>
                    <a:pt x="339394" y="513207"/>
                  </a:lnTo>
                  <a:lnTo>
                    <a:pt x="376770" y="499605"/>
                  </a:lnTo>
                  <a:lnTo>
                    <a:pt x="395389" y="467537"/>
                  </a:lnTo>
                  <a:lnTo>
                    <a:pt x="396290" y="464439"/>
                  </a:lnTo>
                  <a:lnTo>
                    <a:pt x="398754" y="446925"/>
                  </a:lnTo>
                  <a:lnTo>
                    <a:pt x="399592" y="425805"/>
                  </a:lnTo>
                  <a:lnTo>
                    <a:pt x="399592" y="400812"/>
                  </a:lnTo>
                  <a:lnTo>
                    <a:pt x="399592" y="398564"/>
                  </a:lnTo>
                  <a:lnTo>
                    <a:pt x="420281" y="420789"/>
                  </a:lnTo>
                  <a:lnTo>
                    <a:pt x="441794" y="442518"/>
                  </a:lnTo>
                  <a:lnTo>
                    <a:pt x="464172" y="463842"/>
                  </a:lnTo>
                  <a:lnTo>
                    <a:pt x="487375" y="484822"/>
                  </a:lnTo>
                  <a:lnTo>
                    <a:pt x="524421" y="441426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0672" y="536256"/>
              <a:ext cx="76441" cy="1892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3130" y="143928"/>
              <a:ext cx="3341370" cy="742950"/>
            </a:xfrm>
            <a:custGeom>
              <a:avLst/>
              <a:gdLst/>
              <a:ahLst/>
              <a:cxnLst/>
              <a:rect l="l" t="t" r="r" b="b"/>
              <a:pathLst>
                <a:path w="3341370" h="742950">
                  <a:moveTo>
                    <a:pt x="750176" y="371373"/>
                  </a:moveTo>
                  <a:lnTo>
                    <a:pt x="747255" y="324777"/>
                  </a:lnTo>
                  <a:lnTo>
                    <a:pt x="738720" y="279920"/>
                  </a:lnTo>
                  <a:lnTo>
                    <a:pt x="724928" y="237134"/>
                  </a:lnTo>
                  <a:lnTo>
                    <a:pt x="706221" y="196761"/>
                  </a:lnTo>
                  <a:lnTo>
                    <a:pt x="682955" y="159181"/>
                  </a:lnTo>
                  <a:lnTo>
                    <a:pt x="655497" y="124714"/>
                  </a:lnTo>
                  <a:lnTo>
                    <a:pt x="624166" y="93713"/>
                  </a:lnTo>
                  <a:lnTo>
                    <a:pt x="589356" y="66522"/>
                  </a:lnTo>
                  <a:lnTo>
                    <a:pt x="551383" y="43497"/>
                  </a:lnTo>
                  <a:lnTo>
                    <a:pt x="510603" y="24993"/>
                  </a:lnTo>
                  <a:lnTo>
                    <a:pt x="467385" y="11341"/>
                  </a:lnTo>
                  <a:lnTo>
                    <a:pt x="422071" y="2895"/>
                  </a:lnTo>
                  <a:lnTo>
                    <a:pt x="375018" y="0"/>
                  </a:lnTo>
                  <a:lnTo>
                    <a:pt x="327990" y="2895"/>
                  </a:lnTo>
                  <a:lnTo>
                    <a:pt x="282702" y="11341"/>
                  </a:lnTo>
                  <a:lnTo>
                    <a:pt x="239509" y="24993"/>
                  </a:lnTo>
                  <a:lnTo>
                    <a:pt x="198755" y="43497"/>
                  </a:lnTo>
                  <a:lnTo>
                    <a:pt x="160794" y="66522"/>
                  </a:lnTo>
                  <a:lnTo>
                    <a:pt x="125984" y="93713"/>
                  </a:lnTo>
                  <a:lnTo>
                    <a:pt x="94665" y="124714"/>
                  </a:lnTo>
                  <a:lnTo>
                    <a:pt x="67208" y="159181"/>
                  </a:lnTo>
                  <a:lnTo>
                    <a:pt x="43954" y="196761"/>
                  </a:lnTo>
                  <a:lnTo>
                    <a:pt x="25247" y="237134"/>
                  </a:lnTo>
                  <a:lnTo>
                    <a:pt x="11455" y="279920"/>
                  </a:lnTo>
                  <a:lnTo>
                    <a:pt x="2921" y="324777"/>
                  </a:lnTo>
                  <a:lnTo>
                    <a:pt x="0" y="371373"/>
                  </a:lnTo>
                  <a:lnTo>
                    <a:pt x="2921" y="417969"/>
                  </a:lnTo>
                  <a:lnTo>
                    <a:pt x="11455" y="462838"/>
                  </a:lnTo>
                  <a:lnTo>
                    <a:pt x="25247" y="505637"/>
                  </a:lnTo>
                  <a:lnTo>
                    <a:pt x="43954" y="545998"/>
                  </a:lnTo>
                  <a:lnTo>
                    <a:pt x="67208" y="583603"/>
                  </a:lnTo>
                  <a:lnTo>
                    <a:pt x="94665" y="618070"/>
                  </a:lnTo>
                  <a:lnTo>
                    <a:pt x="125984" y="649071"/>
                  </a:lnTo>
                  <a:lnTo>
                    <a:pt x="160794" y="676262"/>
                  </a:lnTo>
                  <a:lnTo>
                    <a:pt x="198755" y="699287"/>
                  </a:lnTo>
                  <a:lnTo>
                    <a:pt x="239509" y="717791"/>
                  </a:lnTo>
                  <a:lnTo>
                    <a:pt x="282702" y="731443"/>
                  </a:lnTo>
                  <a:lnTo>
                    <a:pt x="327990" y="739876"/>
                  </a:lnTo>
                  <a:lnTo>
                    <a:pt x="375018" y="742759"/>
                  </a:lnTo>
                  <a:lnTo>
                    <a:pt x="422071" y="739863"/>
                  </a:lnTo>
                  <a:lnTo>
                    <a:pt x="467385" y="731418"/>
                  </a:lnTo>
                  <a:lnTo>
                    <a:pt x="510603" y="717765"/>
                  </a:lnTo>
                  <a:lnTo>
                    <a:pt x="551383" y="699262"/>
                  </a:lnTo>
                  <a:lnTo>
                    <a:pt x="589356" y="676236"/>
                  </a:lnTo>
                  <a:lnTo>
                    <a:pt x="624166" y="649046"/>
                  </a:lnTo>
                  <a:lnTo>
                    <a:pt x="655497" y="618045"/>
                  </a:lnTo>
                  <a:lnTo>
                    <a:pt x="682955" y="583577"/>
                  </a:lnTo>
                  <a:lnTo>
                    <a:pt x="706221" y="545985"/>
                  </a:lnTo>
                  <a:lnTo>
                    <a:pt x="724928" y="505625"/>
                  </a:lnTo>
                  <a:lnTo>
                    <a:pt x="738720" y="462838"/>
                  </a:lnTo>
                  <a:lnTo>
                    <a:pt x="747255" y="417969"/>
                  </a:lnTo>
                  <a:lnTo>
                    <a:pt x="750176" y="371373"/>
                  </a:lnTo>
                  <a:close/>
                </a:path>
                <a:path w="3341370" h="742950">
                  <a:moveTo>
                    <a:pt x="1803654" y="597865"/>
                  </a:moveTo>
                  <a:lnTo>
                    <a:pt x="1779752" y="567575"/>
                  </a:lnTo>
                  <a:lnTo>
                    <a:pt x="1757083" y="537387"/>
                  </a:lnTo>
                  <a:lnTo>
                    <a:pt x="1735632" y="507365"/>
                  </a:lnTo>
                  <a:lnTo>
                    <a:pt x="1715401" y="477570"/>
                  </a:lnTo>
                  <a:lnTo>
                    <a:pt x="1791233" y="477570"/>
                  </a:lnTo>
                  <a:lnTo>
                    <a:pt x="1791233" y="422744"/>
                  </a:lnTo>
                  <a:lnTo>
                    <a:pt x="1680502" y="422744"/>
                  </a:lnTo>
                  <a:lnTo>
                    <a:pt x="1673009" y="410298"/>
                  </a:lnTo>
                  <a:lnTo>
                    <a:pt x="1665795" y="397954"/>
                  </a:lnTo>
                  <a:lnTo>
                    <a:pt x="1658848" y="385597"/>
                  </a:lnTo>
                  <a:lnTo>
                    <a:pt x="1652104" y="373164"/>
                  </a:lnTo>
                  <a:lnTo>
                    <a:pt x="1786204" y="373164"/>
                  </a:lnTo>
                  <a:lnTo>
                    <a:pt x="1786204" y="331749"/>
                  </a:lnTo>
                  <a:lnTo>
                    <a:pt x="1786204" y="318262"/>
                  </a:lnTo>
                  <a:lnTo>
                    <a:pt x="1786064" y="318262"/>
                  </a:lnTo>
                  <a:lnTo>
                    <a:pt x="1786102" y="312331"/>
                  </a:lnTo>
                  <a:lnTo>
                    <a:pt x="1786204" y="303974"/>
                  </a:lnTo>
                  <a:lnTo>
                    <a:pt x="1786267" y="301586"/>
                  </a:lnTo>
                  <a:lnTo>
                    <a:pt x="1786470" y="301586"/>
                  </a:lnTo>
                  <a:lnTo>
                    <a:pt x="1786407" y="282181"/>
                  </a:lnTo>
                  <a:lnTo>
                    <a:pt x="1770164" y="238709"/>
                  </a:lnTo>
                  <a:lnTo>
                    <a:pt x="1734807" y="223431"/>
                  </a:lnTo>
                  <a:lnTo>
                    <a:pt x="1731035" y="223151"/>
                  </a:lnTo>
                  <a:lnTo>
                    <a:pt x="1731035" y="271145"/>
                  </a:lnTo>
                  <a:lnTo>
                    <a:pt x="1731035" y="324510"/>
                  </a:lnTo>
                  <a:lnTo>
                    <a:pt x="1723720" y="331749"/>
                  </a:lnTo>
                  <a:lnTo>
                    <a:pt x="1615732" y="331749"/>
                  </a:lnTo>
                  <a:lnTo>
                    <a:pt x="1615732" y="422744"/>
                  </a:lnTo>
                  <a:lnTo>
                    <a:pt x="1477886" y="422744"/>
                  </a:lnTo>
                  <a:lnTo>
                    <a:pt x="1478318" y="409943"/>
                  </a:lnTo>
                  <a:lnTo>
                    <a:pt x="1478864" y="397395"/>
                  </a:lnTo>
                  <a:lnTo>
                    <a:pt x="1480032" y="373164"/>
                  </a:lnTo>
                  <a:lnTo>
                    <a:pt x="1589620" y="373164"/>
                  </a:lnTo>
                  <a:lnTo>
                    <a:pt x="1595513" y="385127"/>
                  </a:lnTo>
                  <a:lnTo>
                    <a:pt x="1601851" y="397395"/>
                  </a:lnTo>
                  <a:lnTo>
                    <a:pt x="1608607" y="409943"/>
                  </a:lnTo>
                  <a:lnTo>
                    <a:pt x="1615732" y="422744"/>
                  </a:lnTo>
                  <a:lnTo>
                    <a:pt x="1615732" y="331749"/>
                  </a:lnTo>
                  <a:lnTo>
                    <a:pt x="1492453" y="331749"/>
                  </a:lnTo>
                  <a:lnTo>
                    <a:pt x="1485138" y="324510"/>
                  </a:lnTo>
                  <a:lnTo>
                    <a:pt x="1485138" y="271272"/>
                  </a:lnTo>
                  <a:lnTo>
                    <a:pt x="1492453" y="263893"/>
                  </a:lnTo>
                  <a:lnTo>
                    <a:pt x="1723720" y="263893"/>
                  </a:lnTo>
                  <a:lnTo>
                    <a:pt x="1731035" y="271145"/>
                  </a:lnTo>
                  <a:lnTo>
                    <a:pt x="1731035" y="223151"/>
                  </a:lnTo>
                  <a:lnTo>
                    <a:pt x="1717751" y="222161"/>
                  </a:lnTo>
                  <a:lnTo>
                    <a:pt x="1717751" y="222034"/>
                  </a:lnTo>
                  <a:lnTo>
                    <a:pt x="1430909" y="222034"/>
                  </a:lnTo>
                  <a:lnTo>
                    <a:pt x="1430909" y="234251"/>
                  </a:lnTo>
                  <a:lnTo>
                    <a:pt x="1427327" y="314337"/>
                  </a:lnTo>
                  <a:lnTo>
                    <a:pt x="1424559" y="380339"/>
                  </a:lnTo>
                  <a:lnTo>
                    <a:pt x="1422361" y="438251"/>
                  </a:lnTo>
                  <a:lnTo>
                    <a:pt x="1420799" y="486079"/>
                  </a:lnTo>
                  <a:lnTo>
                    <a:pt x="1419872" y="523773"/>
                  </a:lnTo>
                  <a:lnTo>
                    <a:pt x="1419567" y="551345"/>
                  </a:lnTo>
                  <a:lnTo>
                    <a:pt x="1420964" y="564997"/>
                  </a:lnTo>
                  <a:lnTo>
                    <a:pt x="1449324" y="603821"/>
                  </a:lnTo>
                  <a:lnTo>
                    <a:pt x="1498892" y="613219"/>
                  </a:lnTo>
                  <a:lnTo>
                    <a:pt x="1535061" y="612343"/>
                  </a:lnTo>
                  <a:lnTo>
                    <a:pt x="1575701" y="609739"/>
                  </a:lnTo>
                  <a:lnTo>
                    <a:pt x="1620824" y="605472"/>
                  </a:lnTo>
                  <a:lnTo>
                    <a:pt x="1670431" y="599592"/>
                  </a:lnTo>
                  <a:lnTo>
                    <a:pt x="1675218" y="567093"/>
                  </a:lnTo>
                  <a:lnTo>
                    <a:pt x="1677543" y="551345"/>
                  </a:lnTo>
                  <a:lnTo>
                    <a:pt x="1628000" y="558228"/>
                  </a:lnTo>
                  <a:lnTo>
                    <a:pt x="1583156" y="563156"/>
                  </a:lnTo>
                  <a:lnTo>
                    <a:pt x="1543037" y="566102"/>
                  </a:lnTo>
                  <a:lnTo>
                    <a:pt x="1507680" y="567093"/>
                  </a:lnTo>
                  <a:lnTo>
                    <a:pt x="1493266" y="565937"/>
                  </a:lnTo>
                  <a:lnTo>
                    <a:pt x="1483055" y="562432"/>
                  </a:lnTo>
                  <a:lnTo>
                    <a:pt x="1476997" y="556526"/>
                  </a:lnTo>
                  <a:lnTo>
                    <a:pt x="1475003" y="548144"/>
                  </a:lnTo>
                  <a:lnTo>
                    <a:pt x="1475079" y="535114"/>
                  </a:lnTo>
                  <a:lnTo>
                    <a:pt x="1475346" y="518960"/>
                  </a:lnTo>
                  <a:lnTo>
                    <a:pt x="1475765" y="499732"/>
                  </a:lnTo>
                  <a:lnTo>
                    <a:pt x="1476336" y="477507"/>
                  </a:lnTo>
                  <a:lnTo>
                    <a:pt x="1648079" y="477507"/>
                  </a:lnTo>
                  <a:lnTo>
                    <a:pt x="1669669" y="511721"/>
                  </a:lnTo>
                  <a:lnTo>
                    <a:pt x="1693278" y="546950"/>
                  </a:lnTo>
                  <a:lnTo>
                    <a:pt x="1718868" y="583145"/>
                  </a:lnTo>
                  <a:lnTo>
                    <a:pt x="1746465" y="620255"/>
                  </a:lnTo>
                  <a:lnTo>
                    <a:pt x="1803654" y="597865"/>
                  </a:lnTo>
                  <a:close/>
                </a:path>
                <a:path w="3341370" h="742950">
                  <a:moveTo>
                    <a:pt x="3341001" y="342468"/>
                  </a:moveTo>
                  <a:lnTo>
                    <a:pt x="3226574" y="342468"/>
                  </a:lnTo>
                  <a:lnTo>
                    <a:pt x="3226574" y="292811"/>
                  </a:lnTo>
                  <a:lnTo>
                    <a:pt x="3326841" y="292811"/>
                  </a:lnTo>
                  <a:lnTo>
                    <a:pt x="3326841" y="239776"/>
                  </a:lnTo>
                  <a:lnTo>
                    <a:pt x="3072409" y="239776"/>
                  </a:lnTo>
                  <a:lnTo>
                    <a:pt x="3072409" y="292811"/>
                  </a:lnTo>
                  <a:lnTo>
                    <a:pt x="3171266" y="292811"/>
                  </a:lnTo>
                  <a:lnTo>
                    <a:pt x="3171266" y="342468"/>
                  </a:lnTo>
                  <a:lnTo>
                    <a:pt x="3055099" y="342468"/>
                  </a:lnTo>
                  <a:lnTo>
                    <a:pt x="3055099" y="392112"/>
                  </a:lnTo>
                  <a:lnTo>
                    <a:pt x="3171266" y="392112"/>
                  </a:lnTo>
                  <a:lnTo>
                    <a:pt x="3171266" y="440296"/>
                  </a:lnTo>
                  <a:lnTo>
                    <a:pt x="3063887" y="440296"/>
                  </a:lnTo>
                  <a:lnTo>
                    <a:pt x="3063887" y="620331"/>
                  </a:lnTo>
                  <a:lnTo>
                    <a:pt x="3321062" y="620331"/>
                  </a:lnTo>
                  <a:lnTo>
                    <a:pt x="3326041" y="569950"/>
                  </a:lnTo>
                  <a:lnTo>
                    <a:pt x="3329787" y="531876"/>
                  </a:lnTo>
                  <a:lnTo>
                    <a:pt x="3330397" y="498716"/>
                  </a:lnTo>
                  <a:lnTo>
                    <a:pt x="3329736" y="487946"/>
                  </a:lnTo>
                  <a:lnTo>
                    <a:pt x="3328555" y="482028"/>
                  </a:lnTo>
                  <a:lnTo>
                    <a:pt x="3327806" y="478243"/>
                  </a:lnTo>
                  <a:lnTo>
                    <a:pt x="3298621" y="444588"/>
                  </a:lnTo>
                  <a:lnTo>
                    <a:pt x="3279597" y="440296"/>
                  </a:lnTo>
                  <a:lnTo>
                    <a:pt x="3274961" y="440296"/>
                  </a:lnTo>
                  <a:lnTo>
                    <a:pt x="3274961" y="489077"/>
                  </a:lnTo>
                  <a:lnTo>
                    <a:pt x="3274885" y="506653"/>
                  </a:lnTo>
                  <a:lnTo>
                    <a:pt x="3274796" y="514845"/>
                  </a:lnTo>
                  <a:lnTo>
                    <a:pt x="3274352" y="531876"/>
                  </a:lnTo>
                  <a:lnTo>
                    <a:pt x="3273653" y="550125"/>
                  </a:lnTo>
                  <a:lnTo>
                    <a:pt x="3272739" y="569950"/>
                  </a:lnTo>
                  <a:lnTo>
                    <a:pt x="3121075" y="569950"/>
                  </a:lnTo>
                  <a:lnTo>
                    <a:pt x="3119488" y="531622"/>
                  </a:lnTo>
                  <a:lnTo>
                    <a:pt x="3118853" y="488403"/>
                  </a:lnTo>
                  <a:lnTo>
                    <a:pt x="3124631" y="482955"/>
                  </a:lnTo>
                  <a:lnTo>
                    <a:pt x="3134893" y="482028"/>
                  </a:lnTo>
                  <a:lnTo>
                    <a:pt x="3134893" y="482295"/>
                  </a:lnTo>
                  <a:lnTo>
                    <a:pt x="3260801" y="482295"/>
                  </a:lnTo>
                  <a:lnTo>
                    <a:pt x="3269792" y="483755"/>
                  </a:lnTo>
                  <a:lnTo>
                    <a:pt x="3274961" y="489077"/>
                  </a:lnTo>
                  <a:lnTo>
                    <a:pt x="3274961" y="440296"/>
                  </a:lnTo>
                  <a:lnTo>
                    <a:pt x="3226701" y="440296"/>
                  </a:lnTo>
                  <a:lnTo>
                    <a:pt x="3226701" y="392036"/>
                  </a:lnTo>
                  <a:lnTo>
                    <a:pt x="3341001" y="392036"/>
                  </a:lnTo>
                  <a:lnTo>
                    <a:pt x="3341001" y="3424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17856" y="178055"/>
              <a:ext cx="681355" cy="467359"/>
            </a:xfrm>
            <a:custGeom>
              <a:avLst/>
              <a:gdLst/>
              <a:ahLst/>
              <a:cxnLst/>
              <a:rect l="l" t="t" r="r" b="b"/>
              <a:pathLst>
                <a:path w="681354" h="467359">
                  <a:moveTo>
                    <a:pt x="340395" y="0"/>
                  </a:moveTo>
                  <a:lnTo>
                    <a:pt x="294307" y="3087"/>
                  </a:lnTo>
                  <a:lnTo>
                    <a:pt x="250072" y="12078"/>
                  </a:lnTo>
                  <a:lnTo>
                    <a:pt x="208101" y="26566"/>
                  </a:lnTo>
                  <a:lnTo>
                    <a:pt x="168805" y="46143"/>
                  </a:lnTo>
                  <a:lnTo>
                    <a:pt x="132595" y="70401"/>
                  </a:lnTo>
                  <a:lnTo>
                    <a:pt x="99880" y="98934"/>
                  </a:lnTo>
                  <a:lnTo>
                    <a:pt x="71072" y="131334"/>
                  </a:lnTo>
                  <a:lnTo>
                    <a:pt x="46581" y="167194"/>
                  </a:lnTo>
                  <a:lnTo>
                    <a:pt x="26817" y="206107"/>
                  </a:lnTo>
                  <a:lnTo>
                    <a:pt x="12192" y="247664"/>
                  </a:lnTo>
                  <a:lnTo>
                    <a:pt x="3116" y="291460"/>
                  </a:lnTo>
                  <a:lnTo>
                    <a:pt x="0" y="337086"/>
                  </a:lnTo>
                  <a:lnTo>
                    <a:pt x="3038" y="381777"/>
                  </a:lnTo>
                  <a:lnTo>
                    <a:pt x="8372" y="411007"/>
                  </a:lnTo>
                  <a:lnTo>
                    <a:pt x="16247" y="439614"/>
                  </a:lnTo>
                  <a:lnTo>
                    <a:pt x="26576" y="467349"/>
                  </a:lnTo>
                  <a:lnTo>
                    <a:pt x="340395" y="337086"/>
                  </a:lnTo>
                  <a:lnTo>
                    <a:pt x="671395" y="413383"/>
                  </a:lnTo>
                  <a:lnTo>
                    <a:pt x="678106" y="375758"/>
                  </a:lnTo>
                  <a:lnTo>
                    <a:pt x="680790" y="337086"/>
                  </a:lnTo>
                  <a:lnTo>
                    <a:pt x="677673" y="291460"/>
                  </a:lnTo>
                  <a:lnTo>
                    <a:pt x="668593" y="247664"/>
                  </a:lnTo>
                  <a:lnTo>
                    <a:pt x="653963" y="206107"/>
                  </a:lnTo>
                  <a:lnTo>
                    <a:pt x="634194" y="167194"/>
                  </a:lnTo>
                  <a:lnTo>
                    <a:pt x="609698" y="131334"/>
                  </a:lnTo>
                  <a:lnTo>
                    <a:pt x="580885" y="98934"/>
                  </a:lnTo>
                  <a:lnTo>
                    <a:pt x="548167" y="70401"/>
                  </a:lnTo>
                  <a:lnTo>
                    <a:pt x="511955" y="46143"/>
                  </a:lnTo>
                  <a:lnTo>
                    <a:pt x="472660" y="26566"/>
                  </a:lnTo>
                  <a:lnTo>
                    <a:pt x="430695" y="12078"/>
                  </a:lnTo>
                  <a:lnTo>
                    <a:pt x="386469" y="3087"/>
                  </a:lnTo>
                  <a:lnTo>
                    <a:pt x="340395" y="0"/>
                  </a:lnTo>
                  <a:close/>
                </a:path>
              </a:pathLst>
            </a:custGeom>
            <a:solidFill>
              <a:srgbClr val="488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30668" y="467104"/>
              <a:ext cx="659130" cy="386080"/>
            </a:xfrm>
            <a:custGeom>
              <a:avLst/>
              <a:gdLst/>
              <a:ahLst/>
              <a:cxnLst/>
              <a:rect l="l" t="t" r="r" b="b"/>
              <a:pathLst>
                <a:path w="659129" h="386080">
                  <a:moveTo>
                    <a:pt x="380595" y="0"/>
                  </a:moveTo>
                  <a:lnTo>
                    <a:pt x="275900" y="153988"/>
                  </a:lnTo>
                  <a:lnTo>
                    <a:pt x="0" y="146478"/>
                  </a:lnTo>
                  <a:lnTo>
                    <a:pt x="17497" y="191682"/>
                  </a:lnTo>
                  <a:lnTo>
                    <a:pt x="41157" y="233317"/>
                  </a:lnTo>
                  <a:lnTo>
                    <a:pt x="70344" y="270916"/>
                  </a:lnTo>
                  <a:lnTo>
                    <a:pt x="104424" y="304013"/>
                  </a:lnTo>
                  <a:lnTo>
                    <a:pt x="142764" y="332139"/>
                  </a:lnTo>
                  <a:lnTo>
                    <a:pt x="184728" y="354829"/>
                  </a:lnTo>
                  <a:lnTo>
                    <a:pt x="229684" y="371614"/>
                  </a:lnTo>
                  <a:lnTo>
                    <a:pt x="276997" y="382027"/>
                  </a:lnTo>
                  <a:lnTo>
                    <a:pt x="326033" y="385602"/>
                  </a:lnTo>
                  <a:lnTo>
                    <a:pt x="372886" y="382357"/>
                  </a:lnTo>
                  <a:lnTo>
                    <a:pt x="418108" y="372895"/>
                  </a:lnTo>
                  <a:lnTo>
                    <a:pt x="461177" y="357627"/>
                  </a:lnTo>
                  <a:lnTo>
                    <a:pt x="501575" y="336964"/>
                  </a:lnTo>
                  <a:lnTo>
                    <a:pt x="538780" y="311316"/>
                  </a:lnTo>
                  <a:lnTo>
                    <a:pt x="572272" y="281095"/>
                  </a:lnTo>
                  <a:lnTo>
                    <a:pt x="601532" y="246710"/>
                  </a:lnTo>
                  <a:lnTo>
                    <a:pt x="626038" y="208573"/>
                  </a:lnTo>
                  <a:lnTo>
                    <a:pt x="645271" y="167095"/>
                  </a:lnTo>
                  <a:lnTo>
                    <a:pt x="658710" y="122685"/>
                  </a:lnTo>
                  <a:lnTo>
                    <a:pt x="501667" y="155517"/>
                  </a:lnTo>
                  <a:lnTo>
                    <a:pt x="380595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18125" y="322599"/>
              <a:ext cx="306705" cy="234315"/>
            </a:xfrm>
            <a:custGeom>
              <a:avLst/>
              <a:gdLst/>
              <a:ahLst/>
              <a:cxnLst/>
              <a:rect l="l" t="t" r="r" b="b"/>
              <a:pathLst>
                <a:path w="306704" h="234315">
                  <a:moveTo>
                    <a:pt x="264155" y="0"/>
                  </a:moveTo>
                  <a:lnTo>
                    <a:pt x="258249" y="930"/>
                  </a:lnTo>
                  <a:lnTo>
                    <a:pt x="250531" y="9105"/>
                  </a:lnTo>
                  <a:lnTo>
                    <a:pt x="116037" y="208884"/>
                  </a:lnTo>
                  <a:lnTo>
                    <a:pt x="0" y="209350"/>
                  </a:lnTo>
                  <a:lnTo>
                    <a:pt x="1073" y="233475"/>
                  </a:lnTo>
                  <a:lnTo>
                    <a:pt x="166439" y="233807"/>
                  </a:lnTo>
                  <a:lnTo>
                    <a:pt x="306570" y="39676"/>
                  </a:lnTo>
                  <a:lnTo>
                    <a:pt x="271269" y="2392"/>
                  </a:lnTo>
                  <a:lnTo>
                    <a:pt x="264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26809" y="352766"/>
              <a:ext cx="658495" cy="262890"/>
            </a:xfrm>
            <a:custGeom>
              <a:avLst/>
              <a:gdLst/>
              <a:ahLst/>
              <a:cxnLst/>
              <a:rect l="l" t="t" r="r" b="b"/>
              <a:pathLst>
                <a:path w="658495" h="262890">
                  <a:moveTo>
                    <a:pt x="391468" y="0"/>
                  </a:moveTo>
                  <a:lnTo>
                    <a:pt x="224424" y="245703"/>
                  </a:lnTo>
                  <a:lnTo>
                    <a:pt x="0" y="245703"/>
                  </a:lnTo>
                  <a:lnTo>
                    <a:pt x="4160" y="260790"/>
                  </a:lnTo>
                  <a:lnTo>
                    <a:pt x="238384" y="262318"/>
                  </a:lnTo>
                  <a:lnTo>
                    <a:pt x="391535" y="41737"/>
                  </a:lnTo>
                  <a:lnTo>
                    <a:pt x="543344" y="258995"/>
                  </a:lnTo>
                  <a:lnTo>
                    <a:pt x="653140" y="258995"/>
                  </a:lnTo>
                  <a:lnTo>
                    <a:pt x="658173" y="245703"/>
                  </a:lnTo>
                  <a:lnTo>
                    <a:pt x="563679" y="245703"/>
                  </a:lnTo>
                  <a:lnTo>
                    <a:pt x="391468" y="0"/>
                  </a:lnTo>
                  <a:close/>
                </a:path>
              </a:pathLst>
            </a:custGeom>
            <a:solidFill>
              <a:srgbClr val="9FC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23046" y="266572"/>
              <a:ext cx="670560" cy="371475"/>
            </a:xfrm>
            <a:custGeom>
              <a:avLst/>
              <a:gdLst/>
              <a:ahLst/>
              <a:cxnLst/>
              <a:rect l="l" t="t" r="r" b="b"/>
              <a:pathLst>
                <a:path w="670559" h="371475">
                  <a:moveTo>
                    <a:pt x="660666" y="345452"/>
                  </a:moveTo>
                  <a:lnTo>
                    <a:pt x="548119" y="345452"/>
                  </a:lnTo>
                  <a:lnTo>
                    <a:pt x="395770" y="127330"/>
                  </a:lnTo>
                  <a:lnTo>
                    <a:pt x="241541" y="345846"/>
                  </a:lnTo>
                  <a:lnTo>
                    <a:pt x="7594" y="346976"/>
                  </a:lnTo>
                  <a:lnTo>
                    <a:pt x="14566" y="367779"/>
                  </a:lnTo>
                  <a:lnTo>
                    <a:pt x="295503" y="367576"/>
                  </a:lnTo>
                  <a:lnTo>
                    <a:pt x="389597" y="221030"/>
                  </a:lnTo>
                  <a:lnTo>
                    <a:pt x="496633" y="370967"/>
                  </a:lnTo>
                  <a:lnTo>
                    <a:pt x="651129" y="370967"/>
                  </a:lnTo>
                  <a:lnTo>
                    <a:pt x="660666" y="345452"/>
                  </a:lnTo>
                  <a:close/>
                </a:path>
                <a:path w="670559" h="371475">
                  <a:moveTo>
                    <a:pt x="670255" y="309435"/>
                  </a:moveTo>
                  <a:lnTo>
                    <a:pt x="620318" y="309435"/>
                  </a:lnTo>
                  <a:lnTo>
                    <a:pt x="410857" y="9766"/>
                  </a:lnTo>
                  <a:lnTo>
                    <a:pt x="403948" y="2590"/>
                  </a:lnTo>
                  <a:lnTo>
                    <a:pt x="385152" y="0"/>
                  </a:lnTo>
                  <a:lnTo>
                    <a:pt x="377240" y="6845"/>
                  </a:lnTo>
                  <a:lnTo>
                    <a:pt x="175704" y="306578"/>
                  </a:lnTo>
                  <a:lnTo>
                    <a:pt x="0" y="305854"/>
                  </a:lnTo>
                  <a:lnTo>
                    <a:pt x="3759" y="331901"/>
                  </a:lnTo>
                  <a:lnTo>
                    <a:pt x="229323" y="333171"/>
                  </a:lnTo>
                  <a:lnTo>
                    <a:pt x="394017" y="89052"/>
                  </a:lnTo>
                  <a:lnTo>
                    <a:pt x="567702" y="331431"/>
                  </a:lnTo>
                  <a:lnTo>
                    <a:pt x="664946" y="331901"/>
                  </a:lnTo>
                  <a:lnTo>
                    <a:pt x="670255" y="309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406885" y="631647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73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32586" y="323595"/>
            <a:ext cx="1401445" cy="345440"/>
          </a:xfrm>
          <a:custGeom>
            <a:avLst/>
            <a:gdLst/>
            <a:ahLst/>
            <a:cxnLst/>
            <a:rect l="l" t="t" r="r" b="b"/>
            <a:pathLst>
              <a:path w="1401445" h="345440">
                <a:moveTo>
                  <a:pt x="186563" y="247903"/>
                </a:moveTo>
                <a:lnTo>
                  <a:pt x="139395" y="247903"/>
                </a:lnTo>
                <a:lnTo>
                  <a:pt x="139395" y="342264"/>
                </a:lnTo>
                <a:lnTo>
                  <a:pt x="186563" y="342264"/>
                </a:lnTo>
                <a:lnTo>
                  <a:pt x="186563" y="247903"/>
                </a:lnTo>
                <a:close/>
              </a:path>
              <a:path w="1401445" h="345440">
                <a:moveTo>
                  <a:pt x="214998" y="283590"/>
                </a:moveTo>
                <a:lnTo>
                  <a:pt x="218270" y="294258"/>
                </a:lnTo>
                <a:lnTo>
                  <a:pt x="221151" y="304355"/>
                </a:lnTo>
                <a:lnTo>
                  <a:pt x="223642" y="313880"/>
                </a:lnTo>
                <a:lnTo>
                  <a:pt x="225742" y="322833"/>
                </a:lnTo>
                <a:lnTo>
                  <a:pt x="244461" y="322762"/>
                </a:lnTo>
                <a:lnTo>
                  <a:pt x="282790" y="320928"/>
                </a:lnTo>
                <a:lnTo>
                  <a:pt x="294055" y="315213"/>
                </a:lnTo>
                <a:lnTo>
                  <a:pt x="299491" y="311784"/>
                </a:lnTo>
                <a:lnTo>
                  <a:pt x="303568" y="306958"/>
                </a:lnTo>
                <a:lnTo>
                  <a:pt x="306285" y="300989"/>
                </a:lnTo>
                <a:lnTo>
                  <a:pt x="309003" y="294893"/>
                </a:lnTo>
                <a:lnTo>
                  <a:pt x="310362" y="287654"/>
                </a:lnTo>
                <a:lnTo>
                  <a:pt x="310362" y="284606"/>
                </a:lnTo>
                <a:lnTo>
                  <a:pt x="249148" y="284606"/>
                </a:lnTo>
                <a:lnTo>
                  <a:pt x="240905" y="284555"/>
                </a:lnTo>
                <a:lnTo>
                  <a:pt x="232463" y="284384"/>
                </a:lnTo>
                <a:lnTo>
                  <a:pt x="223827" y="284071"/>
                </a:lnTo>
                <a:lnTo>
                  <a:pt x="214998" y="283590"/>
                </a:lnTo>
                <a:close/>
              </a:path>
              <a:path w="1401445" h="345440">
                <a:moveTo>
                  <a:pt x="310362" y="211200"/>
                </a:moveTo>
                <a:lnTo>
                  <a:pt x="18719" y="211200"/>
                </a:lnTo>
                <a:lnTo>
                  <a:pt x="18719" y="321817"/>
                </a:lnTo>
                <a:lnTo>
                  <a:pt x="64503" y="321817"/>
                </a:lnTo>
                <a:lnTo>
                  <a:pt x="64503" y="247903"/>
                </a:lnTo>
                <a:lnTo>
                  <a:pt x="310362" y="247903"/>
                </a:lnTo>
                <a:lnTo>
                  <a:pt x="310362" y="211200"/>
                </a:lnTo>
                <a:close/>
              </a:path>
              <a:path w="1401445" h="345440">
                <a:moveTo>
                  <a:pt x="310362" y="247903"/>
                </a:moveTo>
                <a:lnTo>
                  <a:pt x="264579" y="247903"/>
                </a:lnTo>
                <a:lnTo>
                  <a:pt x="264579" y="278510"/>
                </a:lnTo>
                <a:lnTo>
                  <a:pt x="259435" y="284606"/>
                </a:lnTo>
                <a:lnTo>
                  <a:pt x="310362" y="284606"/>
                </a:lnTo>
                <a:lnTo>
                  <a:pt x="310362" y="247903"/>
                </a:lnTo>
                <a:close/>
              </a:path>
              <a:path w="1401445" h="345440">
                <a:moveTo>
                  <a:pt x="186563" y="191769"/>
                </a:moveTo>
                <a:lnTo>
                  <a:pt x="139395" y="191769"/>
                </a:lnTo>
                <a:lnTo>
                  <a:pt x="139395" y="211200"/>
                </a:lnTo>
                <a:lnTo>
                  <a:pt x="186563" y="211200"/>
                </a:lnTo>
                <a:lnTo>
                  <a:pt x="186563" y="191769"/>
                </a:lnTo>
                <a:close/>
              </a:path>
              <a:path w="1401445" h="345440">
                <a:moveTo>
                  <a:pt x="271513" y="106425"/>
                </a:moveTo>
                <a:lnTo>
                  <a:pt x="54444" y="106425"/>
                </a:lnTo>
                <a:lnTo>
                  <a:pt x="54444" y="191769"/>
                </a:lnTo>
                <a:lnTo>
                  <a:pt x="271513" y="191769"/>
                </a:lnTo>
                <a:lnTo>
                  <a:pt x="271513" y="159765"/>
                </a:lnTo>
                <a:lnTo>
                  <a:pt x="96748" y="159765"/>
                </a:lnTo>
                <a:lnTo>
                  <a:pt x="96748" y="138302"/>
                </a:lnTo>
                <a:lnTo>
                  <a:pt x="271513" y="138302"/>
                </a:lnTo>
                <a:lnTo>
                  <a:pt x="271513" y="106425"/>
                </a:lnTo>
                <a:close/>
              </a:path>
              <a:path w="1401445" h="345440">
                <a:moveTo>
                  <a:pt x="271513" y="138302"/>
                </a:moveTo>
                <a:lnTo>
                  <a:pt x="229209" y="138302"/>
                </a:lnTo>
                <a:lnTo>
                  <a:pt x="229209" y="159765"/>
                </a:lnTo>
                <a:lnTo>
                  <a:pt x="271513" y="159765"/>
                </a:lnTo>
                <a:lnTo>
                  <a:pt x="271513" y="138302"/>
                </a:lnTo>
                <a:close/>
              </a:path>
              <a:path w="1401445" h="345440">
                <a:moveTo>
                  <a:pt x="325958" y="50545"/>
                </a:moveTo>
                <a:lnTo>
                  <a:pt x="0" y="50545"/>
                </a:lnTo>
                <a:lnTo>
                  <a:pt x="0" y="127253"/>
                </a:lnTo>
                <a:lnTo>
                  <a:pt x="42303" y="127253"/>
                </a:lnTo>
                <a:lnTo>
                  <a:pt x="42303" y="87375"/>
                </a:lnTo>
                <a:lnTo>
                  <a:pt x="325958" y="87375"/>
                </a:lnTo>
                <a:lnTo>
                  <a:pt x="325958" y="50545"/>
                </a:lnTo>
                <a:close/>
              </a:path>
              <a:path w="1401445" h="345440">
                <a:moveTo>
                  <a:pt x="325958" y="87375"/>
                </a:moveTo>
                <a:lnTo>
                  <a:pt x="283654" y="87375"/>
                </a:lnTo>
                <a:lnTo>
                  <a:pt x="283654" y="127253"/>
                </a:lnTo>
                <a:lnTo>
                  <a:pt x="325958" y="127253"/>
                </a:lnTo>
                <a:lnTo>
                  <a:pt x="325958" y="87375"/>
                </a:lnTo>
                <a:close/>
              </a:path>
              <a:path w="1401445" h="345440">
                <a:moveTo>
                  <a:pt x="65887" y="0"/>
                </a:moveTo>
                <a:lnTo>
                  <a:pt x="36410" y="23494"/>
                </a:lnTo>
                <a:lnTo>
                  <a:pt x="42899" y="30043"/>
                </a:lnTo>
                <a:lnTo>
                  <a:pt x="49369" y="36734"/>
                </a:lnTo>
                <a:lnTo>
                  <a:pt x="55818" y="43568"/>
                </a:lnTo>
                <a:lnTo>
                  <a:pt x="62242" y="50545"/>
                </a:lnTo>
                <a:lnTo>
                  <a:pt x="93281" y="50545"/>
                </a:lnTo>
                <a:lnTo>
                  <a:pt x="107149" y="39496"/>
                </a:lnTo>
                <a:lnTo>
                  <a:pt x="96898" y="29092"/>
                </a:lnTo>
                <a:lnTo>
                  <a:pt x="86604" y="19034"/>
                </a:lnTo>
                <a:lnTo>
                  <a:pt x="76267" y="9332"/>
                </a:lnTo>
                <a:lnTo>
                  <a:pt x="65887" y="0"/>
                </a:lnTo>
                <a:close/>
              </a:path>
              <a:path w="1401445" h="345440">
                <a:moveTo>
                  <a:pt x="185521" y="634"/>
                </a:moveTo>
                <a:lnTo>
                  <a:pt x="139750" y="634"/>
                </a:lnTo>
                <a:lnTo>
                  <a:pt x="139750" y="50545"/>
                </a:lnTo>
                <a:lnTo>
                  <a:pt x="185521" y="50545"/>
                </a:lnTo>
                <a:lnTo>
                  <a:pt x="185521" y="634"/>
                </a:lnTo>
                <a:close/>
              </a:path>
              <a:path w="1401445" h="345440">
                <a:moveTo>
                  <a:pt x="258343" y="0"/>
                </a:moveTo>
                <a:lnTo>
                  <a:pt x="247982" y="10525"/>
                </a:lnTo>
                <a:lnTo>
                  <a:pt x="237361" y="20954"/>
                </a:lnTo>
                <a:lnTo>
                  <a:pt x="226480" y="31289"/>
                </a:lnTo>
                <a:lnTo>
                  <a:pt x="215341" y="41528"/>
                </a:lnTo>
                <a:lnTo>
                  <a:pt x="225920" y="50545"/>
                </a:lnTo>
                <a:lnTo>
                  <a:pt x="261810" y="50545"/>
                </a:lnTo>
                <a:lnTo>
                  <a:pt x="269632" y="43568"/>
                </a:lnTo>
                <a:lnTo>
                  <a:pt x="277153" y="36734"/>
                </a:lnTo>
                <a:lnTo>
                  <a:pt x="284372" y="30043"/>
                </a:lnTo>
                <a:lnTo>
                  <a:pt x="291287" y="23494"/>
                </a:lnTo>
                <a:lnTo>
                  <a:pt x="258343" y="0"/>
                </a:lnTo>
                <a:close/>
              </a:path>
              <a:path w="1401445" h="345440">
                <a:moveTo>
                  <a:pt x="492353" y="235076"/>
                </a:moveTo>
                <a:lnTo>
                  <a:pt x="444601" y="235076"/>
                </a:lnTo>
                <a:lnTo>
                  <a:pt x="443585" y="241807"/>
                </a:lnTo>
                <a:lnTo>
                  <a:pt x="442061" y="247776"/>
                </a:lnTo>
                <a:lnTo>
                  <a:pt x="411168" y="279193"/>
                </a:lnTo>
                <a:lnTo>
                  <a:pt x="344398" y="300608"/>
                </a:lnTo>
                <a:lnTo>
                  <a:pt x="355138" y="318323"/>
                </a:lnTo>
                <a:lnTo>
                  <a:pt x="363162" y="331644"/>
                </a:lnTo>
                <a:lnTo>
                  <a:pt x="368473" y="340560"/>
                </a:lnTo>
                <a:lnTo>
                  <a:pt x="371068" y="345058"/>
                </a:lnTo>
                <a:lnTo>
                  <a:pt x="418642" y="330315"/>
                </a:lnTo>
                <a:lnTo>
                  <a:pt x="454285" y="310832"/>
                </a:lnTo>
                <a:lnTo>
                  <a:pt x="489686" y="257555"/>
                </a:lnTo>
                <a:lnTo>
                  <a:pt x="491718" y="242950"/>
                </a:lnTo>
                <a:lnTo>
                  <a:pt x="492353" y="235076"/>
                </a:lnTo>
                <a:close/>
              </a:path>
              <a:path w="1401445" h="345440">
                <a:moveTo>
                  <a:pt x="578459" y="235076"/>
                </a:moveTo>
                <a:lnTo>
                  <a:pt x="530199" y="235076"/>
                </a:lnTo>
                <a:lnTo>
                  <a:pt x="530254" y="281207"/>
                </a:lnTo>
                <a:lnTo>
                  <a:pt x="533487" y="305226"/>
                </a:lnTo>
                <a:lnTo>
                  <a:pt x="543359" y="322691"/>
                </a:lnTo>
                <a:lnTo>
                  <a:pt x="559828" y="333178"/>
                </a:lnTo>
                <a:lnTo>
                  <a:pt x="582904" y="336676"/>
                </a:lnTo>
                <a:lnTo>
                  <a:pt x="629767" y="336676"/>
                </a:lnTo>
                <a:lnTo>
                  <a:pt x="672701" y="318299"/>
                </a:lnTo>
                <a:lnTo>
                  <a:pt x="682474" y="293369"/>
                </a:lnTo>
                <a:lnTo>
                  <a:pt x="601954" y="293369"/>
                </a:lnTo>
                <a:lnTo>
                  <a:pt x="591693" y="291776"/>
                </a:lnTo>
                <a:lnTo>
                  <a:pt x="584349" y="287004"/>
                </a:lnTo>
                <a:lnTo>
                  <a:pt x="579933" y="279064"/>
                </a:lnTo>
                <a:lnTo>
                  <a:pt x="578487" y="268176"/>
                </a:lnTo>
                <a:lnTo>
                  <a:pt x="578459" y="235076"/>
                </a:lnTo>
                <a:close/>
              </a:path>
              <a:path w="1401445" h="345440">
                <a:moveTo>
                  <a:pt x="649833" y="235076"/>
                </a:moveTo>
                <a:lnTo>
                  <a:pt x="644245" y="235076"/>
                </a:lnTo>
                <a:lnTo>
                  <a:pt x="643080" y="246455"/>
                </a:lnTo>
                <a:lnTo>
                  <a:pt x="641880" y="256381"/>
                </a:lnTo>
                <a:lnTo>
                  <a:pt x="627632" y="292014"/>
                </a:lnTo>
                <a:lnTo>
                  <a:pt x="620750" y="293369"/>
                </a:lnTo>
                <a:lnTo>
                  <a:pt x="682474" y="293369"/>
                </a:lnTo>
                <a:lnTo>
                  <a:pt x="684996" y="283273"/>
                </a:lnTo>
                <a:lnTo>
                  <a:pt x="688284" y="267969"/>
                </a:lnTo>
                <a:lnTo>
                  <a:pt x="691743" y="249935"/>
                </a:lnTo>
                <a:lnTo>
                  <a:pt x="683694" y="247364"/>
                </a:lnTo>
                <a:lnTo>
                  <a:pt x="674027" y="244030"/>
                </a:lnTo>
                <a:lnTo>
                  <a:pt x="662739" y="239934"/>
                </a:lnTo>
                <a:lnTo>
                  <a:pt x="649833" y="235076"/>
                </a:lnTo>
                <a:close/>
              </a:path>
              <a:path w="1401445" h="345440">
                <a:moveTo>
                  <a:pt x="651611" y="11810"/>
                </a:moveTo>
                <a:lnTo>
                  <a:pt x="383895" y="11810"/>
                </a:lnTo>
                <a:lnTo>
                  <a:pt x="383895" y="235076"/>
                </a:lnTo>
                <a:lnTo>
                  <a:pt x="651611" y="235076"/>
                </a:lnTo>
                <a:lnTo>
                  <a:pt x="651611" y="197611"/>
                </a:lnTo>
                <a:lnTo>
                  <a:pt x="431774" y="197611"/>
                </a:lnTo>
                <a:lnTo>
                  <a:pt x="431774" y="169925"/>
                </a:lnTo>
                <a:lnTo>
                  <a:pt x="651611" y="169925"/>
                </a:lnTo>
                <a:lnTo>
                  <a:pt x="651611" y="137286"/>
                </a:lnTo>
                <a:lnTo>
                  <a:pt x="431774" y="137286"/>
                </a:lnTo>
                <a:lnTo>
                  <a:pt x="431774" y="109600"/>
                </a:lnTo>
                <a:lnTo>
                  <a:pt x="651611" y="109600"/>
                </a:lnTo>
                <a:lnTo>
                  <a:pt x="651611" y="76961"/>
                </a:lnTo>
                <a:lnTo>
                  <a:pt x="431774" y="76961"/>
                </a:lnTo>
                <a:lnTo>
                  <a:pt x="431774" y="49148"/>
                </a:lnTo>
                <a:lnTo>
                  <a:pt x="651611" y="49148"/>
                </a:lnTo>
                <a:lnTo>
                  <a:pt x="651611" y="11810"/>
                </a:lnTo>
                <a:close/>
              </a:path>
              <a:path w="1401445" h="345440">
                <a:moveTo>
                  <a:pt x="651611" y="169925"/>
                </a:moveTo>
                <a:lnTo>
                  <a:pt x="603732" y="169925"/>
                </a:lnTo>
                <a:lnTo>
                  <a:pt x="603732" y="197611"/>
                </a:lnTo>
                <a:lnTo>
                  <a:pt x="651611" y="197611"/>
                </a:lnTo>
                <a:lnTo>
                  <a:pt x="651611" y="169925"/>
                </a:lnTo>
                <a:close/>
              </a:path>
              <a:path w="1401445" h="345440">
                <a:moveTo>
                  <a:pt x="651611" y="109600"/>
                </a:moveTo>
                <a:lnTo>
                  <a:pt x="603732" y="109600"/>
                </a:lnTo>
                <a:lnTo>
                  <a:pt x="603732" y="137286"/>
                </a:lnTo>
                <a:lnTo>
                  <a:pt x="651611" y="137286"/>
                </a:lnTo>
                <a:lnTo>
                  <a:pt x="651611" y="109600"/>
                </a:lnTo>
                <a:close/>
              </a:path>
              <a:path w="1401445" h="345440">
                <a:moveTo>
                  <a:pt x="651611" y="49148"/>
                </a:moveTo>
                <a:lnTo>
                  <a:pt x="603732" y="49148"/>
                </a:lnTo>
                <a:lnTo>
                  <a:pt x="603732" y="76961"/>
                </a:lnTo>
                <a:lnTo>
                  <a:pt x="651611" y="76961"/>
                </a:lnTo>
                <a:lnTo>
                  <a:pt x="651611" y="49148"/>
                </a:lnTo>
                <a:close/>
              </a:path>
              <a:path w="1401445" h="345440">
                <a:moveTo>
                  <a:pt x="914374" y="296163"/>
                </a:moveTo>
                <a:lnTo>
                  <a:pt x="921026" y="328517"/>
                </a:lnTo>
                <a:lnTo>
                  <a:pt x="922750" y="337061"/>
                </a:lnTo>
                <a:lnTo>
                  <a:pt x="923391" y="340486"/>
                </a:lnTo>
                <a:lnTo>
                  <a:pt x="941536" y="340387"/>
                </a:lnTo>
                <a:lnTo>
                  <a:pt x="986256" y="338708"/>
                </a:lnTo>
                <a:lnTo>
                  <a:pt x="1028154" y="306669"/>
                </a:lnTo>
                <a:lnTo>
                  <a:pt x="1029219" y="297814"/>
                </a:lnTo>
                <a:lnTo>
                  <a:pt x="963015" y="297814"/>
                </a:lnTo>
                <a:lnTo>
                  <a:pt x="953986" y="297717"/>
                </a:lnTo>
                <a:lnTo>
                  <a:pt x="942886" y="297418"/>
                </a:lnTo>
                <a:lnTo>
                  <a:pt x="914374" y="296163"/>
                </a:lnTo>
                <a:close/>
              </a:path>
              <a:path w="1401445" h="345440">
                <a:moveTo>
                  <a:pt x="859002" y="11429"/>
                </a:moveTo>
                <a:lnTo>
                  <a:pt x="715746" y="11429"/>
                </a:lnTo>
                <a:lnTo>
                  <a:pt x="715746" y="339089"/>
                </a:lnTo>
                <a:lnTo>
                  <a:pt x="761847" y="339089"/>
                </a:lnTo>
                <a:lnTo>
                  <a:pt x="761847" y="146303"/>
                </a:lnTo>
                <a:lnTo>
                  <a:pt x="859002" y="146303"/>
                </a:lnTo>
                <a:lnTo>
                  <a:pt x="859002" y="111632"/>
                </a:lnTo>
                <a:lnTo>
                  <a:pt x="761847" y="111632"/>
                </a:lnTo>
                <a:lnTo>
                  <a:pt x="761847" y="93598"/>
                </a:lnTo>
                <a:lnTo>
                  <a:pt x="859002" y="93598"/>
                </a:lnTo>
                <a:lnTo>
                  <a:pt x="859002" y="66928"/>
                </a:lnTo>
                <a:lnTo>
                  <a:pt x="761847" y="66928"/>
                </a:lnTo>
                <a:lnTo>
                  <a:pt x="761847" y="48894"/>
                </a:lnTo>
                <a:lnTo>
                  <a:pt x="859002" y="48894"/>
                </a:lnTo>
                <a:lnTo>
                  <a:pt x="859002" y="11429"/>
                </a:lnTo>
                <a:close/>
              </a:path>
              <a:path w="1401445" h="345440">
                <a:moveTo>
                  <a:pt x="947394" y="167131"/>
                </a:moveTo>
                <a:lnTo>
                  <a:pt x="799312" y="167131"/>
                </a:lnTo>
                <a:lnTo>
                  <a:pt x="799312" y="302386"/>
                </a:lnTo>
                <a:lnTo>
                  <a:pt x="842619" y="302386"/>
                </a:lnTo>
                <a:lnTo>
                  <a:pt x="842619" y="282955"/>
                </a:lnTo>
                <a:lnTo>
                  <a:pt x="947394" y="282955"/>
                </a:lnTo>
                <a:lnTo>
                  <a:pt x="947394" y="245490"/>
                </a:lnTo>
                <a:lnTo>
                  <a:pt x="842619" y="245490"/>
                </a:lnTo>
                <a:lnTo>
                  <a:pt x="842619" y="204596"/>
                </a:lnTo>
                <a:lnTo>
                  <a:pt x="947394" y="204596"/>
                </a:lnTo>
                <a:lnTo>
                  <a:pt x="947394" y="167131"/>
                </a:lnTo>
                <a:close/>
              </a:path>
              <a:path w="1401445" h="345440">
                <a:moveTo>
                  <a:pt x="1030960" y="11429"/>
                </a:moveTo>
                <a:lnTo>
                  <a:pt x="887704" y="11429"/>
                </a:lnTo>
                <a:lnTo>
                  <a:pt x="887704" y="146303"/>
                </a:lnTo>
                <a:lnTo>
                  <a:pt x="984859" y="146303"/>
                </a:lnTo>
                <a:lnTo>
                  <a:pt x="984859" y="270509"/>
                </a:lnTo>
                <a:lnTo>
                  <a:pt x="983482" y="282438"/>
                </a:lnTo>
                <a:lnTo>
                  <a:pt x="979366" y="290972"/>
                </a:lnTo>
                <a:lnTo>
                  <a:pt x="972536" y="296102"/>
                </a:lnTo>
                <a:lnTo>
                  <a:pt x="963015" y="297814"/>
                </a:lnTo>
                <a:lnTo>
                  <a:pt x="1029219" y="297814"/>
                </a:lnTo>
                <a:lnTo>
                  <a:pt x="1030960" y="283336"/>
                </a:lnTo>
                <a:lnTo>
                  <a:pt x="1030960" y="111632"/>
                </a:lnTo>
                <a:lnTo>
                  <a:pt x="932154" y="111632"/>
                </a:lnTo>
                <a:lnTo>
                  <a:pt x="932154" y="93598"/>
                </a:lnTo>
                <a:lnTo>
                  <a:pt x="1030960" y="93598"/>
                </a:lnTo>
                <a:lnTo>
                  <a:pt x="1030960" y="66928"/>
                </a:lnTo>
                <a:lnTo>
                  <a:pt x="932154" y="66928"/>
                </a:lnTo>
                <a:lnTo>
                  <a:pt x="932154" y="48894"/>
                </a:lnTo>
                <a:lnTo>
                  <a:pt x="1030960" y="48894"/>
                </a:lnTo>
                <a:lnTo>
                  <a:pt x="1030960" y="11429"/>
                </a:lnTo>
                <a:close/>
              </a:path>
              <a:path w="1401445" h="345440">
                <a:moveTo>
                  <a:pt x="947394" y="204596"/>
                </a:moveTo>
                <a:lnTo>
                  <a:pt x="904087" y="204596"/>
                </a:lnTo>
                <a:lnTo>
                  <a:pt x="904087" y="245490"/>
                </a:lnTo>
                <a:lnTo>
                  <a:pt x="947394" y="245490"/>
                </a:lnTo>
                <a:lnTo>
                  <a:pt x="947394" y="204596"/>
                </a:lnTo>
                <a:close/>
              </a:path>
              <a:path w="1401445" h="345440">
                <a:moveTo>
                  <a:pt x="859002" y="93598"/>
                </a:moveTo>
                <a:lnTo>
                  <a:pt x="814552" y="93598"/>
                </a:lnTo>
                <a:lnTo>
                  <a:pt x="814552" y="111632"/>
                </a:lnTo>
                <a:lnTo>
                  <a:pt x="859002" y="111632"/>
                </a:lnTo>
                <a:lnTo>
                  <a:pt x="859002" y="93598"/>
                </a:lnTo>
                <a:close/>
              </a:path>
              <a:path w="1401445" h="345440">
                <a:moveTo>
                  <a:pt x="1030960" y="93598"/>
                </a:moveTo>
                <a:lnTo>
                  <a:pt x="984859" y="93598"/>
                </a:lnTo>
                <a:lnTo>
                  <a:pt x="984859" y="111632"/>
                </a:lnTo>
                <a:lnTo>
                  <a:pt x="1030960" y="111632"/>
                </a:lnTo>
                <a:lnTo>
                  <a:pt x="1030960" y="93598"/>
                </a:lnTo>
                <a:close/>
              </a:path>
              <a:path w="1401445" h="345440">
                <a:moveTo>
                  <a:pt x="859002" y="48894"/>
                </a:moveTo>
                <a:lnTo>
                  <a:pt x="814552" y="48894"/>
                </a:lnTo>
                <a:lnTo>
                  <a:pt x="814552" y="66928"/>
                </a:lnTo>
                <a:lnTo>
                  <a:pt x="859002" y="66928"/>
                </a:lnTo>
                <a:lnTo>
                  <a:pt x="859002" y="48894"/>
                </a:lnTo>
                <a:close/>
              </a:path>
              <a:path w="1401445" h="345440">
                <a:moveTo>
                  <a:pt x="1030960" y="48894"/>
                </a:moveTo>
                <a:lnTo>
                  <a:pt x="984859" y="48894"/>
                </a:lnTo>
                <a:lnTo>
                  <a:pt x="984859" y="66928"/>
                </a:lnTo>
                <a:lnTo>
                  <a:pt x="1030960" y="66928"/>
                </a:lnTo>
                <a:lnTo>
                  <a:pt x="1030960" y="48894"/>
                </a:lnTo>
                <a:close/>
              </a:path>
              <a:path w="1401445" h="345440">
                <a:moveTo>
                  <a:pt x="1111732" y="212216"/>
                </a:moveTo>
                <a:lnTo>
                  <a:pt x="1073886" y="212216"/>
                </a:lnTo>
                <a:lnTo>
                  <a:pt x="1072793" y="243504"/>
                </a:lnTo>
                <a:lnTo>
                  <a:pt x="1069139" y="270113"/>
                </a:lnTo>
                <a:lnTo>
                  <a:pt x="1062938" y="292030"/>
                </a:lnTo>
                <a:lnTo>
                  <a:pt x="1054201" y="309244"/>
                </a:lnTo>
                <a:lnTo>
                  <a:pt x="1064393" y="319055"/>
                </a:lnTo>
                <a:lnTo>
                  <a:pt x="1073442" y="328294"/>
                </a:lnTo>
                <a:lnTo>
                  <a:pt x="1081347" y="336962"/>
                </a:lnTo>
                <a:lnTo>
                  <a:pt x="1088110" y="345058"/>
                </a:lnTo>
                <a:lnTo>
                  <a:pt x="1093490" y="335031"/>
                </a:lnTo>
                <a:lnTo>
                  <a:pt x="1098191" y="323421"/>
                </a:lnTo>
                <a:lnTo>
                  <a:pt x="1102201" y="310215"/>
                </a:lnTo>
                <a:lnTo>
                  <a:pt x="1105509" y="295401"/>
                </a:lnTo>
                <a:lnTo>
                  <a:pt x="1399957" y="295401"/>
                </a:lnTo>
                <a:lnTo>
                  <a:pt x="1400509" y="294004"/>
                </a:lnTo>
                <a:lnTo>
                  <a:pt x="1230731" y="294004"/>
                </a:lnTo>
                <a:lnTo>
                  <a:pt x="1212108" y="293576"/>
                </a:lnTo>
                <a:lnTo>
                  <a:pt x="1195854" y="292290"/>
                </a:lnTo>
                <a:lnTo>
                  <a:pt x="1181957" y="290147"/>
                </a:lnTo>
                <a:lnTo>
                  <a:pt x="1170406" y="287146"/>
                </a:lnTo>
                <a:lnTo>
                  <a:pt x="1170406" y="265937"/>
                </a:lnTo>
                <a:lnTo>
                  <a:pt x="1127734" y="265937"/>
                </a:lnTo>
                <a:lnTo>
                  <a:pt x="1121638" y="261492"/>
                </a:lnTo>
                <a:lnTo>
                  <a:pt x="1116050" y="256539"/>
                </a:lnTo>
                <a:lnTo>
                  <a:pt x="1110716" y="251078"/>
                </a:lnTo>
                <a:lnTo>
                  <a:pt x="1111143" y="241863"/>
                </a:lnTo>
                <a:lnTo>
                  <a:pt x="1111462" y="232314"/>
                </a:lnTo>
                <a:lnTo>
                  <a:pt x="1111663" y="222432"/>
                </a:lnTo>
                <a:lnTo>
                  <a:pt x="1111732" y="212216"/>
                </a:lnTo>
                <a:close/>
              </a:path>
              <a:path w="1401445" h="345440">
                <a:moveTo>
                  <a:pt x="1399957" y="295401"/>
                </a:moveTo>
                <a:lnTo>
                  <a:pt x="1105509" y="295401"/>
                </a:lnTo>
                <a:lnTo>
                  <a:pt x="1127534" y="311497"/>
                </a:lnTo>
                <a:lnTo>
                  <a:pt x="1153785" y="323008"/>
                </a:lnTo>
                <a:lnTo>
                  <a:pt x="1184251" y="329924"/>
                </a:lnTo>
                <a:lnTo>
                  <a:pt x="1218920" y="332231"/>
                </a:lnTo>
                <a:lnTo>
                  <a:pt x="1388465" y="333247"/>
                </a:lnTo>
                <a:lnTo>
                  <a:pt x="1390946" y="322653"/>
                </a:lnTo>
                <a:lnTo>
                  <a:pt x="1393831" y="312404"/>
                </a:lnTo>
                <a:lnTo>
                  <a:pt x="1397145" y="302512"/>
                </a:lnTo>
                <a:lnTo>
                  <a:pt x="1399957" y="295401"/>
                </a:lnTo>
                <a:close/>
              </a:path>
              <a:path w="1401445" h="345440">
                <a:moveTo>
                  <a:pt x="1272006" y="235457"/>
                </a:moveTo>
                <a:lnTo>
                  <a:pt x="1256669" y="244532"/>
                </a:lnTo>
                <a:lnTo>
                  <a:pt x="1241320" y="253095"/>
                </a:lnTo>
                <a:lnTo>
                  <a:pt x="1225947" y="261157"/>
                </a:lnTo>
                <a:lnTo>
                  <a:pt x="1210538" y="268731"/>
                </a:lnTo>
                <a:lnTo>
                  <a:pt x="1216086" y="275520"/>
                </a:lnTo>
                <a:lnTo>
                  <a:pt x="1221301" y="281987"/>
                </a:lnTo>
                <a:lnTo>
                  <a:pt x="1226183" y="288145"/>
                </a:lnTo>
                <a:lnTo>
                  <a:pt x="1230731" y="294004"/>
                </a:lnTo>
                <a:lnTo>
                  <a:pt x="1245590" y="294004"/>
                </a:lnTo>
                <a:lnTo>
                  <a:pt x="1258280" y="287002"/>
                </a:lnTo>
                <a:lnTo>
                  <a:pt x="1271006" y="279130"/>
                </a:lnTo>
                <a:lnTo>
                  <a:pt x="1283756" y="270377"/>
                </a:lnTo>
                <a:lnTo>
                  <a:pt x="1296517" y="260730"/>
                </a:lnTo>
                <a:lnTo>
                  <a:pt x="1272006" y="235457"/>
                </a:lnTo>
                <a:close/>
              </a:path>
              <a:path w="1401445" h="345440">
                <a:moveTo>
                  <a:pt x="1337538" y="235076"/>
                </a:moveTo>
                <a:lnTo>
                  <a:pt x="1311503" y="260095"/>
                </a:lnTo>
                <a:lnTo>
                  <a:pt x="1325883" y="270128"/>
                </a:lnTo>
                <a:lnTo>
                  <a:pt x="1339205" y="279526"/>
                </a:lnTo>
                <a:lnTo>
                  <a:pt x="1349954" y="287242"/>
                </a:lnTo>
                <a:lnTo>
                  <a:pt x="1358620" y="293623"/>
                </a:lnTo>
                <a:lnTo>
                  <a:pt x="1245590" y="294004"/>
                </a:lnTo>
                <a:lnTo>
                  <a:pt x="1400509" y="294004"/>
                </a:lnTo>
                <a:lnTo>
                  <a:pt x="1400760" y="293369"/>
                </a:lnTo>
                <a:lnTo>
                  <a:pt x="1374876" y="293369"/>
                </a:lnTo>
                <a:lnTo>
                  <a:pt x="1396847" y="270128"/>
                </a:lnTo>
                <a:lnTo>
                  <a:pt x="1337538" y="235076"/>
                </a:lnTo>
                <a:close/>
              </a:path>
              <a:path w="1401445" h="345440">
                <a:moveTo>
                  <a:pt x="1400911" y="292988"/>
                </a:moveTo>
                <a:lnTo>
                  <a:pt x="1387655" y="293274"/>
                </a:lnTo>
                <a:lnTo>
                  <a:pt x="1374876" y="293369"/>
                </a:lnTo>
                <a:lnTo>
                  <a:pt x="1400760" y="293369"/>
                </a:lnTo>
                <a:lnTo>
                  <a:pt x="1400911" y="292988"/>
                </a:lnTo>
                <a:close/>
              </a:path>
              <a:path w="1401445" h="345440">
                <a:moveTo>
                  <a:pt x="1170406" y="197611"/>
                </a:moveTo>
                <a:lnTo>
                  <a:pt x="1127734" y="197611"/>
                </a:lnTo>
                <a:lnTo>
                  <a:pt x="1127734" y="265937"/>
                </a:lnTo>
                <a:lnTo>
                  <a:pt x="1170406" y="265937"/>
                </a:lnTo>
                <a:lnTo>
                  <a:pt x="1170406" y="253745"/>
                </a:lnTo>
                <a:lnTo>
                  <a:pt x="1211554" y="253745"/>
                </a:lnTo>
                <a:lnTo>
                  <a:pt x="1211554" y="219836"/>
                </a:lnTo>
                <a:lnTo>
                  <a:pt x="1170406" y="219836"/>
                </a:lnTo>
                <a:lnTo>
                  <a:pt x="1170406" y="197611"/>
                </a:lnTo>
                <a:close/>
              </a:path>
              <a:path w="1401445" h="345440">
                <a:moveTo>
                  <a:pt x="1383893" y="68579"/>
                </a:moveTo>
                <a:lnTo>
                  <a:pt x="1230350" y="68579"/>
                </a:lnTo>
                <a:lnTo>
                  <a:pt x="1230350" y="234695"/>
                </a:lnTo>
                <a:lnTo>
                  <a:pt x="1383893" y="234695"/>
                </a:lnTo>
                <a:lnTo>
                  <a:pt x="1383893" y="204850"/>
                </a:lnTo>
                <a:lnTo>
                  <a:pt x="1270609" y="204850"/>
                </a:lnTo>
                <a:lnTo>
                  <a:pt x="1270609" y="186562"/>
                </a:lnTo>
                <a:lnTo>
                  <a:pt x="1383893" y="186562"/>
                </a:lnTo>
                <a:lnTo>
                  <a:pt x="1383893" y="160146"/>
                </a:lnTo>
                <a:lnTo>
                  <a:pt x="1270609" y="160146"/>
                </a:lnTo>
                <a:lnTo>
                  <a:pt x="1270609" y="141477"/>
                </a:lnTo>
                <a:lnTo>
                  <a:pt x="1383893" y="141477"/>
                </a:lnTo>
                <a:lnTo>
                  <a:pt x="1383893" y="115061"/>
                </a:lnTo>
                <a:lnTo>
                  <a:pt x="1270609" y="115061"/>
                </a:lnTo>
                <a:lnTo>
                  <a:pt x="1270609" y="96773"/>
                </a:lnTo>
                <a:lnTo>
                  <a:pt x="1383893" y="96773"/>
                </a:lnTo>
                <a:lnTo>
                  <a:pt x="1383893" y="68579"/>
                </a:lnTo>
                <a:close/>
              </a:path>
              <a:path w="1401445" h="345440">
                <a:moveTo>
                  <a:pt x="1383893" y="186562"/>
                </a:moveTo>
                <a:lnTo>
                  <a:pt x="1343761" y="186562"/>
                </a:lnTo>
                <a:lnTo>
                  <a:pt x="1343761" y="204850"/>
                </a:lnTo>
                <a:lnTo>
                  <a:pt x="1383893" y="204850"/>
                </a:lnTo>
                <a:lnTo>
                  <a:pt x="1383893" y="186562"/>
                </a:lnTo>
                <a:close/>
              </a:path>
              <a:path w="1401445" h="345440">
                <a:moveTo>
                  <a:pt x="1218158" y="162940"/>
                </a:moveTo>
                <a:lnTo>
                  <a:pt x="1058011" y="162940"/>
                </a:lnTo>
                <a:lnTo>
                  <a:pt x="1058011" y="197611"/>
                </a:lnTo>
                <a:lnTo>
                  <a:pt x="1218158" y="197611"/>
                </a:lnTo>
                <a:lnTo>
                  <a:pt x="1218158" y="162940"/>
                </a:lnTo>
                <a:close/>
              </a:path>
              <a:path w="1401445" h="345440">
                <a:moveTo>
                  <a:pt x="1383893" y="141477"/>
                </a:moveTo>
                <a:lnTo>
                  <a:pt x="1343761" y="141477"/>
                </a:lnTo>
                <a:lnTo>
                  <a:pt x="1343761" y="160146"/>
                </a:lnTo>
                <a:lnTo>
                  <a:pt x="1383893" y="160146"/>
                </a:lnTo>
                <a:lnTo>
                  <a:pt x="1383893" y="141477"/>
                </a:lnTo>
                <a:close/>
              </a:path>
              <a:path w="1401445" h="345440">
                <a:moveTo>
                  <a:pt x="1208887" y="12445"/>
                </a:moveTo>
                <a:lnTo>
                  <a:pt x="1072870" y="12445"/>
                </a:lnTo>
                <a:lnTo>
                  <a:pt x="1072870" y="146938"/>
                </a:lnTo>
                <a:lnTo>
                  <a:pt x="1208887" y="146938"/>
                </a:lnTo>
                <a:lnTo>
                  <a:pt x="1208887" y="114426"/>
                </a:lnTo>
                <a:lnTo>
                  <a:pt x="1113129" y="114426"/>
                </a:lnTo>
                <a:lnTo>
                  <a:pt x="1113129" y="94233"/>
                </a:lnTo>
                <a:lnTo>
                  <a:pt x="1208887" y="94233"/>
                </a:lnTo>
                <a:lnTo>
                  <a:pt x="1208887" y="65150"/>
                </a:lnTo>
                <a:lnTo>
                  <a:pt x="1113129" y="65150"/>
                </a:lnTo>
                <a:lnTo>
                  <a:pt x="1113129" y="45084"/>
                </a:lnTo>
                <a:lnTo>
                  <a:pt x="1208887" y="45084"/>
                </a:lnTo>
                <a:lnTo>
                  <a:pt x="1208887" y="12445"/>
                </a:lnTo>
                <a:close/>
              </a:path>
              <a:path w="1401445" h="345440">
                <a:moveTo>
                  <a:pt x="1383893" y="96773"/>
                </a:moveTo>
                <a:lnTo>
                  <a:pt x="1343761" y="96773"/>
                </a:lnTo>
                <a:lnTo>
                  <a:pt x="1343761" y="115061"/>
                </a:lnTo>
                <a:lnTo>
                  <a:pt x="1383893" y="115061"/>
                </a:lnTo>
                <a:lnTo>
                  <a:pt x="1383893" y="96773"/>
                </a:lnTo>
                <a:close/>
              </a:path>
              <a:path w="1401445" h="345440">
                <a:moveTo>
                  <a:pt x="1208887" y="94233"/>
                </a:moveTo>
                <a:lnTo>
                  <a:pt x="1168628" y="94233"/>
                </a:lnTo>
                <a:lnTo>
                  <a:pt x="1168628" y="114426"/>
                </a:lnTo>
                <a:lnTo>
                  <a:pt x="1208887" y="114426"/>
                </a:lnTo>
                <a:lnTo>
                  <a:pt x="1208887" y="94233"/>
                </a:lnTo>
                <a:close/>
              </a:path>
              <a:path w="1401445" h="345440">
                <a:moveTo>
                  <a:pt x="1322933" y="46481"/>
                </a:moveTo>
                <a:lnTo>
                  <a:pt x="1278864" y="46481"/>
                </a:lnTo>
                <a:lnTo>
                  <a:pt x="1277905" y="54101"/>
                </a:lnTo>
                <a:lnTo>
                  <a:pt x="1276883" y="61467"/>
                </a:lnTo>
                <a:lnTo>
                  <a:pt x="1275816" y="68579"/>
                </a:lnTo>
                <a:lnTo>
                  <a:pt x="1318742" y="68579"/>
                </a:lnTo>
                <a:lnTo>
                  <a:pt x="1320235" y="60959"/>
                </a:lnTo>
                <a:lnTo>
                  <a:pt x="1321629" y="53593"/>
                </a:lnTo>
                <a:lnTo>
                  <a:pt x="1322933" y="46481"/>
                </a:lnTo>
                <a:close/>
              </a:path>
              <a:path w="1401445" h="345440">
                <a:moveTo>
                  <a:pt x="1208887" y="45084"/>
                </a:moveTo>
                <a:lnTo>
                  <a:pt x="1168628" y="45084"/>
                </a:lnTo>
                <a:lnTo>
                  <a:pt x="1168628" y="65150"/>
                </a:lnTo>
                <a:lnTo>
                  <a:pt x="1208887" y="65150"/>
                </a:lnTo>
                <a:lnTo>
                  <a:pt x="1208887" y="45084"/>
                </a:lnTo>
                <a:close/>
              </a:path>
              <a:path w="1401445" h="345440">
                <a:moveTo>
                  <a:pt x="1392656" y="11810"/>
                </a:moveTo>
                <a:lnTo>
                  <a:pt x="1222349" y="11810"/>
                </a:lnTo>
                <a:lnTo>
                  <a:pt x="1222349" y="46481"/>
                </a:lnTo>
                <a:lnTo>
                  <a:pt x="1392656" y="46481"/>
                </a:lnTo>
                <a:lnTo>
                  <a:pt x="1392656" y="1181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82497" y="228092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5622"/>
                </a:solidFill>
              </a:rPr>
              <a:t>常見問題</a:t>
            </a:r>
            <a:endParaRPr sz="2800"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31355" y="1327911"/>
          <a:ext cx="11203940" cy="4843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32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85"/>
                        </a:spcBef>
                      </a:pPr>
                      <a:r>
                        <a:rPr sz="2000" b="0" spc="5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Q3：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申請不統計「採購產品</a:t>
                      </a:r>
                      <a:r>
                        <a:rPr sz="2000" b="0" spc="-1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規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格無</a:t>
                      </a:r>
                      <a:r>
                        <a:rPr sz="2000" b="0" spc="-1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環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保標</a:t>
                      </a:r>
                      <a:r>
                        <a:rPr sz="2000" b="0" spc="-1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章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產品</a:t>
                      </a:r>
                      <a:r>
                        <a:rPr sz="2000" b="0" spc="-1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」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退件</a:t>
                      </a:r>
                      <a:r>
                        <a:rPr sz="2000" b="0" spc="-1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原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因為</a:t>
                      </a:r>
                      <a:r>
                        <a:rPr sz="2000" b="0" spc="-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何</a:t>
                      </a:r>
                      <a:r>
                        <a:rPr sz="2000" b="0" spc="-2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?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77495" marB="0"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493">
                <a:tc>
                  <a:txBody>
                    <a:bodyPr/>
                    <a:lstStyle/>
                    <a:p>
                      <a:pPr marL="91440" marR="177165" algn="just">
                        <a:lnSpc>
                          <a:spcPct val="121000"/>
                        </a:lnSpc>
                        <a:spcBef>
                          <a:spcPts val="1515"/>
                        </a:spcBef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機關如欲申請不統計「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採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購產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品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規格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無</a:t>
                      </a:r>
                      <a:r>
                        <a:rPr sz="2000" spc="75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1930" dirty="0">
                          <a:latin typeface="UKIJ CJK"/>
                          <a:cs typeface="UKIJ CJK"/>
                        </a:rPr>
                        <a:t>標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章產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品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」，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必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須於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下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訂產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品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前簽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准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「不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統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計專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簽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」，  如專簽「未於下訂前簽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准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」、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「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未述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明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無法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採</a:t>
                      </a:r>
                      <a:r>
                        <a:rPr sz="2000" spc="1945" dirty="0">
                          <a:latin typeface="UKIJ CJK"/>
                          <a:cs typeface="UKIJ CJK"/>
                        </a:rPr>
                        <a:t>購</a:t>
                      </a:r>
                      <a:r>
                        <a:rPr sz="2000" spc="1500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標章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產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品原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因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」以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及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「未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附</a:t>
                      </a:r>
                      <a:r>
                        <a:rPr sz="2000" spc="484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2000" spc="1935" dirty="0">
                          <a:latin typeface="UKIJ CJK"/>
                          <a:cs typeface="UKIJ CJK"/>
                        </a:rPr>
                        <a:t>標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章產</a:t>
                      </a:r>
                      <a:r>
                        <a:rPr sz="2000" spc="-10" dirty="0">
                          <a:latin typeface="UKIJ CJK"/>
                          <a:cs typeface="UKIJ CJK"/>
                        </a:rPr>
                        <a:t>品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查詢 畫面」，以上皆為被退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件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之因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素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。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192405" marB="0">
                    <a:lnL w="6350">
                      <a:solidFill>
                        <a:srgbClr val="3D9F84"/>
                      </a:solidFill>
                      <a:prstDash val="solid"/>
                    </a:lnL>
                    <a:lnR w="6350">
                      <a:solidFill>
                        <a:srgbClr val="3D9F8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b="0" spc="5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Q4：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申請不統計「採購數量</a:t>
                      </a:r>
                      <a:r>
                        <a:rPr sz="2000" b="0" spc="-1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及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金額</a:t>
                      </a:r>
                      <a:r>
                        <a:rPr sz="2000" b="0" spc="-1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錯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誤」</a:t>
                      </a:r>
                      <a:r>
                        <a:rPr sz="2000" b="0" spc="-1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退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件原</a:t>
                      </a:r>
                      <a:r>
                        <a:rPr sz="2000" b="0" spc="-1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因</a:t>
                      </a:r>
                      <a:r>
                        <a:rPr sz="2000" b="0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為</a:t>
                      </a:r>
                      <a:r>
                        <a:rPr sz="2000" b="0" spc="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何</a:t>
                      </a:r>
                      <a:r>
                        <a:rPr sz="2000" b="0" spc="-25" dirty="0">
                          <a:solidFill>
                            <a:srgbClr val="FFFFFF"/>
                          </a:solidFill>
                          <a:latin typeface="Noto Sans CJK JP Medium"/>
                          <a:cs typeface="Noto Sans CJK JP Medium"/>
                        </a:rPr>
                        <a:t>?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080" marB="0">
                    <a:solidFill>
                      <a:srgbClr val="3D9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135">
                <a:tc>
                  <a:txBody>
                    <a:bodyPr/>
                    <a:lstStyle/>
                    <a:p>
                      <a:pPr marL="68580" marR="198755" algn="just">
                        <a:lnSpc>
                          <a:spcPct val="121100"/>
                        </a:lnSpc>
                        <a:spcBef>
                          <a:spcPts val="910"/>
                        </a:spcBef>
                      </a:pPr>
                      <a:r>
                        <a:rPr sz="2000" dirty="0">
                          <a:latin typeface="UKIJ CJK"/>
                          <a:cs typeface="UKIJ CJK"/>
                        </a:rPr>
                        <a:t>由於機關欲申請不統計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「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採購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數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量及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金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額錯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誤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」之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原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因，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主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要為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須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租賃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產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品時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發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生，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由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於機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關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與廠 商租約期間可能為跨年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度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之時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間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，故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須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申請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不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統計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「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採購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數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量及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金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額錯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誤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」，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並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且必</a:t>
                      </a:r>
                      <a:r>
                        <a:rPr sz="2000" spc="-15" dirty="0">
                          <a:latin typeface="UKIJ CJK"/>
                          <a:cs typeface="UKIJ CJK"/>
                        </a:rPr>
                        <a:t>須</a:t>
                      </a:r>
                      <a:r>
                        <a:rPr sz="2000" spc="10" dirty="0">
                          <a:latin typeface="UKIJ CJK"/>
                          <a:cs typeface="UKIJ CJK"/>
                        </a:rPr>
                        <a:t>將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採</a:t>
                      </a:r>
                      <a:r>
                        <a:rPr sz="2000" b="0" spc="-15" dirty="0">
                          <a:latin typeface="Noto Sans CJK JP Medium"/>
                          <a:cs typeface="Noto Sans CJK JP Medium"/>
                        </a:rPr>
                        <a:t>購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金額 修改成</a:t>
                      </a:r>
                      <a:r>
                        <a:rPr sz="2000" b="0" spc="20" dirty="0">
                          <a:latin typeface="Noto Sans CJK JP Medium"/>
                          <a:cs typeface="Noto Sans CJK JP Medium"/>
                        </a:rPr>
                        <a:t>0</a:t>
                      </a:r>
                      <a:r>
                        <a:rPr sz="2000" spc="20" dirty="0">
                          <a:latin typeface="UKIJ CJK"/>
                          <a:cs typeface="UKIJ CJK"/>
                        </a:rPr>
                        <a:t>，</a:t>
                      </a:r>
                      <a:r>
                        <a:rPr sz="2000" dirty="0">
                          <a:latin typeface="UKIJ CJK"/>
                          <a:cs typeface="UKIJ CJK"/>
                        </a:rPr>
                        <a:t>才會完成申請。</a:t>
                      </a:r>
                      <a:endParaRPr sz="2000">
                        <a:latin typeface="UKIJ CJK"/>
                        <a:cs typeface="UKIJ CJK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3D9F84"/>
                      </a:solidFill>
                      <a:prstDash val="solid"/>
                    </a:lnL>
                    <a:lnR w="6350">
                      <a:solidFill>
                        <a:srgbClr val="3D9F84"/>
                      </a:solidFill>
                      <a:prstDash val="solid"/>
                    </a:lnR>
                    <a:lnB w="6350">
                      <a:solidFill>
                        <a:srgbClr val="3D9F8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224027" y="271272"/>
            <a:ext cx="603885" cy="401320"/>
            <a:chOff x="224027" y="271272"/>
            <a:chExt cx="603885" cy="401320"/>
          </a:xfrm>
        </p:grpSpPr>
        <p:sp>
          <p:nvSpPr>
            <p:cNvPr id="27" name="object 27"/>
            <p:cNvSpPr/>
            <p:nvPr/>
          </p:nvSpPr>
          <p:spPr>
            <a:xfrm>
              <a:off x="224027" y="271272"/>
              <a:ext cx="215265" cy="401320"/>
            </a:xfrm>
            <a:custGeom>
              <a:avLst/>
              <a:gdLst/>
              <a:ahLst/>
              <a:cxnLst/>
              <a:rect l="l" t="t" r="r" b="b"/>
              <a:pathLst>
                <a:path w="215265" h="401320">
                  <a:moveTo>
                    <a:pt x="107442" y="0"/>
                  </a:moveTo>
                  <a:lnTo>
                    <a:pt x="0" y="0"/>
                  </a:lnTo>
                  <a:lnTo>
                    <a:pt x="107442" y="200406"/>
                  </a:lnTo>
                  <a:lnTo>
                    <a:pt x="0" y="400812"/>
                  </a:lnTo>
                  <a:lnTo>
                    <a:pt x="107442" y="400812"/>
                  </a:lnTo>
                  <a:lnTo>
                    <a:pt x="214884" y="20040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3003" y="271272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1123" y="271272"/>
              <a:ext cx="216535" cy="401320"/>
            </a:xfrm>
            <a:custGeom>
              <a:avLst/>
              <a:gdLst/>
              <a:ahLst/>
              <a:cxnLst/>
              <a:rect l="l" t="t" r="r" b="b"/>
              <a:pathLst>
                <a:path w="216534" h="401320">
                  <a:moveTo>
                    <a:pt x="108204" y="0"/>
                  </a:moveTo>
                  <a:lnTo>
                    <a:pt x="0" y="0"/>
                  </a:lnTo>
                  <a:lnTo>
                    <a:pt x="108204" y="200406"/>
                  </a:lnTo>
                  <a:lnTo>
                    <a:pt x="0" y="400812"/>
                  </a:lnTo>
                  <a:lnTo>
                    <a:pt x="108204" y="400812"/>
                  </a:lnTo>
                  <a:lnTo>
                    <a:pt x="216408" y="200406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524000" y="1600200"/>
            <a:ext cx="9982200" cy="4893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4400" b="1" dirty="0" smtClean="0">
                <a:hlinkClick r:id="rId2"/>
              </a:rPr>
              <a:t>綠色生活資訊網</a:t>
            </a:r>
            <a:endParaRPr lang="en-US" altLang="zh-TW" sz="4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4400" b="1" dirty="0" smtClean="0">
                <a:hlinkClick r:id="rId3"/>
              </a:rPr>
              <a:t>環保產品線上採購網</a:t>
            </a:r>
            <a:endParaRPr lang="en-US" altLang="zh-TW" sz="4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4400" b="1" dirty="0" smtClean="0">
                <a:hlinkClick r:id="rId4" action="ppaction://hlinkfile"/>
              </a:rPr>
              <a:t>110 </a:t>
            </a:r>
            <a:r>
              <a:rPr lang="zh-TW" altLang="en-US" sz="4400" b="1" dirty="0" smtClean="0">
                <a:hlinkClick r:id="rId4" action="ppaction://hlinkfile"/>
              </a:rPr>
              <a:t>年機關綠色採購績效評核方法</a:t>
            </a:r>
            <a:endParaRPr lang="en-US" altLang="zh-TW" sz="4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4400" b="1" dirty="0" smtClean="0">
                <a:hlinkClick r:id="rId5" action="ppaction://hlinkfile"/>
              </a:rPr>
              <a:t>「綠色採購熟悉度測驗」 操作說明</a:t>
            </a:r>
            <a:endParaRPr lang="en-US" altLang="zh-TW" sz="4400" b="1" dirty="0" smtClean="0"/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768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14418" y="1143000"/>
            <a:ext cx="8001000" cy="1354217"/>
          </a:xfrm>
        </p:spPr>
        <p:txBody>
          <a:bodyPr/>
          <a:lstStyle/>
          <a:p>
            <a:r>
              <a:rPr lang="zh-TW" altLang="en-US" dirty="0" smtClean="0"/>
              <a:t>法規多如牛毛，執行事項繁瑣，方方面面很難周到</a:t>
            </a:r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251362" y="2895600"/>
            <a:ext cx="8264237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85268"/>
                </a:solidFill>
                <a:latin typeface="Noto Sans CJK JP Medium"/>
                <a:ea typeface="+mj-ea"/>
                <a:cs typeface="Noto Sans CJK JP Medium"/>
              </a:defRPr>
            </a:lvl1pPr>
          </a:lstStyle>
          <a:p>
            <a:r>
              <a:rPr lang="zh-TW" altLang="en-US" kern="0" dirty="0" smtClean="0">
                <a:solidFill>
                  <a:schemeClr val="accent6">
                    <a:lumMod val="75000"/>
                  </a:schemeClr>
                </a:solidFill>
              </a:rPr>
              <a:t>沒有三頭六臂，就要有良師益友，總務同業公會相支援</a:t>
            </a:r>
            <a:endParaRPr lang="zh-TW" altLang="en-US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214418" y="4648200"/>
            <a:ext cx="8264237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85268"/>
                </a:solidFill>
                <a:latin typeface="Noto Sans CJK JP Medium"/>
                <a:ea typeface="+mj-ea"/>
                <a:cs typeface="Noto Sans CJK JP Medium"/>
              </a:defRPr>
            </a:lvl1pPr>
          </a:lstStyle>
          <a:p>
            <a:r>
              <a:rPr lang="zh-TW" altLang="en-US" kern="0" dirty="0"/>
              <a:t>網路資源豐富，</a:t>
            </a:r>
            <a:r>
              <a:rPr lang="zh-TW" altLang="en-US" kern="0" dirty="0" smtClean="0"/>
              <a:t>借助他人的專業，平時要有</a:t>
            </a:r>
            <a:r>
              <a:rPr lang="zh-TW" altLang="en-US" kern="0" dirty="0" smtClean="0">
                <a:hlinkClick r:id="rId2"/>
              </a:rPr>
              <a:t>自己的路徑</a:t>
            </a: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11941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16170" y="2155570"/>
            <a:ext cx="2421890" cy="591820"/>
          </a:xfrm>
          <a:custGeom>
            <a:avLst/>
            <a:gdLst/>
            <a:ahLst/>
            <a:cxnLst/>
            <a:rect l="l" t="t" r="r" b="b"/>
            <a:pathLst>
              <a:path w="2421890" h="591819">
                <a:moveTo>
                  <a:pt x="553613" y="526922"/>
                </a:moveTo>
                <a:lnTo>
                  <a:pt x="374396" y="526922"/>
                </a:lnTo>
                <a:lnTo>
                  <a:pt x="377805" y="541283"/>
                </a:lnTo>
                <a:lnTo>
                  <a:pt x="380809" y="556371"/>
                </a:lnTo>
                <a:lnTo>
                  <a:pt x="383432" y="572196"/>
                </a:lnTo>
                <a:lnTo>
                  <a:pt x="385699" y="588771"/>
                </a:lnTo>
                <a:lnTo>
                  <a:pt x="486410" y="588263"/>
                </a:lnTo>
                <a:lnTo>
                  <a:pt x="516340" y="583648"/>
                </a:lnTo>
                <a:lnTo>
                  <a:pt x="537733" y="570388"/>
                </a:lnTo>
                <a:lnTo>
                  <a:pt x="550578" y="548509"/>
                </a:lnTo>
                <a:lnTo>
                  <a:pt x="553613" y="526922"/>
                </a:lnTo>
                <a:close/>
              </a:path>
              <a:path w="2421890" h="591819">
                <a:moveTo>
                  <a:pt x="282702" y="169671"/>
                </a:moveTo>
                <a:lnTo>
                  <a:pt x="45212" y="169671"/>
                </a:lnTo>
                <a:lnTo>
                  <a:pt x="45212" y="588263"/>
                </a:lnTo>
                <a:lnTo>
                  <a:pt x="121412" y="588263"/>
                </a:lnTo>
                <a:lnTo>
                  <a:pt x="121412" y="316229"/>
                </a:lnTo>
                <a:lnTo>
                  <a:pt x="282702" y="316229"/>
                </a:lnTo>
                <a:lnTo>
                  <a:pt x="282702" y="276224"/>
                </a:lnTo>
                <a:lnTo>
                  <a:pt x="121412" y="276224"/>
                </a:lnTo>
                <a:lnTo>
                  <a:pt x="121412" y="252475"/>
                </a:lnTo>
                <a:lnTo>
                  <a:pt x="282702" y="252475"/>
                </a:lnTo>
                <a:lnTo>
                  <a:pt x="282702" y="217931"/>
                </a:lnTo>
                <a:lnTo>
                  <a:pt x="121412" y="217931"/>
                </a:lnTo>
                <a:lnTo>
                  <a:pt x="121412" y="194182"/>
                </a:lnTo>
                <a:lnTo>
                  <a:pt x="282702" y="194182"/>
                </a:lnTo>
                <a:lnTo>
                  <a:pt x="282702" y="169671"/>
                </a:lnTo>
                <a:close/>
              </a:path>
              <a:path w="2421890" h="591819">
                <a:moveTo>
                  <a:pt x="428625" y="336422"/>
                </a:moveTo>
                <a:lnTo>
                  <a:pt x="172085" y="336422"/>
                </a:lnTo>
                <a:lnTo>
                  <a:pt x="172085" y="556132"/>
                </a:lnTo>
                <a:lnTo>
                  <a:pt x="243459" y="556132"/>
                </a:lnTo>
                <a:lnTo>
                  <a:pt x="243459" y="526922"/>
                </a:lnTo>
                <a:lnTo>
                  <a:pt x="553613" y="526922"/>
                </a:lnTo>
                <a:lnTo>
                  <a:pt x="554041" y="523874"/>
                </a:lnTo>
                <a:lnTo>
                  <a:pt x="442722" y="523874"/>
                </a:lnTo>
                <a:lnTo>
                  <a:pt x="435356" y="523747"/>
                </a:lnTo>
                <a:lnTo>
                  <a:pt x="428625" y="523366"/>
                </a:lnTo>
                <a:lnTo>
                  <a:pt x="428625" y="479932"/>
                </a:lnTo>
                <a:lnTo>
                  <a:pt x="243459" y="479932"/>
                </a:lnTo>
                <a:lnTo>
                  <a:pt x="243459" y="452500"/>
                </a:lnTo>
                <a:lnTo>
                  <a:pt x="428625" y="452500"/>
                </a:lnTo>
                <a:lnTo>
                  <a:pt x="428625" y="408431"/>
                </a:lnTo>
                <a:lnTo>
                  <a:pt x="243459" y="408431"/>
                </a:lnTo>
                <a:lnTo>
                  <a:pt x="243459" y="380999"/>
                </a:lnTo>
                <a:lnTo>
                  <a:pt x="428625" y="380999"/>
                </a:lnTo>
                <a:lnTo>
                  <a:pt x="428625" y="336422"/>
                </a:lnTo>
                <a:close/>
              </a:path>
              <a:path w="2421890" h="591819">
                <a:moveTo>
                  <a:pt x="554863" y="145922"/>
                </a:moveTo>
                <a:lnTo>
                  <a:pt x="313055" y="145922"/>
                </a:lnTo>
                <a:lnTo>
                  <a:pt x="313055" y="314324"/>
                </a:lnTo>
                <a:lnTo>
                  <a:pt x="478663" y="314324"/>
                </a:lnTo>
                <a:lnTo>
                  <a:pt x="478663" y="493013"/>
                </a:lnTo>
                <a:lnTo>
                  <a:pt x="476902" y="506515"/>
                </a:lnTo>
                <a:lnTo>
                  <a:pt x="471630" y="516159"/>
                </a:lnTo>
                <a:lnTo>
                  <a:pt x="462857" y="521946"/>
                </a:lnTo>
                <a:lnTo>
                  <a:pt x="450596" y="523874"/>
                </a:lnTo>
                <a:lnTo>
                  <a:pt x="554041" y="523874"/>
                </a:lnTo>
                <a:lnTo>
                  <a:pt x="554863" y="518032"/>
                </a:lnTo>
                <a:lnTo>
                  <a:pt x="554863" y="276224"/>
                </a:lnTo>
                <a:lnTo>
                  <a:pt x="373253" y="276224"/>
                </a:lnTo>
                <a:lnTo>
                  <a:pt x="373253" y="252475"/>
                </a:lnTo>
                <a:lnTo>
                  <a:pt x="554863" y="252475"/>
                </a:lnTo>
                <a:lnTo>
                  <a:pt x="554863" y="217931"/>
                </a:lnTo>
                <a:lnTo>
                  <a:pt x="373253" y="217931"/>
                </a:lnTo>
                <a:lnTo>
                  <a:pt x="373253" y="194182"/>
                </a:lnTo>
                <a:lnTo>
                  <a:pt x="554863" y="194182"/>
                </a:lnTo>
                <a:lnTo>
                  <a:pt x="554863" y="145922"/>
                </a:lnTo>
                <a:close/>
              </a:path>
              <a:path w="2421890" h="591819">
                <a:moveTo>
                  <a:pt x="428625" y="452500"/>
                </a:moveTo>
                <a:lnTo>
                  <a:pt x="357124" y="452500"/>
                </a:lnTo>
                <a:lnTo>
                  <a:pt x="357124" y="479932"/>
                </a:lnTo>
                <a:lnTo>
                  <a:pt x="428625" y="479932"/>
                </a:lnTo>
                <a:lnTo>
                  <a:pt x="428625" y="452500"/>
                </a:lnTo>
                <a:close/>
              </a:path>
              <a:path w="2421890" h="591819">
                <a:moveTo>
                  <a:pt x="428625" y="380999"/>
                </a:moveTo>
                <a:lnTo>
                  <a:pt x="357124" y="380999"/>
                </a:lnTo>
                <a:lnTo>
                  <a:pt x="357124" y="408431"/>
                </a:lnTo>
                <a:lnTo>
                  <a:pt x="428625" y="408431"/>
                </a:lnTo>
                <a:lnTo>
                  <a:pt x="428625" y="380999"/>
                </a:lnTo>
                <a:close/>
              </a:path>
              <a:path w="2421890" h="591819">
                <a:moveTo>
                  <a:pt x="282702" y="252475"/>
                </a:moveTo>
                <a:lnTo>
                  <a:pt x="222631" y="252475"/>
                </a:lnTo>
                <a:lnTo>
                  <a:pt x="222631" y="276224"/>
                </a:lnTo>
                <a:lnTo>
                  <a:pt x="282702" y="276224"/>
                </a:lnTo>
                <a:lnTo>
                  <a:pt x="282702" y="252475"/>
                </a:lnTo>
                <a:close/>
              </a:path>
              <a:path w="2421890" h="591819">
                <a:moveTo>
                  <a:pt x="554863" y="252475"/>
                </a:moveTo>
                <a:lnTo>
                  <a:pt x="478663" y="252475"/>
                </a:lnTo>
                <a:lnTo>
                  <a:pt x="478663" y="276224"/>
                </a:lnTo>
                <a:lnTo>
                  <a:pt x="554863" y="276224"/>
                </a:lnTo>
                <a:lnTo>
                  <a:pt x="554863" y="252475"/>
                </a:lnTo>
                <a:close/>
              </a:path>
              <a:path w="2421890" h="591819">
                <a:moveTo>
                  <a:pt x="282702" y="194182"/>
                </a:moveTo>
                <a:lnTo>
                  <a:pt x="222631" y="194182"/>
                </a:lnTo>
                <a:lnTo>
                  <a:pt x="222631" y="217931"/>
                </a:lnTo>
                <a:lnTo>
                  <a:pt x="282702" y="217931"/>
                </a:lnTo>
                <a:lnTo>
                  <a:pt x="282702" y="194182"/>
                </a:lnTo>
                <a:close/>
              </a:path>
              <a:path w="2421890" h="591819">
                <a:moveTo>
                  <a:pt x="554863" y="194182"/>
                </a:moveTo>
                <a:lnTo>
                  <a:pt x="478663" y="194182"/>
                </a:lnTo>
                <a:lnTo>
                  <a:pt x="478663" y="217931"/>
                </a:lnTo>
                <a:lnTo>
                  <a:pt x="554863" y="217931"/>
                </a:lnTo>
                <a:lnTo>
                  <a:pt x="554863" y="194182"/>
                </a:lnTo>
                <a:close/>
              </a:path>
              <a:path w="2421890" h="591819">
                <a:moveTo>
                  <a:pt x="183896" y="1269"/>
                </a:moveTo>
                <a:lnTo>
                  <a:pt x="99441" y="1269"/>
                </a:lnTo>
                <a:lnTo>
                  <a:pt x="77795" y="31942"/>
                </a:lnTo>
                <a:lnTo>
                  <a:pt x="54006" y="60912"/>
                </a:lnTo>
                <a:lnTo>
                  <a:pt x="28074" y="88191"/>
                </a:lnTo>
                <a:lnTo>
                  <a:pt x="0" y="113791"/>
                </a:lnTo>
                <a:lnTo>
                  <a:pt x="8334" y="128200"/>
                </a:lnTo>
                <a:lnTo>
                  <a:pt x="16764" y="144002"/>
                </a:lnTo>
                <a:lnTo>
                  <a:pt x="25288" y="161208"/>
                </a:lnTo>
                <a:lnTo>
                  <a:pt x="33909" y="179831"/>
                </a:lnTo>
                <a:lnTo>
                  <a:pt x="37465" y="176656"/>
                </a:lnTo>
                <a:lnTo>
                  <a:pt x="41275" y="173354"/>
                </a:lnTo>
                <a:lnTo>
                  <a:pt x="45212" y="169671"/>
                </a:lnTo>
                <a:lnTo>
                  <a:pt x="282702" y="169671"/>
                </a:lnTo>
                <a:lnTo>
                  <a:pt x="282702" y="145922"/>
                </a:lnTo>
                <a:lnTo>
                  <a:pt x="70231" y="145922"/>
                </a:lnTo>
                <a:lnTo>
                  <a:pt x="82565" y="133326"/>
                </a:lnTo>
                <a:lnTo>
                  <a:pt x="94615" y="120491"/>
                </a:lnTo>
                <a:lnTo>
                  <a:pt x="106378" y="107418"/>
                </a:lnTo>
                <a:lnTo>
                  <a:pt x="117856" y="94106"/>
                </a:lnTo>
                <a:lnTo>
                  <a:pt x="585724" y="94106"/>
                </a:lnTo>
                <a:lnTo>
                  <a:pt x="585724" y="92328"/>
                </a:lnTo>
                <a:lnTo>
                  <a:pt x="295275" y="92328"/>
                </a:lnTo>
                <a:lnTo>
                  <a:pt x="295275" y="36956"/>
                </a:lnTo>
                <a:lnTo>
                  <a:pt x="161290" y="36956"/>
                </a:lnTo>
                <a:lnTo>
                  <a:pt x="167197" y="28237"/>
                </a:lnTo>
                <a:lnTo>
                  <a:pt x="172926" y="19399"/>
                </a:lnTo>
                <a:lnTo>
                  <a:pt x="178615" y="10203"/>
                </a:lnTo>
                <a:lnTo>
                  <a:pt x="183896" y="1269"/>
                </a:lnTo>
                <a:close/>
              </a:path>
              <a:path w="2421890" h="591819">
                <a:moveTo>
                  <a:pt x="383921" y="94106"/>
                </a:moveTo>
                <a:lnTo>
                  <a:pt x="293497" y="94106"/>
                </a:lnTo>
                <a:lnTo>
                  <a:pt x="288115" y="99629"/>
                </a:lnTo>
                <a:lnTo>
                  <a:pt x="282638" y="104949"/>
                </a:lnTo>
                <a:lnTo>
                  <a:pt x="277066" y="110055"/>
                </a:lnTo>
                <a:lnTo>
                  <a:pt x="271399" y="114934"/>
                </a:lnTo>
                <a:lnTo>
                  <a:pt x="295187" y="124938"/>
                </a:lnTo>
                <a:lnTo>
                  <a:pt x="314737" y="133429"/>
                </a:lnTo>
                <a:lnTo>
                  <a:pt x="330049" y="140420"/>
                </a:lnTo>
                <a:lnTo>
                  <a:pt x="341122" y="145922"/>
                </a:lnTo>
                <a:lnTo>
                  <a:pt x="342900" y="145922"/>
                </a:lnTo>
                <a:lnTo>
                  <a:pt x="353952" y="133111"/>
                </a:lnTo>
                <a:lnTo>
                  <a:pt x="364458" y="120205"/>
                </a:lnTo>
                <a:lnTo>
                  <a:pt x="374439" y="107203"/>
                </a:lnTo>
                <a:lnTo>
                  <a:pt x="383921" y="94106"/>
                </a:lnTo>
                <a:close/>
              </a:path>
              <a:path w="2421890" h="591819">
                <a:moveTo>
                  <a:pt x="509524" y="94106"/>
                </a:moveTo>
                <a:lnTo>
                  <a:pt x="428625" y="94106"/>
                </a:lnTo>
                <a:lnTo>
                  <a:pt x="434101" y="105985"/>
                </a:lnTo>
                <a:lnTo>
                  <a:pt x="439293" y="117792"/>
                </a:lnTo>
                <a:lnTo>
                  <a:pt x="444198" y="129504"/>
                </a:lnTo>
                <a:lnTo>
                  <a:pt x="448818" y="141096"/>
                </a:lnTo>
                <a:lnTo>
                  <a:pt x="526288" y="126872"/>
                </a:lnTo>
                <a:lnTo>
                  <a:pt x="522311" y="118538"/>
                </a:lnTo>
                <a:lnTo>
                  <a:pt x="518191" y="110299"/>
                </a:lnTo>
                <a:lnTo>
                  <a:pt x="513929" y="102155"/>
                </a:lnTo>
                <a:lnTo>
                  <a:pt x="509524" y="94106"/>
                </a:lnTo>
                <a:close/>
              </a:path>
              <a:path w="2421890" h="591819">
                <a:moveTo>
                  <a:pt x="233934" y="94106"/>
                </a:moveTo>
                <a:lnTo>
                  <a:pt x="155321" y="94106"/>
                </a:lnTo>
                <a:lnTo>
                  <a:pt x="161868" y="110299"/>
                </a:lnTo>
                <a:lnTo>
                  <a:pt x="165929" y="120491"/>
                </a:lnTo>
                <a:lnTo>
                  <a:pt x="169679" y="130057"/>
                </a:lnTo>
                <a:lnTo>
                  <a:pt x="173228" y="139318"/>
                </a:lnTo>
                <a:lnTo>
                  <a:pt x="250063" y="126237"/>
                </a:lnTo>
                <a:lnTo>
                  <a:pt x="246560" y="119092"/>
                </a:lnTo>
                <a:lnTo>
                  <a:pt x="240611" y="107203"/>
                </a:lnTo>
                <a:lnTo>
                  <a:pt x="238507" y="103038"/>
                </a:lnTo>
                <a:lnTo>
                  <a:pt x="233934" y="94106"/>
                </a:lnTo>
                <a:close/>
              </a:path>
              <a:path w="2421890" h="591819">
                <a:moveTo>
                  <a:pt x="435102" y="1269"/>
                </a:moveTo>
                <a:lnTo>
                  <a:pt x="355981" y="1269"/>
                </a:lnTo>
                <a:lnTo>
                  <a:pt x="342120" y="27249"/>
                </a:lnTo>
                <a:lnTo>
                  <a:pt x="327390" y="51085"/>
                </a:lnTo>
                <a:lnTo>
                  <a:pt x="311779" y="72778"/>
                </a:lnTo>
                <a:lnTo>
                  <a:pt x="295275" y="92328"/>
                </a:lnTo>
                <a:lnTo>
                  <a:pt x="585724" y="92328"/>
                </a:lnTo>
                <a:lnTo>
                  <a:pt x="585724" y="36956"/>
                </a:lnTo>
                <a:lnTo>
                  <a:pt x="418465" y="36956"/>
                </a:lnTo>
                <a:lnTo>
                  <a:pt x="423082" y="28023"/>
                </a:lnTo>
                <a:lnTo>
                  <a:pt x="427402" y="19113"/>
                </a:lnTo>
                <a:lnTo>
                  <a:pt x="431413" y="10203"/>
                </a:lnTo>
                <a:lnTo>
                  <a:pt x="435102" y="1269"/>
                </a:lnTo>
                <a:close/>
              </a:path>
              <a:path w="2421890" h="591819">
                <a:moveTo>
                  <a:pt x="1182243" y="26288"/>
                </a:moveTo>
                <a:lnTo>
                  <a:pt x="901319" y="26288"/>
                </a:lnTo>
                <a:lnTo>
                  <a:pt x="901319" y="591819"/>
                </a:lnTo>
                <a:lnTo>
                  <a:pt x="977519" y="591819"/>
                </a:lnTo>
                <a:lnTo>
                  <a:pt x="977519" y="541146"/>
                </a:lnTo>
                <a:lnTo>
                  <a:pt x="1064836" y="541146"/>
                </a:lnTo>
                <a:lnTo>
                  <a:pt x="1081659" y="523874"/>
                </a:lnTo>
                <a:lnTo>
                  <a:pt x="1196350" y="523874"/>
                </a:lnTo>
                <a:lnTo>
                  <a:pt x="1206627" y="507872"/>
                </a:lnTo>
                <a:lnTo>
                  <a:pt x="1199257" y="504316"/>
                </a:lnTo>
                <a:lnTo>
                  <a:pt x="977519" y="504316"/>
                </a:lnTo>
                <a:lnTo>
                  <a:pt x="977519" y="345312"/>
                </a:lnTo>
                <a:lnTo>
                  <a:pt x="1050193" y="345312"/>
                </a:lnTo>
                <a:lnTo>
                  <a:pt x="1048399" y="341121"/>
                </a:lnTo>
                <a:lnTo>
                  <a:pt x="977519" y="341121"/>
                </a:lnTo>
                <a:lnTo>
                  <a:pt x="977519" y="309625"/>
                </a:lnTo>
                <a:lnTo>
                  <a:pt x="1188878" y="309625"/>
                </a:lnTo>
                <a:lnTo>
                  <a:pt x="1189355" y="307847"/>
                </a:lnTo>
                <a:lnTo>
                  <a:pt x="1189355" y="239394"/>
                </a:lnTo>
                <a:lnTo>
                  <a:pt x="977519" y="239394"/>
                </a:lnTo>
                <a:lnTo>
                  <a:pt x="977519" y="96519"/>
                </a:lnTo>
                <a:lnTo>
                  <a:pt x="1180642" y="96519"/>
                </a:lnTo>
                <a:lnTo>
                  <a:pt x="1181369" y="79978"/>
                </a:lnTo>
                <a:lnTo>
                  <a:pt x="1182026" y="53669"/>
                </a:lnTo>
                <a:lnTo>
                  <a:pt x="1182243" y="26288"/>
                </a:lnTo>
                <a:close/>
              </a:path>
              <a:path w="2421890" h="591819">
                <a:moveTo>
                  <a:pt x="1064836" y="541146"/>
                </a:moveTo>
                <a:lnTo>
                  <a:pt x="977519" y="541146"/>
                </a:lnTo>
                <a:lnTo>
                  <a:pt x="984500" y="553215"/>
                </a:lnTo>
                <a:lnTo>
                  <a:pt x="991171" y="565594"/>
                </a:lnTo>
                <a:lnTo>
                  <a:pt x="997557" y="578258"/>
                </a:lnTo>
                <a:lnTo>
                  <a:pt x="1003681" y="591184"/>
                </a:lnTo>
                <a:lnTo>
                  <a:pt x="1024848" y="575827"/>
                </a:lnTo>
                <a:lnTo>
                  <a:pt x="1044908" y="559482"/>
                </a:lnTo>
                <a:lnTo>
                  <a:pt x="1063849" y="542161"/>
                </a:lnTo>
                <a:lnTo>
                  <a:pt x="1064836" y="541146"/>
                </a:lnTo>
                <a:close/>
              </a:path>
              <a:path w="2421890" h="591819">
                <a:moveTo>
                  <a:pt x="1196350" y="523874"/>
                </a:moveTo>
                <a:lnTo>
                  <a:pt x="1081659" y="523874"/>
                </a:lnTo>
                <a:lnTo>
                  <a:pt x="1099423" y="541256"/>
                </a:lnTo>
                <a:lnTo>
                  <a:pt x="1118235" y="557577"/>
                </a:lnTo>
                <a:lnTo>
                  <a:pt x="1138094" y="572827"/>
                </a:lnTo>
                <a:lnTo>
                  <a:pt x="1159002" y="586993"/>
                </a:lnTo>
                <a:lnTo>
                  <a:pt x="1171194" y="565540"/>
                </a:lnTo>
                <a:lnTo>
                  <a:pt x="1183195" y="545195"/>
                </a:lnTo>
                <a:lnTo>
                  <a:pt x="1195006" y="525968"/>
                </a:lnTo>
                <a:lnTo>
                  <a:pt x="1196350" y="523874"/>
                </a:lnTo>
                <a:close/>
              </a:path>
              <a:path w="2421890" h="591819">
                <a:moveTo>
                  <a:pt x="1050193" y="345312"/>
                </a:moveTo>
                <a:lnTo>
                  <a:pt x="977519" y="345312"/>
                </a:lnTo>
                <a:lnTo>
                  <a:pt x="988732" y="376701"/>
                </a:lnTo>
                <a:lnTo>
                  <a:pt x="1001601" y="406495"/>
                </a:lnTo>
                <a:lnTo>
                  <a:pt x="1016113" y="434717"/>
                </a:lnTo>
                <a:lnTo>
                  <a:pt x="1032256" y="461390"/>
                </a:lnTo>
                <a:lnTo>
                  <a:pt x="1019596" y="473297"/>
                </a:lnTo>
                <a:lnTo>
                  <a:pt x="1006363" y="484330"/>
                </a:lnTo>
                <a:lnTo>
                  <a:pt x="992304" y="494698"/>
                </a:lnTo>
                <a:lnTo>
                  <a:pt x="977519" y="504316"/>
                </a:lnTo>
                <a:lnTo>
                  <a:pt x="1199257" y="504316"/>
                </a:lnTo>
                <a:lnTo>
                  <a:pt x="1185505" y="497681"/>
                </a:lnTo>
                <a:lnTo>
                  <a:pt x="1165574" y="486155"/>
                </a:lnTo>
                <a:lnTo>
                  <a:pt x="1146743" y="473223"/>
                </a:lnTo>
                <a:lnTo>
                  <a:pt x="1129284" y="459104"/>
                </a:lnTo>
                <a:lnTo>
                  <a:pt x="1148242" y="424862"/>
                </a:lnTo>
                <a:lnTo>
                  <a:pt x="1159296" y="400049"/>
                </a:lnTo>
                <a:lnTo>
                  <a:pt x="1078738" y="400049"/>
                </a:lnTo>
                <a:lnTo>
                  <a:pt x="1067042" y="380718"/>
                </a:lnTo>
                <a:lnTo>
                  <a:pt x="1056513" y="360076"/>
                </a:lnTo>
                <a:lnTo>
                  <a:pt x="1050193" y="345312"/>
                </a:lnTo>
                <a:close/>
              </a:path>
              <a:path w="2421890" h="591819">
                <a:moveTo>
                  <a:pt x="1188878" y="309625"/>
                </a:moveTo>
                <a:lnTo>
                  <a:pt x="1115568" y="309625"/>
                </a:lnTo>
                <a:lnTo>
                  <a:pt x="1108116" y="334006"/>
                </a:lnTo>
                <a:lnTo>
                  <a:pt x="1099486" y="357219"/>
                </a:lnTo>
                <a:lnTo>
                  <a:pt x="1089689" y="379241"/>
                </a:lnTo>
                <a:lnTo>
                  <a:pt x="1078738" y="400049"/>
                </a:lnTo>
                <a:lnTo>
                  <a:pt x="1159296" y="400049"/>
                </a:lnTo>
                <a:lnTo>
                  <a:pt x="1164558" y="388238"/>
                </a:lnTo>
                <a:lnTo>
                  <a:pt x="1178254" y="349234"/>
                </a:lnTo>
                <a:lnTo>
                  <a:pt x="1188878" y="309625"/>
                </a:lnTo>
                <a:close/>
              </a:path>
              <a:path w="2421890" h="591819">
                <a:moveTo>
                  <a:pt x="1038860" y="314959"/>
                </a:moveTo>
                <a:lnTo>
                  <a:pt x="977519" y="341121"/>
                </a:lnTo>
                <a:lnTo>
                  <a:pt x="1048399" y="341121"/>
                </a:lnTo>
                <a:lnTo>
                  <a:pt x="1047126" y="338149"/>
                </a:lnTo>
                <a:lnTo>
                  <a:pt x="1038860" y="314959"/>
                </a:lnTo>
                <a:close/>
              </a:path>
              <a:path w="2421890" h="591819">
                <a:moveTo>
                  <a:pt x="1001903" y="139953"/>
                </a:moveTo>
                <a:lnTo>
                  <a:pt x="1006590" y="158787"/>
                </a:lnTo>
                <a:lnTo>
                  <a:pt x="1010538" y="177180"/>
                </a:lnTo>
                <a:lnTo>
                  <a:pt x="1013725" y="195121"/>
                </a:lnTo>
                <a:lnTo>
                  <a:pt x="1016127" y="212597"/>
                </a:lnTo>
                <a:lnTo>
                  <a:pt x="1054703" y="212883"/>
                </a:lnTo>
                <a:lnTo>
                  <a:pt x="1104900" y="212597"/>
                </a:lnTo>
                <a:lnTo>
                  <a:pt x="1156985" y="189944"/>
                </a:lnTo>
                <a:lnTo>
                  <a:pt x="1175829" y="143509"/>
                </a:lnTo>
                <a:lnTo>
                  <a:pt x="1069721" y="143509"/>
                </a:lnTo>
                <a:lnTo>
                  <a:pt x="1054123" y="143079"/>
                </a:lnTo>
                <a:lnTo>
                  <a:pt x="1037621" y="142351"/>
                </a:lnTo>
                <a:lnTo>
                  <a:pt x="1020214" y="141313"/>
                </a:lnTo>
                <a:lnTo>
                  <a:pt x="1001903" y="139953"/>
                </a:lnTo>
                <a:close/>
              </a:path>
              <a:path w="2421890" h="591819">
                <a:moveTo>
                  <a:pt x="1180642" y="96519"/>
                </a:moveTo>
                <a:lnTo>
                  <a:pt x="1101344" y="96519"/>
                </a:lnTo>
                <a:lnTo>
                  <a:pt x="1100963" y="109219"/>
                </a:lnTo>
                <a:lnTo>
                  <a:pt x="1100455" y="116966"/>
                </a:lnTo>
                <a:lnTo>
                  <a:pt x="1069721" y="143509"/>
                </a:lnTo>
                <a:lnTo>
                  <a:pt x="1175829" y="143509"/>
                </a:lnTo>
                <a:lnTo>
                  <a:pt x="1178687" y="129285"/>
                </a:lnTo>
                <a:lnTo>
                  <a:pt x="1180260" y="105191"/>
                </a:lnTo>
                <a:lnTo>
                  <a:pt x="1180642" y="96519"/>
                </a:lnTo>
                <a:close/>
              </a:path>
              <a:path w="2421890" h="591819">
                <a:moveTo>
                  <a:pt x="791718" y="477519"/>
                </a:moveTo>
                <a:lnTo>
                  <a:pt x="714375" y="477519"/>
                </a:lnTo>
                <a:lnTo>
                  <a:pt x="714375" y="591819"/>
                </a:lnTo>
                <a:lnTo>
                  <a:pt x="791718" y="591819"/>
                </a:lnTo>
                <a:lnTo>
                  <a:pt x="791718" y="477519"/>
                </a:lnTo>
                <a:close/>
              </a:path>
              <a:path w="2421890" h="591819">
                <a:moveTo>
                  <a:pt x="890016" y="410844"/>
                </a:moveTo>
                <a:lnTo>
                  <a:pt x="610743" y="410844"/>
                </a:lnTo>
                <a:lnTo>
                  <a:pt x="610743" y="477519"/>
                </a:lnTo>
                <a:lnTo>
                  <a:pt x="890016" y="477519"/>
                </a:lnTo>
                <a:lnTo>
                  <a:pt x="890016" y="410844"/>
                </a:lnTo>
                <a:close/>
              </a:path>
              <a:path w="2421890" h="591819">
                <a:moveTo>
                  <a:pt x="791718" y="363219"/>
                </a:moveTo>
                <a:lnTo>
                  <a:pt x="714375" y="363219"/>
                </a:lnTo>
                <a:lnTo>
                  <a:pt x="714375" y="410844"/>
                </a:lnTo>
                <a:lnTo>
                  <a:pt x="791718" y="410844"/>
                </a:lnTo>
                <a:lnTo>
                  <a:pt x="791718" y="363219"/>
                </a:lnTo>
                <a:close/>
              </a:path>
              <a:path w="2421890" h="591819">
                <a:moveTo>
                  <a:pt x="866140" y="300100"/>
                </a:moveTo>
                <a:lnTo>
                  <a:pt x="634619" y="300100"/>
                </a:lnTo>
                <a:lnTo>
                  <a:pt x="634619" y="363219"/>
                </a:lnTo>
                <a:lnTo>
                  <a:pt x="866140" y="363219"/>
                </a:lnTo>
                <a:lnTo>
                  <a:pt x="866140" y="300100"/>
                </a:lnTo>
                <a:close/>
              </a:path>
              <a:path w="2421890" h="591819">
                <a:moveTo>
                  <a:pt x="707771" y="232282"/>
                </a:moveTo>
                <a:lnTo>
                  <a:pt x="667893" y="232282"/>
                </a:lnTo>
                <a:lnTo>
                  <a:pt x="642366" y="245871"/>
                </a:lnTo>
                <a:lnTo>
                  <a:pt x="650698" y="260471"/>
                </a:lnTo>
                <a:lnTo>
                  <a:pt x="658542" y="274367"/>
                </a:lnTo>
                <a:lnTo>
                  <a:pt x="665886" y="287573"/>
                </a:lnTo>
                <a:lnTo>
                  <a:pt x="672719" y="300100"/>
                </a:lnTo>
                <a:lnTo>
                  <a:pt x="707771" y="300100"/>
                </a:lnTo>
                <a:lnTo>
                  <a:pt x="739394" y="284606"/>
                </a:lnTo>
                <a:lnTo>
                  <a:pt x="732917" y="273323"/>
                </a:lnTo>
                <a:lnTo>
                  <a:pt x="725487" y="260826"/>
                </a:lnTo>
                <a:lnTo>
                  <a:pt x="717105" y="247138"/>
                </a:lnTo>
                <a:lnTo>
                  <a:pt x="707771" y="232282"/>
                </a:lnTo>
                <a:close/>
              </a:path>
              <a:path w="2421890" h="591819">
                <a:moveTo>
                  <a:pt x="834644" y="232282"/>
                </a:moveTo>
                <a:lnTo>
                  <a:pt x="796544" y="232282"/>
                </a:lnTo>
                <a:lnTo>
                  <a:pt x="786274" y="250094"/>
                </a:lnTo>
                <a:lnTo>
                  <a:pt x="775827" y="267334"/>
                </a:lnTo>
                <a:lnTo>
                  <a:pt x="765165" y="284003"/>
                </a:lnTo>
                <a:lnTo>
                  <a:pt x="754253" y="300100"/>
                </a:lnTo>
                <a:lnTo>
                  <a:pt x="831596" y="300100"/>
                </a:lnTo>
                <a:lnTo>
                  <a:pt x="839674" y="288621"/>
                </a:lnTo>
                <a:lnTo>
                  <a:pt x="867410" y="248919"/>
                </a:lnTo>
                <a:lnTo>
                  <a:pt x="834644" y="232282"/>
                </a:lnTo>
                <a:close/>
              </a:path>
              <a:path w="2421890" h="591819">
                <a:moveTo>
                  <a:pt x="891159" y="167893"/>
                </a:moveTo>
                <a:lnTo>
                  <a:pt x="610235" y="167893"/>
                </a:lnTo>
                <a:lnTo>
                  <a:pt x="610235" y="232282"/>
                </a:lnTo>
                <a:lnTo>
                  <a:pt x="891159" y="232282"/>
                </a:lnTo>
                <a:lnTo>
                  <a:pt x="891159" y="167893"/>
                </a:lnTo>
                <a:close/>
              </a:path>
              <a:path w="2421890" h="591819">
                <a:moveTo>
                  <a:pt x="791718" y="119125"/>
                </a:moveTo>
                <a:lnTo>
                  <a:pt x="714375" y="119125"/>
                </a:lnTo>
                <a:lnTo>
                  <a:pt x="714375" y="167893"/>
                </a:lnTo>
                <a:lnTo>
                  <a:pt x="791718" y="167893"/>
                </a:lnTo>
                <a:lnTo>
                  <a:pt x="791718" y="119125"/>
                </a:lnTo>
                <a:close/>
              </a:path>
              <a:path w="2421890" h="591819">
                <a:moveTo>
                  <a:pt x="864997" y="56006"/>
                </a:moveTo>
                <a:lnTo>
                  <a:pt x="633984" y="56006"/>
                </a:lnTo>
                <a:lnTo>
                  <a:pt x="633984" y="119125"/>
                </a:lnTo>
                <a:lnTo>
                  <a:pt x="864997" y="119125"/>
                </a:lnTo>
                <a:lnTo>
                  <a:pt x="864997" y="56006"/>
                </a:lnTo>
                <a:close/>
              </a:path>
              <a:path w="2421890" h="591819">
                <a:moveTo>
                  <a:pt x="791718" y="3682"/>
                </a:moveTo>
                <a:lnTo>
                  <a:pt x="714375" y="3682"/>
                </a:lnTo>
                <a:lnTo>
                  <a:pt x="714375" y="56006"/>
                </a:lnTo>
                <a:lnTo>
                  <a:pt x="791718" y="56006"/>
                </a:lnTo>
                <a:lnTo>
                  <a:pt x="791718" y="3682"/>
                </a:lnTo>
                <a:close/>
              </a:path>
              <a:path w="2421890" h="591819">
                <a:moveTo>
                  <a:pt x="1787652" y="529843"/>
                </a:moveTo>
                <a:lnTo>
                  <a:pt x="1481709" y="529843"/>
                </a:lnTo>
                <a:lnTo>
                  <a:pt x="1481709" y="588263"/>
                </a:lnTo>
                <a:lnTo>
                  <a:pt x="1557274" y="588263"/>
                </a:lnTo>
                <a:lnTo>
                  <a:pt x="1557274" y="554354"/>
                </a:lnTo>
                <a:lnTo>
                  <a:pt x="1787652" y="554354"/>
                </a:lnTo>
                <a:lnTo>
                  <a:pt x="1787652" y="529843"/>
                </a:lnTo>
                <a:close/>
              </a:path>
              <a:path w="2421890" h="591819">
                <a:moveTo>
                  <a:pt x="1787652" y="554354"/>
                </a:moveTo>
                <a:lnTo>
                  <a:pt x="1712087" y="554354"/>
                </a:lnTo>
                <a:lnTo>
                  <a:pt x="1712087" y="588263"/>
                </a:lnTo>
                <a:lnTo>
                  <a:pt x="1787652" y="588263"/>
                </a:lnTo>
                <a:lnTo>
                  <a:pt x="1787652" y="554354"/>
                </a:lnTo>
                <a:close/>
              </a:path>
              <a:path w="2421890" h="591819">
                <a:moveTo>
                  <a:pt x="1248918" y="412622"/>
                </a:moveTo>
                <a:lnTo>
                  <a:pt x="1244730" y="445650"/>
                </a:lnTo>
                <a:lnTo>
                  <a:pt x="1238662" y="482250"/>
                </a:lnTo>
                <a:lnTo>
                  <a:pt x="1230737" y="522422"/>
                </a:lnTo>
                <a:lnTo>
                  <a:pt x="1220978" y="566165"/>
                </a:lnTo>
                <a:lnTo>
                  <a:pt x="1285240" y="577468"/>
                </a:lnTo>
                <a:lnTo>
                  <a:pt x="1292119" y="529490"/>
                </a:lnTo>
                <a:lnTo>
                  <a:pt x="1297892" y="487298"/>
                </a:lnTo>
                <a:lnTo>
                  <a:pt x="1302545" y="450917"/>
                </a:lnTo>
                <a:lnTo>
                  <a:pt x="1306068" y="420369"/>
                </a:lnTo>
                <a:lnTo>
                  <a:pt x="1248918" y="412622"/>
                </a:lnTo>
                <a:close/>
              </a:path>
              <a:path w="2421890" h="591819">
                <a:moveTo>
                  <a:pt x="1371600" y="415543"/>
                </a:moveTo>
                <a:lnTo>
                  <a:pt x="1318006" y="419734"/>
                </a:lnTo>
                <a:lnTo>
                  <a:pt x="1321772" y="457531"/>
                </a:lnTo>
                <a:lnTo>
                  <a:pt x="1324705" y="492839"/>
                </a:lnTo>
                <a:lnTo>
                  <a:pt x="1326828" y="525694"/>
                </a:lnTo>
                <a:lnTo>
                  <a:pt x="1328166" y="556132"/>
                </a:lnTo>
                <a:lnTo>
                  <a:pt x="1389380" y="550671"/>
                </a:lnTo>
                <a:lnTo>
                  <a:pt x="1377489" y="460962"/>
                </a:lnTo>
                <a:lnTo>
                  <a:pt x="1373788" y="432710"/>
                </a:lnTo>
                <a:lnTo>
                  <a:pt x="1371600" y="415543"/>
                </a:lnTo>
                <a:close/>
              </a:path>
              <a:path w="2421890" h="591819">
                <a:moveTo>
                  <a:pt x="1442466" y="404240"/>
                </a:moveTo>
                <a:lnTo>
                  <a:pt x="1389380" y="417321"/>
                </a:lnTo>
                <a:lnTo>
                  <a:pt x="1396876" y="443255"/>
                </a:lnTo>
                <a:lnTo>
                  <a:pt x="1405064" y="473440"/>
                </a:lnTo>
                <a:lnTo>
                  <a:pt x="1413918" y="507886"/>
                </a:lnTo>
                <a:lnTo>
                  <a:pt x="1423416" y="546607"/>
                </a:lnTo>
                <a:lnTo>
                  <a:pt x="1481709" y="529843"/>
                </a:lnTo>
                <a:lnTo>
                  <a:pt x="1787652" y="529843"/>
                </a:lnTo>
                <a:lnTo>
                  <a:pt x="1787652" y="516254"/>
                </a:lnTo>
                <a:lnTo>
                  <a:pt x="1481709" y="516254"/>
                </a:lnTo>
                <a:lnTo>
                  <a:pt x="1471883" y="487298"/>
                </a:lnTo>
                <a:lnTo>
                  <a:pt x="1462087" y="459057"/>
                </a:lnTo>
                <a:lnTo>
                  <a:pt x="1452276" y="431369"/>
                </a:lnTo>
                <a:lnTo>
                  <a:pt x="1442466" y="404240"/>
                </a:lnTo>
                <a:close/>
              </a:path>
              <a:path w="2421890" h="591819">
                <a:moveTo>
                  <a:pt x="1787652" y="333374"/>
                </a:moveTo>
                <a:lnTo>
                  <a:pt x="1481709" y="333374"/>
                </a:lnTo>
                <a:lnTo>
                  <a:pt x="1481709" y="516254"/>
                </a:lnTo>
                <a:lnTo>
                  <a:pt x="1787652" y="516254"/>
                </a:lnTo>
                <a:lnTo>
                  <a:pt x="1787652" y="483488"/>
                </a:lnTo>
                <a:lnTo>
                  <a:pt x="1557274" y="483488"/>
                </a:lnTo>
                <a:lnTo>
                  <a:pt x="1557274" y="404240"/>
                </a:lnTo>
                <a:lnTo>
                  <a:pt x="1787652" y="404240"/>
                </a:lnTo>
                <a:lnTo>
                  <a:pt x="1787652" y="333374"/>
                </a:lnTo>
                <a:close/>
              </a:path>
              <a:path w="2421890" h="591819">
                <a:moveTo>
                  <a:pt x="1787652" y="404240"/>
                </a:moveTo>
                <a:lnTo>
                  <a:pt x="1712087" y="404240"/>
                </a:lnTo>
                <a:lnTo>
                  <a:pt x="1712087" y="483488"/>
                </a:lnTo>
                <a:lnTo>
                  <a:pt x="1787652" y="483488"/>
                </a:lnTo>
                <a:lnTo>
                  <a:pt x="1787652" y="404240"/>
                </a:lnTo>
                <a:close/>
              </a:path>
              <a:path w="2421890" h="591819">
                <a:moveTo>
                  <a:pt x="1472958" y="375665"/>
                </a:moveTo>
                <a:lnTo>
                  <a:pt x="1407287" y="375665"/>
                </a:lnTo>
                <a:lnTo>
                  <a:pt x="1409700" y="383666"/>
                </a:lnTo>
                <a:lnTo>
                  <a:pt x="1412113" y="391413"/>
                </a:lnTo>
                <a:lnTo>
                  <a:pt x="1414399" y="398906"/>
                </a:lnTo>
                <a:lnTo>
                  <a:pt x="1474597" y="380491"/>
                </a:lnTo>
                <a:lnTo>
                  <a:pt x="1472958" y="375665"/>
                </a:lnTo>
                <a:close/>
              </a:path>
              <a:path w="2421890" h="591819">
                <a:moveTo>
                  <a:pt x="1387369" y="225043"/>
                </a:moveTo>
                <a:lnTo>
                  <a:pt x="1313180" y="225043"/>
                </a:lnTo>
                <a:lnTo>
                  <a:pt x="1300372" y="245518"/>
                </a:lnTo>
                <a:lnTo>
                  <a:pt x="1288065" y="264064"/>
                </a:lnTo>
                <a:lnTo>
                  <a:pt x="1265047" y="295274"/>
                </a:lnTo>
                <a:lnTo>
                  <a:pt x="1235293" y="326135"/>
                </a:lnTo>
                <a:lnTo>
                  <a:pt x="1225677" y="333374"/>
                </a:lnTo>
                <a:lnTo>
                  <a:pt x="1248410" y="394715"/>
                </a:lnTo>
                <a:lnTo>
                  <a:pt x="1270841" y="389524"/>
                </a:lnTo>
                <a:lnTo>
                  <a:pt x="1304798" y="384619"/>
                </a:lnTo>
                <a:lnTo>
                  <a:pt x="1350279" y="379999"/>
                </a:lnTo>
                <a:lnTo>
                  <a:pt x="1407287" y="375665"/>
                </a:lnTo>
                <a:lnTo>
                  <a:pt x="1472958" y="375665"/>
                </a:lnTo>
                <a:lnTo>
                  <a:pt x="1462359" y="344437"/>
                </a:lnTo>
                <a:lnTo>
                  <a:pt x="1455076" y="323849"/>
                </a:lnTo>
                <a:lnTo>
                  <a:pt x="1315593" y="323849"/>
                </a:lnTo>
                <a:lnTo>
                  <a:pt x="1347306" y="281696"/>
                </a:lnTo>
                <a:lnTo>
                  <a:pt x="1377215" y="239969"/>
                </a:lnTo>
                <a:lnTo>
                  <a:pt x="1387369" y="225043"/>
                </a:lnTo>
                <a:close/>
              </a:path>
              <a:path w="2421890" h="591819">
                <a:moveTo>
                  <a:pt x="1425194" y="243585"/>
                </a:moveTo>
                <a:lnTo>
                  <a:pt x="1368552" y="261365"/>
                </a:lnTo>
                <a:lnTo>
                  <a:pt x="1373887" y="276153"/>
                </a:lnTo>
                <a:lnTo>
                  <a:pt x="1379045" y="290607"/>
                </a:lnTo>
                <a:lnTo>
                  <a:pt x="1384036" y="304728"/>
                </a:lnTo>
                <a:lnTo>
                  <a:pt x="1388872" y="318515"/>
                </a:lnTo>
                <a:lnTo>
                  <a:pt x="1326453" y="323302"/>
                </a:lnTo>
                <a:lnTo>
                  <a:pt x="1315593" y="323849"/>
                </a:lnTo>
                <a:lnTo>
                  <a:pt x="1455076" y="323849"/>
                </a:lnTo>
                <a:lnTo>
                  <a:pt x="1450038" y="309610"/>
                </a:lnTo>
                <a:lnTo>
                  <a:pt x="1437645" y="275996"/>
                </a:lnTo>
                <a:lnTo>
                  <a:pt x="1425194" y="243585"/>
                </a:lnTo>
                <a:close/>
              </a:path>
              <a:path w="2421890" h="591819">
                <a:moveTo>
                  <a:pt x="1794256" y="211962"/>
                </a:moveTo>
                <a:lnTo>
                  <a:pt x="1476375" y="211962"/>
                </a:lnTo>
                <a:lnTo>
                  <a:pt x="1476375" y="282828"/>
                </a:lnTo>
                <a:lnTo>
                  <a:pt x="1794256" y="282828"/>
                </a:lnTo>
                <a:lnTo>
                  <a:pt x="1794256" y="211962"/>
                </a:lnTo>
                <a:close/>
              </a:path>
              <a:path w="2421890" h="591819">
                <a:moveTo>
                  <a:pt x="1319784" y="0"/>
                </a:moveTo>
                <a:lnTo>
                  <a:pt x="1303137" y="36933"/>
                </a:lnTo>
                <a:lnTo>
                  <a:pt x="1285382" y="72675"/>
                </a:lnTo>
                <a:lnTo>
                  <a:pt x="1266509" y="107227"/>
                </a:lnTo>
                <a:lnTo>
                  <a:pt x="1246505" y="140588"/>
                </a:lnTo>
                <a:lnTo>
                  <a:pt x="1220343" y="172719"/>
                </a:lnTo>
                <a:lnTo>
                  <a:pt x="1241171" y="233425"/>
                </a:lnTo>
                <a:lnTo>
                  <a:pt x="1253529" y="231116"/>
                </a:lnTo>
                <a:lnTo>
                  <a:pt x="1269650" y="228949"/>
                </a:lnTo>
                <a:lnTo>
                  <a:pt x="1289534" y="226925"/>
                </a:lnTo>
                <a:lnTo>
                  <a:pt x="1313180" y="225043"/>
                </a:lnTo>
                <a:lnTo>
                  <a:pt x="1387369" y="225043"/>
                </a:lnTo>
                <a:lnTo>
                  <a:pt x="1405313" y="198668"/>
                </a:lnTo>
                <a:lnTo>
                  <a:pt x="1425428" y="167385"/>
                </a:lnTo>
                <a:lnTo>
                  <a:pt x="1301877" y="167385"/>
                </a:lnTo>
                <a:lnTo>
                  <a:pt x="1323256" y="134933"/>
                </a:lnTo>
                <a:lnTo>
                  <a:pt x="1345088" y="100075"/>
                </a:lnTo>
                <a:lnTo>
                  <a:pt x="1367349" y="62837"/>
                </a:lnTo>
                <a:lnTo>
                  <a:pt x="1390015" y="23240"/>
                </a:lnTo>
                <a:lnTo>
                  <a:pt x="1319784" y="0"/>
                </a:lnTo>
                <a:close/>
              </a:path>
              <a:path w="2421890" h="591819">
                <a:moveTo>
                  <a:pt x="1671574" y="147065"/>
                </a:moveTo>
                <a:lnTo>
                  <a:pt x="1593596" y="147065"/>
                </a:lnTo>
                <a:lnTo>
                  <a:pt x="1593596" y="211962"/>
                </a:lnTo>
                <a:lnTo>
                  <a:pt x="1671574" y="211962"/>
                </a:lnTo>
                <a:lnTo>
                  <a:pt x="1671574" y="147065"/>
                </a:lnTo>
                <a:close/>
              </a:path>
              <a:path w="2421890" h="591819">
                <a:moveTo>
                  <a:pt x="1391285" y="85724"/>
                </a:moveTo>
                <a:lnTo>
                  <a:pt x="1369377" y="127301"/>
                </a:lnTo>
                <a:lnTo>
                  <a:pt x="1348994" y="164972"/>
                </a:lnTo>
                <a:lnTo>
                  <a:pt x="1301877" y="167385"/>
                </a:lnTo>
                <a:lnTo>
                  <a:pt x="1425428" y="167385"/>
                </a:lnTo>
                <a:lnTo>
                  <a:pt x="1431595" y="157794"/>
                </a:lnTo>
                <a:lnTo>
                  <a:pt x="1456055" y="117347"/>
                </a:lnTo>
                <a:lnTo>
                  <a:pt x="1391285" y="85724"/>
                </a:lnTo>
                <a:close/>
              </a:path>
              <a:path w="2421890" h="591819">
                <a:moveTo>
                  <a:pt x="1810893" y="76199"/>
                </a:moveTo>
                <a:lnTo>
                  <a:pt x="1459738" y="76199"/>
                </a:lnTo>
                <a:lnTo>
                  <a:pt x="1459738" y="147065"/>
                </a:lnTo>
                <a:lnTo>
                  <a:pt x="1810893" y="147065"/>
                </a:lnTo>
                <a:lnTo>
                  <a:pt x="1810893" y="76199"/>
                </a:lnTo>
                <a:close/>
              </a:path>
              <a:path w="2421890" h="591819">
                <a:moveTo>
                  <a:pt x="1671574" y="1269"/>
                </a:moveTo>
                <a:lnTo>
                  <a:pt x="1593596" y="1269"/>
                </a:lnTo>
                <a:lnTo>
                  <a:pt x="1593596" y="76199"/>
                </a:lnTo>
                <a:lnTo>
                  <a:pt x="1671574" y="76199"/>
                </a:lnTo>
                <a:lnTo>
                  <a:pt x="1671574" y="1269"/>
                </a:lnTo>
                <a:close/>
              </a:path>
              <a:path w="2421890" h="591819">
                <a:moveTo>
                  <a:pt x="2166874" y="432307"/>
                </a:moveTo>
                <a:lnTo>
                  <a:pt x="2082927" y="432307"/>
                </a:lnTo>
                <a:lnTo>
                  <a:pt x="2082927" y="590041"/>
                </a:lnTo>
                <a:lnTo>
                  <a:pt x="2166874" y="590041"/>
                </a:lnTo>
                <a:lnTo>
                  <a:pt x="2166874" y="432307"/>
                </a:lnTo>
                <a:close/>
              </a:path>
              <a:path w="2421890" h="591819">
                <a:moveTo>
                  <a:pt x="2264129" y="422401"/>
                </a:moveTo>
                <a:lnTo>
                  <a:pt x="2166874" y="422401"/>
                </a:lnTo>
                <a:lnTo>
                  <a:pt x="2200262" y="459769"/>
                </a:lnTo>
                <a:lnTo>
                  <a:pt x="2237327" y="494448"/>
                </a:lnTo>
                <a:lnTo>
                  <a:pt x="2278055" y="526433"/>
                </a:lnTo>
                <a:lnTo>
                  <a:pt x="2322435" y="555717"/>
                </a:lnTo>
                <a:lnTo>
                  <a:pt x="2370455" y="582294"/>
                </a:lnTo>
                <a:lnTo>
                  <a:pt x="2384292" y="561496"/>
                </a:lnTo>
                <a:lnTo>
                  <a:pt x="2397299" y="542686"/>
                </a:lnTo>
                <a:lnTo>
                  <a:pt x="2409834" y="525341"/>
                </a:lnTo>
                <a:lnTo>
                  <a:pt x="2421763" y="509650"/>
                </a:lnTo>
                <a:lnTo>
                  <a:pt x="2376378" y="491011"/>
                </a:lnTo>
                <a:lnTo>
                  <a:pt x="2333797" y="469378"/>
                </a:lnTo>
                <a:lnTo>
                  <a:pt x="2294021" y="444746"/>
                </a:lnTo>
                <a:lnTo>
                  <a:pt x="2264129" y="422401"/>
                </a:lnTo>
                <a:close/>
              </a:path>
              <a:path w="2421890" h="591819">
                <a:moveTo>
                  <a:pt x="2222881" y="386460"/>
                </a:moveTo>
                <a:lnTo>
                  <a:pt x="2030349" y="386460"/>
                </a:lnTo>
                <a:lnTo>
                  <a:pt x="1997020" y="416740"/>
                </a:lnTo>
                <a:lnTo>
                  <a:pt x="1960436" y="444326"/>
                </a:lnTo>
                <a:lnTo>
                  <a:pt x="1920602" y="469205"/>
                </a:lnTo>
                <a:lnTo>
                  <a:pt x="1877526" y="491365"/>
                </a:lnTo>
                <a:lnTo>
                  <a:pt x="1831213" y="510793"/>
                </a:lnTo>
                <a:lnTo>
                  <a:pt x="1842979" y="526433"/>
                </a:lnTo>
                <a:lnTo>
                  <a:pt x="1855104" y="543290"/>
                </a:lnTo>
                <a:lnTo>
                  <a:pt x="1867782" y="561675"/>
                </a:lnTo>
                <a:lnTo>
                  <a:pt x="1880616" y="581024"/>
                </a:lnTo>
                <a:lnTo>
                  <a:pt x="1929551" y="555268"/>
                </a:lnTo>
                <a:lnTo>
                  <a:pt x="1974250" y="527524"/>
                </a:lnTo>
                <a:lnTo>
                  <a:pt x="2014712" y="497787"/>
                </a:lnTo>
                <a:lnTo>
                  <a:pt x="2050938" y="466050"/>
                </a:lnTo>
                <a:lnTo>
                  <a:pt x="2082927" y="432307"/>
                </a:lnTo>
                <a:lnTo>
                  <a:pt x="2166874" y="432307"/>
                </a:lnTo>
                <a:lnTo>
                  <a:pt x="2166874" y="422401"/>
                </a:lnTo>
                <a:lnTo>
                  <a:pt x="2264129" y="422401"/>
                </a:lnTo>
                <a:lnTo>
                  <a:pt x="2257049" y="417109"/>
                </a:lnTo>
                <a:lnTo>
                  <a:pt x="2222881" y="386460"/>
                </a:lnTo>
                <a:close/>
              </a:path>
              <a:path w="2421890" h="591819">
                <a:moveTo>
                  <a:pt x="2366899" y="177418"/>
                </a:moveTo>
                <a:lnTo>
                  <a:pt x="1885950" y="177418"/>
                </a:lnTo>
                <a:lnTo>
                  <a:pt x="1885950" y="386460"/>
                </a:lnTo>
                <a:lnTo>
                  <a:pt x="2366899" y="386460"/>
                </a:lnTo>
                <a:lnTo>
                  <a:pt x="2366899" y="318007"/>
                </a:lnTo>
                <a:lnTo>
                  <a:pt x="1966341" y="318007"/>
                </a:lnTo>
                <a:lnTo>
                  <a:pt x="1966341" y="245871"/>
                </a:lnTo>
                <a:lnTo>
                  <a:pt x="2366899" y="245871"/>
                </a:lnTo>
                <a:lnTo>
                  <a:pt x="2366899" y="177418"/>
                </a:lnTo>
                <a:close/>
              </a:path>
              <a:path w="2421890" h="591819">
                <a:moveTo>
                  <a:pt x="2166874" y="245871"/>
                </a:moveTo>
                <a:lnTo>
                  <a:pt x="2082927" y="245871"/>
                </a:lnTo>
                <a:lnTo>
                  <a:pt x="2082927" y="318007"/>
                </a:lnTo>
                <a:lnTo>
                  <a:pt x="2166874" y="318007"/>
                </a:lnTo>
                <a:lnTo>
                  <a:pt x="2166874" y="245871"/>
                </a:lnTo>
                <a:close/>
              </a:path>
              <a:path w="2421890" h="591819">
                <a:moveTo>
                  <a:pt x="2366899" y="245871"/>
                </a:moveTo>
                <a:lnTo>
                  <a:pt x="2286000" y="245871"/>
                </a:lnTo>
                <a:lnTo>
                  <a:pt x="2286000" y="318007"/>
                </a:lnTo>
                <a:lnTo>
                  <a:pt x="2366899" y="318007"/>
                </a:lnTo>
                <a:lnTo>
                  <a:pt x="2366899" y="245871"/>
                </a:lnTo>
                <a:close/>
              </a:path>
              <a:path w="2421890" h="591819">
                <a:moveTo>
                  <a:pt x="2166874" y="132841"/>
                </a:moveTo>
                <a:lnTo>
                  <a:pt x="2082927" y="132841"/>
                </a:lnTo>
                <a:lnTo>
                  <a:pt x="2082927" y="177418"/>
                </a:lnTo>
                <a:lnTo>
                  <a:pt x="2166874" y="177418"/>
                </a:lnTo>
                <a:lnTo>
                  <a:pt x="2166874" y="132841"/>
                </a:lnTo>
                <a:close/>
              </a:path>
              <a:path w="2421890" h="591819">
                <a:moveTo>
                  <a:pt x="2414016" y="53593"/>
                </a:moveTo>
                <a:lnTo>
                  <a:pt x="1837055" y="53593"/>
                </a:lnTo>
                <a:lnTo>
                  <a:pt x="1837055" y="132841"/>
                </a:lnTo>
                <a:lnTo>
                  <a:pt x="2414016" y="132841"/>
                </a:lnTo>
                <a:lnTo>
                  <a:pt x="2414016" y="53593"/>
                </a:lnTo>
                <a:close/>
              </a:path>
              <a:path w="2421890" h="591819">
                <a:moveTo>
                  <a:pt x="2166874" y="1269"/>
                </a:moveTo>
                <a:lnTo>
                  <a:pt x="2082927" y="1269"/>
                </a:lnTo>
                <a:lnTo>
                  <a:pt x="2082927" y="53593"/>
                </a:lnTo>
                <a:lnTo>
                  <a:pt x="2166874" y="53593"/>
                </a:lnTo>
                <a:lnTo>
                  <a:pt x="2166874" y="1269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9726" y="3174745"/>
            <a:ext cx="2419350" cy="597535"/>
          </a:xfrm>
          <a:custGeom>
            <a:avLst/>
            <a:gdLst/>
            <a:ahLst/>
            <a:cxnLst/>
            <a:rect l="l" t="t" r="r" b="b"/>
            <a:pathLst>
              <a:path w="2419350" h="597535">
                <a:moveTo>
                  <a:pt x="433847" y="516762"/>
                </a:moveTo>
                <a:lnTo>
                  <a:pt x="303022" y="516762"/>
                </a:lnTo>
                <a:lnTo>
                  <a:pt x="316974" y="536999"/>
                </a:lnTo>
                <a:lnTo>
                  <a:pt x="329676" y="556164"/>
                </a:lnTo>
                <a:lnTo>
                  <a:pt x="341116" y="574234"/>
                </a:lnTo>
                <a:lnTo>
                  <a:pt x="351282" y="591184"/>
                </a:lnTo>
                <a:lnTo>
                  <a:pt x="379428" y="569158"/>
                </a:lnTo>
                <a:lnTo>
                  <a:pt x="405574" y="545941"/>
                </a:lnTo>
                <a:lnTo>
                  <a:pt x="429720" y="521533"/>
                </a:lnTo>
                <a:lnTo>
                  <a:pt x="433847" y="516762"/>
                </a:lnTo>
                <a:close/>
              </a:path>
              <a:path w="2419350" h="597535">
                <a:moveTo>
                  <a:pt x="116078" y="510793"/>
                </a:moveTo>
                <a:lnTo>
                  <a:pt x="121209" y="537686"/>
                </a:lnTo>
                <a:lnTo>
                  <a:pt x="124999" y="558704"/>
                </a:lnTo>
                <a:lnTo>
                  <a:pt x="127686" y="575302"/>
                </a:lnTo>
                <a:lnTo>
                  <a:pt x="129159" y="586993"/>
                </a:lnTo>
                <a:lnTo>
                  <a:pt x="199390" y="586993"/>
                </a:lnTo>
                <a:lnTo>
                  <a:pt x="238728" y="583039"/>
                </a:lnTo>
                <a:lnTo>
                  <a:pt x="269113" y="570023"/>
                </a:lnTo>
                <a:lnTo>
                  <a:pt x="290544" y="547935"/>
                </a:lnTo>
                <a:lnTo>
                  <a:pt x="303022" y="516762"/>
                </a:lnTo>
                <a:lnTo>
                  <a:pt x="433847" y="516762"/>
                </a:lnTo>
                <a:lnTo>
                  <a:pt x="435934" y="514349"/>
                </a:lnTo>
                <a:lnTo>
                  <a:pt x="199390" y="514349"/>
                </a:lnTo>
                <a:lnTo>
                  <a:pt x="116078" y="510793"/>
                </a:lnTo>
                <a:close/>
              </a:path>
              <a:path w="2419350" h="597535">
                <a:moveTo>
                  <a:pt x="573718" y="495934"/>
                </a:moveTo>
                <a:lnTo>
                  <a:pt x="451866" y="495934"/>
                </a:lnTo>
                <a:lnTo>
                  <a:pt x="471727" y="520225"/>
                </a:lnTo>
                <a:lnTo>
                  <a:pt x="493220" y="543194"/>
                </a:lnTo>
                <a:lnTo>
                  <a:pt x="516356" y="564854"/>
                </a:lnTo>
                <a:lnTo>
                  <a:pt x="541147" y="585215"/>
                </a:lnTo>
                <a:lnTo>
                  <a:pt x="555099" y="559474"/>
                </a:lnTo>
                <a:lnTo>
                  <a:pt x="567801" y="537686"/>
                </a:lnTo>
                <a:lnTo>
                  <a:pt x="579241" y="519850"/>
                </a:lnTo>
                <a:lnTo>
                  <a:pt x="589407" y="505967"/>
                </a:lnTo>
                <a:lnTo>
                  <a:pt x="573718" y="495934"/>
                </a:lnTo>
                <a:close/>
              </a:path>
              <a:path w="2419350" h="597535">
                <a:moveTo>
                  <a:pt x="421066" y="251840"/>
                </a:moveTo>
                <a:lnTo>
                  <a:pt x="238760" y="251840"/>
                </a:lnTo>
                <a:lnTo>
                  <a:pt x="237549" y="325447"/>
                </a:lnTo>
                <a:lnTo>
                  <a:pt x="236759" y="369855"/>
                </a:lnTo>
                <a:lnTo>
                  <a:pt x="235637" y="426846"/>
                </a:lnTo>
                <a:lnTo>
                  <a:pt x="234569" y="476249"/>
                </a:lnTo>
                <a:lnTo>
                  <a:pt x="214584" y="511968"/>
                </a:lnTo>
                <a:lnTo>
                  <a:pt x="199390" y="514349"/>
                </a:lnTo>
                <a:lnTo>
                  <a:pt x="303657" y="514349"/>
                </a:lnTo>
                <a:lnTo>
                  <a:pt x="307444" y="462601"/>
                </a:lnTo>
                <a:lnTo>
                  <a:pt x="308987" y="413317"/>
                </a:lnTo>
                <a:lnTo>
                  <a:pt x="310296" y="348868"/>
                </a:lnTo>
                <a:lnTo>
                  <a:pt x="311404" y="267842"/>
                </a:lnTo>
                <a:lnTo>
                  <a:pt x="424538" y="267842"/>
                </a:lnTo>
                <a:lnTo>
                  <a:pt x="421066" y="251840"/>
                </a:lnTo>
                <a:close/>
              </a:path>
              <a:path w="2419350" h="597535">
                <a:moveTo>
                  <a:pt x="430781" y="289940"/>
                </a:moveTo>
                <a:lnTo>
                  <a:pt x="363093" y="289940"/>
                </a:lnTo>
                <a:lnTo>
                  <a:pt x="371738" y="325447"/>
                </a:lnTo>
                <a:lnTo>
                  <a:pt x="382063" y="359394"/>
                </a:lnTo>
                <a:lnTo>
                  <a:pt x="394079" y="391793"/>
                </a:lnTo>
                <a:lnTo>
                  <a:pt x="407797" y="422655"/>
                </a:lnTo>
                <a:lnTo>
                  <a:pt x="385863" y="448038"/>
                </a:lnTo>
                <a:lnTo>
                  <a:pt x="361203" y="471789"/>
                </a:lnTo>
                <a:lnTo>
                  <a:pt x="333805" y="493897"/>
                </a:lnTo>
                <a:lnTo>
                  <a:pt x="303657" y="514349"/>
                </a:lnTo>
                <a:lnTo>
                  <a:pt x="435934" y="514349"/>
                </a:lnTo>
                <a:lnTo>
                  <a:pt x="451866" y="495934"/>
                </a:lnTo>
                <a:lnTo>
                  <a:pt x="573718" y="495934"/>
                </a:lnTo>
                <a:lnTo>
                  <a:pt x="563568" y="489444"/>
                </a:lnTo>
                <a:lnTo>
                  <a:pt x="539765" y="470741"/>
                </a:lnTo>
                <a:lnTo>
                  <a:pt x="517987" y="449871"/>
                </a:lnTo>
                <a:lnTo>
                  <a:pt x="498221" y="426846"/>
                </a:lnTo>
                <a:lnTo>
                  <a:pt x="517285" y="384738"/>
                </a:lnTo>
                <a:lnTo>
                  <a:pt x="529353" y="348868"/>
                </a:lnTo>
                <a:lnTo>
                  <a:pt x="451866" y="348868"/>
                </a:lnTo>
                <a:lnTo>
                  <a:pt x="437364" y="311983"/>
                </a:lnTo>
                <a:lnTo>
                  <a:pt x="430781" y="289940"/>
                </a:lnTo>
                <a:close/>
              </a:path>
              <a:path w="2419350" h="597535">
                <a:moveTo>
                  <a:pt x="149987" y="157098"/>
                </a:moveTo>
                <a:lnTo>
                  <a:pt x="80899" y="157098"/>
                </a:lnTo>
                <a:lnTo>
                  <a:pt x="62918" y="190581"/>
                </a:lnTo>
                <a:lnTo>
                  <a:pt x="43449" y="221884"/>
                </a:lnTo>
                <a:lnTo>
                  <a:pt x="22480" y="251021"/>
                </a:lnTo>
                <a:lnTo>
                  <a:pt x="0" y="278002"/>
                </a:lnTo>
                <a:lnTo>
                  <a:pt x="9713" y="286547"/>
                </a:lnTo>
                <a:lnTo>
                  <a:pt x="19796" y="296163"/>
                </a:lnTo>
                <a:lnTo>
                  <a:pt x="30235" y="306828"/>
                </a:lnTo>
                <a:lnTo>
                  <a:pt x="41021" y="318515"/>
                </a:lnTo>
                <a:lnTo>
                  <a:pt x="41021" y="510158"/>
                </a:lnTo>
                <a:lnTo>
                  <a:pt x="102362" y="510158"/>
                </a:lnTo>
                <a:lnTo>
                  <a:pt x="102362" y="482726"/>
                </a:lnTo>
                <a:lnTo>
                  <a:pt x="210185" y="482726"/>
                </a:lnTo>
                <a:lnTo>
                  <a:pt x="210185" y="417829"/>
                </a:lnTo>
                <a:lnTo>
                  <a:pt x="102362" y="417829"/>
                </a:lnTo>
                <a:lnTo>
                  <a:pt x="102362" y="345820"/>
                </a:lnTo>
                <a:lnTo>
                  <a:pt x="210185" y="345820"/>
                </a:lnTo>
                <a:lnTo>
                  <a:pt x="210185" y="281558"/>
                </a:lnTo>
                <a:lnTo>
                  <a:pt x="77978" y="281558"/>
                </a:lnTo>
                <a:lnTo>
                  <a:pt x="83546" y="274129"/>
                </a:lnTo>
                <a:lnTo>
                  <a:pt x="88995" y="266699"/>
                </a:lnTo>
                <a:lnTo>
                  <a:pt x="94301" y="259270"/>
                </a:lnTo>
                <a:lnTo>
                  <a:pt x="99441" y="251840"/>
                </a:lnTo>
                <a:lnTo>
                  <a:pt x="421066" y="251840"/>
                </a:lnTo>
                <a:lnTo>
                  <a:pt x="417429" y="235076"/>
                </a:lnTo>
                <a:lnTo>
                  <a:pt x="311912" y="235076"/>
                </a:lnTo>
                <a:lnTo>
                  <a:pt x="312247" y="220370"/>
                </a:lnTo>
                <a:lnTo>
                  <a:pt x="312994" y="190581"/>
                </a:lnTo>
                <a:lnTo>
                  <a:pt x="313182" y="183895"/>
                </a:lnTo>
                <a:lnTo>
                  <a:pt x="138049" y="183895"/>
                </a:lnTo>
                <a:lnTo>
                  <a:pt x="141075" y="177351"/>
                </a:lnTo>
                <a:lnTo>
                  <a:pt x="144065" y="170687"/>
                </a:lnTo>
                <a:lnTo>
                  <a:pt x="147032" y="163929"/>
                </a:lnTo>
                <a:lnTo>
                  <a:pt x="149987" y="157098"/>
                </a:lnTo>
                <a:close/>
              </a:path>
              <a:path w="2419350" h="597535">
                <a:moveTo>
                  <a:pt x="210185" y="345820"/>
                </a:moveTo>
                <a:lnTo>
                  <a:pt x="149987" y="345820"/>
                </a:lnTo>
                <a:lnTo>
                  <a:pt x="149987" y="417829"/>
                </a:lnTo>
                <a:lnTo>
                  <a:pt x="210185" y="417829"/>
                </a:lnTo>
                <a:lnTo>
                  <a:pt x="210185" y="345820"/>
                </a:lnTo>
                <a:close/>
              </a:path>
              <a:path w="2419350" h="597535">
                <a:moveTo>
                  <a:pt x="560197" y="169671"/>
                </a:moveTo>
                <a:lnTo>
                  <a:pt x="491744" y="169671"/>
                </a:lnTo>
                <a:lnTo>
                  <a:pt x="486334" y="220370"/>
                </a:lnTo>
                <a:lnTo>
                  <a:pt x="477901" y="267128"/>
                </a:lnTo>
                <a:lnTo>
                  <a:pt x="466419" y="309957"/>
                </a:lnTo>
                <a:lnTo>
                  <a:pt x="451866" y="348868"/>
                </a:lnTo>
                <a:lnTo>
                  <a:pt x="529353" y="348868"/>
                </a:lnTo>
                <a:lnTo>
                  <a:pt x="533021" y="337967"/>
                </a:lnTo>
                <a:lnTo>
                  <a:pt x="545422" y="286532"/>
                </a:lnTo>
                <a:lnTo>
                  <a:pt x="554483" y="230433"/>
                </a:lnTo>
                <a:lnTo>
                  <a:pt x="560197" y="169671"/>
                </a:lnTo>
                <a:close/>
              </a:path>
              <a:path w="2419350" h="597535">
                <a:moveTo>
                  <a:pt x="424538" y="267842"/>
                </a:moveTo>
                <a:lnTo>
                  <a:pt x="311404" y="267842"/>
                </a:lnTo>
                <a:lnTo>
                  <a:pt x="321381" y="281842"/>
                </a:lnTo>
                <a:lnTo>
                  <a:pt x="330549" y="295259"/>
                </a:lnTo>
                <a:lnTo>
                  <a:pt x="338907" y="308080"/>
                </a:lnTo>
                <a:lnTo>
                  <a:pt x="346456" y="320293"/>
                </a:lnTo>
                <a:lnTo>
                  <a:pt x="350645" y="312818"/>
                </a:lnTo>
                <a:lnTo>
                  <a:pt x="354822" y="305260"/>
                </a:lnTo>
                <a:lnTo>
                  <a:pt x="358975" y="297630"/>
                </a:lnTo>
                <a:lnTo>
                  <a:pt x="363093" y="289940"/>
                </a:lnTo>
                <a:lnTo>
                  <a:pt x="430781" y="289940"/>
                </a:lnTo>
                <a:lnTo>
                  <a:pt x="425481" y="272192"/>
                </a:lnTo>
                <a:lnTo>
                  <a:pt x="424538" y="267842"/>
                </a:lnTo>
                <a:close/>
              </a:path>
              <a:path w="2419350" h="597535">
                <a:moveTo>
                  <a:pt x="383921" y="1777"/>
                </a:moveTo>
                <a:lnTo>
                  <a:pt x="372474" y="54276"/>
                </a:lnTo>
                <a:lnTo>
                  <a:pt x="359597" y="103686"/>
                </a:lnTo>
                <a:lnTo>
                  <a:pt x="345196" y="150358"/>
                </a:lnTo>
                <a:lnTo>
                  <a:pt x="329300" y="194159"/>
                </a:lnTo>
                <a:lnTo>
                  <a:pt x="311912" y="235076"/>
                </a:lnTo>
                <a:lnTo>
                  <a:pt x="417429" y="235076"/>
                </a:lnTo>
                <a:lnTo>
                  <a:pt x="416218" y="229496"/>
                </a:lnTo>
                <a:lnTo>
                  <a:pt x="409575" y="183895"/>
                </a:lnTo>
                <a:lnTo>
                  <a:pt x="411099" y="179196"/>
                </a:lnTo>
                <a:lnTo>
                  <a:pt x="412750" y="174370"/>
                </a:lnTo>
                <a:lnTo>
                  <a:pt x="414274" y="169671"/>
                </a:lnTo>
                <a:lnTo>
                  <a:pt x="583946" y="169671"/>
                </a:lnTo>
                <a:lnTo>
                  <a:pt x="583946" y="97027"/>
                </a:lnTo>
                <a:lnTo>
                  <a:pt x="437007" y="97027"/>
                </a:lnTo>
                <a:lnTo>
                  <a:pt x="442769" y="75908"/>
                </a:lnTo>
                <a:lnTo>
                  <a:pt x="448274" y="54155"/>
                </a:lnTo>
                <a:lnTo>
                  <a:pt x="453437" y="32144"/>
                </a:lnTo>
                <a:lnTo>
                  <a:pt x="458343" y="9524"/>
                </a:lnTo>
                <a:lnTo>
                  <a:pt x="383921" y="1777"/>
                </a:lnTo>
                <a:close/>
              </a:path>
              <a:path w="2419350" h="597535">
                <a:moveTo>
                  <a:pt x="276225" y="114934"/>
                </a:moveTo>
                <a:lnTo>
                  <a:pt x="203581" y="114934"/>
                </a:lnTo>
                <a:lnTo>
                  <a:pt x="203581" y="160146"/>
                </a:lnTo>
                <a:lnTo>
                  <a:pt x="276225" y="160146"/>
                </a:lnTo>
                <a:lnTo>
                  <a:pt x="276225" y="114934"/>
                </a:lnTo>
                <a:close/>
              </a:path>
              <a:path w="2419350" h="597535">
                <a:moveTo>
                  <a:pt x="147574" y="114934"/>
                </a:moveTo>
                <a:lnTo>
                  <a:pt x="75057" y="114934"/>
                </a:lnTo>
                <a:lnTo>
                  <a:pt x="75057" y="147573"/>
                </a:lnTo>
                <a:lnTo>
                  <a:pt x="147574" y="147573"/>
                </a:lnTo>
                <a:lnTo>
                  <a:pt x="147574" y="114934"/>
                </a:lnTo>
                <a:close/>
              </a:path>
              <a:path w="2419350" h="597535">
                <a:moveTo>
                  <a:pt x="338074" y="51180"/>
                </a:moveTo>
                <a:lnTo>
                  <a:pt x="5969" y="51180"/>
                </a:lnTo>
                <a:lnTo>
                  <a:pt x="5969" y="114934"/>
                </a:lnTo>
                <a:lnTo>
                  <a:pt x="338074" y="114934"/>
                </a:lnTo>
                <a:lnTo>
                  <a:pt x="338074" y="51180"/>
                </a:lnTo>
                <a:close/>
              </a:path>
              <a:path w="2419350" h="597535">
                <a:moveTo>
                  <a:pt x="147574" y="4190"/>
                </a:moveTo>
                <a:lnTo>
                  <a:pt x="75057" y="4190"/>
                </a:lnTo>
                <a:lnTo>
                  <a:pt x="75057" y="51180"/>
                </a:lnTo>
                <a:lnTo>
                  <a:pt x="147574" y="51180"/>
                </a:lnTo>
                <a:lnTo>
                  <a:pt x="147574" y="4190"/>
                </a:lnTo>
                <a:close/>
              </a:path>
              <a:path w="2419350" h="597535">
                <a:moveTo>
                  <a:pt x="276225" y="4190"/>
                </a:moveTo>
                <a:lnTo>
                  <a:pt x="203581" y="4190"/>
                </a:lnTo>
                <a:lnTo>
                  <a:pt x="203581" y="51180"/>
                </a:lnTo>
                <a:lnTo>
                  <a:pt x="276225" y="51180"/>
                </a:lnTo>
                <a:lnTo>
                  <a:pt x="276225" y="4190"/>
                </a:lnTo>
                <a:close/>
              </a:path>
              <a:path w="2419350" h="597535">
                <a:moveTo>
                  <a:pt x="1172718" y="278002"/>
                </a:moveTo>
                <a:lnTo>
                  <a:pt x="856107" y="278002"/>
                </a:lnTo>
                <a:lnTo>
                  <a:pt x="856107" y="585723"/>
                </a:lnTo>
                <a:lnTo>
                  <a:pt x="928624" y="585723"/>
                </a:lnTo>
                <a:lnTo>
                  <a:pt x="928624" y="489965"/>
                </a:lnTo>
                <a:lnTo>
                  <a:pt x="1172718" y="489965"/>
                </a:lnTo>
                <a:lnTo>
                  <a:pt x="1172718" y="440562"/>
                </a:lnTo>
                <a:lnTo>
                  <a:pt x="928624" y="440562"/>
                </a:lnTo>
                <a:lnTo>
                  <a:pt x="928624" y="411987"/>
                </a:lnTo>
                <a:lnTo>
                  <a:pt x="1172718" y="411987"/>
                </a:lnTo>
                <a:lnTo>
                  <a:pt x="1172718" y="362584"/>
                </a:lnTo>
                <a:lnTo>
                  <a:pt x="928624" y="362584"/>
                </a:lnTo>
                <a:lnTo>
                  <a:pt x="928624" y="334009"/>
                </a:lnTo>
                <a:lnTo>
                  <a:pt x="1172718" y="334009"/>
                </a:lnTo>
                <a:lnTo>
                  <a:pt x="1172718" y="278002"/>
                </a:lnTo>
                <a:close/>
              </a:path>
              <a:path w="2419350" h="597535">
                <a:moveTo>
                  <a:pt x="994156" y="523874"/>
                </a:moveTo>
                <a:lnTo>
                  <a:pt x="998702" y="540424"/>
                </a:lnTo>
                <a:lnTo>
                  <a:pt x="1002807" y="556164"/>
                </a:lnTo>
                <a:lnTo>
                  <a:pt x="1006461" y="571095"/>
                </a:lnTo>
                <a:lnTo>
                  <a:pt x="1009650" y="585215"/>
                </a:lnTo>
                <a:lnTo>
                  <a:pt x="1100074" y="585215"/>
                </a:lnTo>
                <a:lnTo>
                  <a:pt x="1131891" y="580074"/>
                </a:lnTo>
                <a:lnTo>
                  <a:pt x="1154588" y="564657"/>
                </a:lnTo>
                <a:lnTo>
                  <a:pt x="1168189" y="538978"/>
                </a:lnTo>
                <a:lnTo>
                  <a:pt x="1169644" y="527430"/>
                </a:lnTo>
                <a:lnTo>
                  <a:pt x="1071499" y="527430"/>
                </a:lnTo>
                <a:lnTo>
                  <a:pt x="1055306" y="527214"/>
                </a:lnTo>
                <a:lnTo>
                  <a:pt x="1037018" y="526557"/>
                </a:lnTo>
                <a:lnTo>
                  <a:pt x="1016635" y="525448"/>
                </a:lnTo>
                <a:lnTo>
                  <a:pt x="994156" y="523874"/>
                </a:lnTo>
                <a:close/>
              </a:path>
              <a:path w="2419350" h="597535">
                <a:moveTo>
                  <a:pt x="1172718" y="489965"/>
                </a:moveTo>
                <a:lnTo>
                  <a:pt x="1100074" y="489965"/>
                </a:lnTo>
                <a:lnTo>
                  <a:pt x="1100074" y="498220"/>
                </a:lnTo>
                <a:lnTo>
                  <a:pt x="1098288" y="510982"/>
                </a:lnTo>
                <a:lnTo>
                  <a:pt x="1092930" y="520112"/>
                </a:lnTo>
                <a:lnTo>
                  <a:pt x="1084000" y="525599"/>
                </a:lnTo>
                <a:lnTo>
                  <a:pt x="1071499" y="527430"/>
                </a:lnTo>
                <a:lnTo>
                  <a:pt x="1169644" y="527430"/>
                </a:lnTo>
                <a:lnTo>
                  <a:pt x="1172718" y="503046"/>
                </a:lnTo>
                <a:lnTo>
                  <a:pt x="1172718" y="489965"/>
                </a:lnTo>
                <a:close/>
              </a:path>
              <a:path w="2419350" h="597535">
                <a:moveTo>
                  <a:pt x="1172718" y="411987"/>
                </a:moveTo>
                <a:lnTo>
                  <a:pt x="1100074" y="411987"/>
                </a:lnTo>
                <a:lnTo>
                  <a:pt x="1100074" y="440562"/>
                </a:lnTo>
                <a:lnTo>
                  <a:pt x="1172718" y="440562"/>
                </a:lnTo>
                <a:lnTo>
                  <a:pt x="1172718" y="411987"/>
                </a:lnTo>
                <a:close/>
              </a:path>
              <a:path w="2419350" h="597535">
                <a:moveTo>
                  <a:pt x="1172718" y="334009"/>
                </a:moveTo>
                <a:lnTo>
                  <a:pt x="1100074" y="334009"/>
                </a:lnTo>
                <a:lnTo>
                  <a:pt x="1100074" y="362584"/>
                </a:lnTo>
                <a:lnTo>
                  <a:pt x="1172718" y="362584"/>
                </a:lnTo>
                <a:lnTo>
                  <a:pt x="1172718" y="334009"/>
                </a:lnTo>
                <a:close/>
              </a:path>
              <a:path w="2419350" h="597535">
                <a:moveTo>
                  <a:pt x="1199515" y="204215"/>
                </a:moveTo>
                <a:lnTo>
                  <a:pt x="833374" y="204215"/>
                </a:lnTo>
                <a:lnTo>
                  <a:pt x="833374" y="255396"/>
                </a:lnTo>
                <a:lnTo>
                  <a:pt x="1199515" y="255396"/>
                </a:lnTo>
                <a:lnTo>
                  <a:pt x="1199515" y="204215"/>
                </a:lnTo>
                <a:close/>
              </a:path>
              <a:path w="2419350" h="597535">
                <a:moveTo>
                  <a:pt x="1052449" y="177926"/>
                </a:moveTo>
                <a:lnTo>
                  <a:pt x="975106" y="177926"/>
                </a:lnTo>
                <a:lnTo>
                  <a:pt x="975106" y="204215"/>
                </a:lnTo>
                <a:lnTo>
                  <a:pt x="1052449" y="204215"/>
                </a:lnTo>
                <a:lnTo>
                  <a:pt x="1052449" y="177926"/>
                </a:lnTo>
                <a:close/>
              </a:path>
              <a:path w="2419350" h="597535">
                <a:moveTo>
                  <a:pt x="1176909" y="126745"/>
                </a:moveTo>
                <a:lnTo>
                  <a:pt x="857250" y="126745"/>
                </a:lnTo>
                <a:lnTo>
                  <a:pt x="857250" y="177926"/>
                </a:lnTo>
                <a:lnTo>
                  <a:pt x="1176909" y="177926"/>
                </a:lnTo>
                <a:lnTo>
                  <a:pt x="1176909" y="126745"/>
                </a:lnTo>
                <a:close/>
              </a:path>
              <a:path w="2419350" h="597535">
                <a:moveTo>
                  <a:pt x="1052449" y="100583"/>
                </a:moveTo>
                <a:lnTo>
                  <a:pt x="975106" y="100583"/>
                </a:lnTo>
                <a:lnTo>
                  <a:pt x="975106" y="126745"/>
                </a:lnTo>
                <a:lnTo>
                  <a:pt x="1052449" y="126745"/>
                </a:lnTo>
                <a:lnTo>
                  <a:pt x="1052449" y="100583"/>
                </a:lnTo>
                <a:close/>
              </a:path>
              <a:path w="2419350" h="597535">
                <a:moveTo>
                  <a:pt x="1189990" y="49402"/>
                </a:moveTo>
                <a:lnTo>
                  <a:pt x="845312" y="49402"/>
                </a:lnTo>
                <a:lnTo>
                  <a:pt x="845312" y="100583"/>
                </a:lnTo>
                <a:lnTo>
                  <a:pt x="1189990" y="100583"/>
                </a:lnTo>
                <a:lnTo>
                  <a:pt x="1189990" y="49402"/>
                </a:lnTo>
                <a:close/>
              </a:path>
              <a:path w="2419350" h="597535">
                <a:moveTo>
                  <a:pt x="1052449" y="1777"/>
                </a:moveTo>
                <a:lnTo>
                  <a:pt x="975106" y="1777"/>
                </a:lnTo>
                <a:lnTo>
                  <a:pt x="975106" y="49402"/>
                </a:lnTo>
                <a:lnTo>
                  <a:pt x="1052449" y="49402"/>
                </a:lnTo>
                <a:lnTo>
                  <a:pt x="1052449" y="1777"/>
                </a:lnTo>
                <a:close/>
              </a:path>
              <a:path w="2419350" h="597535">
                <a:moveTo>
                  <a:pt x="813816" y="345820"/>
                </a:moveTo>
                <a:lnTo>
                  <a:pt x="630428" y="345820"/>
                </a:lnTo>
                <a:lnTo>
                  <a:pt x="630428" y="581659"/>
                </a:lnTo>
                <a:lnTo>
                  <a:pt x="695325" y="581659"/>
                </a:lnTo>
                <a:lnTo>
                  <a:pt x="695325" y="550671"/>
                </a:lnTo>
                <a:lnTo>
                  <a:pt x="813816" y="550671"/>
                </a:lnTo>
                <a:lnTo>
                  <a:pt x="813816" y="489965"/>
                </a:lnTo>
                <a:lnTo>
                  <a:pt x="695325" y="489965"/>
                </a:lnTo>
                <a:lnTo>
                  <a:pt x="695325" y="406526"/>
                </a:lnTo>
                <a:lnTo>
                  <a:pt x="813816" y="406526"/>
                </a:lnTo>
                <a:lnTo>
                  <a:pt x="813816" y="345820"/>
                </a:lnTo>
                <a:close/>
              </a:path>
              <a:path w="2419350" h="597535">
                <a:moveTo>
                  <a:pt x="813816" y="550671"/>
                </a:moveTo>
                <a:lnTo>
                  <a:pt x="748919" y="550671"/>
                </a:lnTo>
                <a:lnTo>
                  <a:pt x="748919" y="579246"/>
                </a:lnTo>
                <a:lnTo>
                  <a:pt x="813816" y="579246"/>
                </a:lnTo>
                <a:lnTo>
                  <a:pt x="813816" y="550671"/>
                </a:lnTo>
                <a:close/>
              </a:path>
              <a:path w="2419350" h="597535">
                <a:moveTo>
                  <a:pt x="813816" y="406526"/>
                </a:moveTo>
                <a:lnTo>
                  <a:pt x="748919" y="406526"/>
                </a:lnTo>
                <a:lnTo>
                  <a:pt x="748919" y="489965"/>
                </a:lnTo>
                <a:lnTo>
                  <a:pt x="813816" y="489965"/>
                </a:lnTo>
                <a:lnTo>
                  <a:pt x="813816" y="406526"/>
                </a:lnTo>
                <a:close/>
              </a:path>
              <a:path w="2419350" h="597535">
                <a:moveTo>
                  <a:pt x="825754" y="66039"/>
                </a:moveTo>
                <a:lnTo>
                  <a:pt x="608457" y="66039"/>
                </a:lnTo>
                <a:lnTo>
                  <a:pt x="608457" y="129158"/>
                </a:lnTo>
                <a:lnTo>
                  <a:pt x="825754" y="129158"/>
                </a:lnTo>
                <a:lnTo>
                  <a:pt x="825754" y="66039"/>
                </a:lnTo>
                <a:close/>
              </a:path>
              <a:path w="2419350" h="597535">
                <a:moveTo>
                  <a:pt x="754888" y="0"/>
                </a:moveTo>
                <a:lnTo>
                  <a:pt x="667385" y="6476"/>
                </a:lnTo>
                <a:lnTo>
                  <a:pt x="672861" y="21195"/>
                </a:lnTo>
                <a:lnTo>
                  <a:pt x="678053" y="36020"/>
                </a:lnTo>
                <a:lnTo>
                  <a:pt x="682958" y="50964"/>
                </a:lnTo>
                <a:lnTo>
                  <a:pt x="687578" y="66039"/>
                </a:lnTo>
                <a:lnTo>
                  <a:pt x="769747" y="66039"/>
                </a:lnTo>
                <a:lnTo>
                  <a:pt x="766371" y="50542"/>
                </a:lnTo>
                <a:lnTo>
                  <a:pt x="762746" y="34353"/>
                </a:lnTo>
                <a:lnTo>
                  <a:pt x="758906" y="17498"/>
                </a:lnTo>
                <a:lnTo>
                  <a:pt x="754888" y="0"/>
                </a:lnTo>
                <a:close/>
              </a:path>
              <a:path w="2419350" h="597535">
                <a:moveTo>
                  <a:pt x="816737" y="254126"/>
                </a:moveTo>
                <a:lnTo>
                  <a:pt x="627507" y="254126"/>
                </a:lnTo>
                <a:lnTo>
                  <a:pt x="627507" y="311911"/>
                </a:lnTo>
                <a:lnTo>
                  <a:pt x="816737" y="311911"/>
                </a:lnTo>
                <a:lnTo>
                  <a:pt x="816737" y="254126"/>
                </a:lnTo>
                <a:close/>
              </a:path>
              <a:path w="2419350" h="597535">
                <a:moveTo>
                  <a:pt x="816737" y="163067"/>
                </a:moveTo>
                <a:lnTo>
                  <a:pt x="627507" y="163067"/>
                </a:lnTo>
                <a:lnTo>
                  <a:pt x="627507" y="220217"/>
                </a:lnTo>
                <a:lnTo>
                  <a:pt x="816737" y="220217"/>
                </a:lnTo>
                <a:lnTo>
                  <a:pt x="816737" y="163067"/>
                </a:lnTo>
                <a:close/>
              </a:path>
              <a:path w="2419350" h="597535">
                <a:moveTo>
                  <a:pt x="1223391" y="509015"/>
                </a:moveTo>
                <a:lnTo>
                  <a:pt x="1227677" y="529441"/>
                </a:lnTo>
                <a:lnTo>
                  <a:pt x="1231582" y="549163"/>
                </a:lnTo>
                <a:lnTo>
                  <a:pt x="1235106" y="568148"/>
                </a:lnTo>
                <a:lnTo>
                  <a:pt x="1238250" y="586358"/>
                </a:lnTo>
                <a:lnTo>
                  <a:pt x="1260607" y="585785"/>
                </a:lnTo>
                <a:lnTo>
                  <a:pt x="1310132" y="582802"/>
                </a:lnTo>
                <a:lnTo>
                  <a:pt x="1347343" y="562609"/>
                </a:lnTo>
                <a:lnTo>
                  <a:pt x="1360297" y="511936"/>
                </a:lnTo>
                <a:lnTo>
                  <a:pt x="1360297" y="509285"/>
                </a:lnTo>
                <a:lnTo>
                  <a:pt x="1240029" y="509275"/>
                </a:lnTo>
                <a:lnTo>
                  <a:pt x="1223391" y="509015"/>
                </a:lnTo>
                <a:close/>
              </a:path>
              <a:path w="2419350" h="597535">
                <a:moveTo>
                  <a:pt x="1360297" y="369950"/>
                </a:moveTo>
                <a:lnTo>
                  <a:pt x="1284732" y="369950"/>
                </a:lnTo>
                <a:lnTo>
                  <a:pt x="1284732" y="500633"/>
                </a:lnTo>
                <a:lnTo>
                  <a:pt x="1280541" y="507618"/>
                </a:lnTo>
                <a:lnTo>
                  <a:pt x="1272159" y="508507"/>
                </a:lnTo>
                <a:lnTo>
                  <a:pt x="1264449" y="509033"/>
                </a:lnTo>
                <a:lnTo>
                  <a:pt x="1253728" y="509285"/>
                </a:lnTo>
                <a:lnTo>
                  <a:pt x="1360297" y="509285"/>
                </a:lnTo>
                <a:lnTo>
                  <a:pt x="1360297" y="369950"/>
                </a:lnTo>
                <a:close/>
              </a:path>
              <a:path w="2419350" h="597535">
                <a:moveTo>
                  <a:pt x="1360297" y="173862"/>
                </a:moveTo>
                <a:lnTo>
                  <a:pt x="1284732" y="173862"/>
                </a:lnTo>
                <a:lnTo>
                  <a:pt x="1284732" y="285495"/>
                </a:lnTo>
                <a:lnTo>
                  <a:pt x="1250330" y="293385"/>
                </a:lnTo>
                <a:lnTo>
                  <a:pt x="1216787" y="300608"/>
                </a:lnTo>
                <a:lnTo>
                  <a:pt x="1223391" y="388111"/>
                </a:lnTo>
                <a:lnTo>
                  <a:pt x="1284732" y="369950"/>
                </a:lnTo>
                <a:lnTo>
                  <a:pt x="1360297" y="369950"/>
                </a:lnTo>
                <a:lnTo>
                  <a:pt x="1360297" y="347344"/>
                </a:lnTo>
                <a:lnTo>
                  <a:pt x="1411071" y="332396"/>
                </a:lnTo>
                <a:lnTo>
                  <a:pt x="1418590" y="330326"/>
                </a:lnTo>
                <a:lnTo>
                  <a:pt x="1418117" y="313114"/>
                </a:lnTo>
                <a:lnTo>
                  <a:pt x="1417948" y="300608"/>
                </a:lnTo>
                <a:lnTo>
                  <a:pt x="1417912" y="266445"/>
                </a:lnTo>
                <a:lnTo>
                  <a:pt x="1360297" y="266445"/>
                </a:lnTo>
                <a:lnTo>
                  <a:pt x="1360297" y="173862"/>
                </a:lnTo>
                <a:close/>
              </a:path>
              <a:path w="2419350" h="597535">
                <a:moveTo>
                  <a:pt x="1418082" y="250570"/>
                </a:moveTo>
                <a:lnTo>
                  <a:pt x="1360297" y="266445"/>
                </a:lnTo>
                <a:lnTo>
                  <a:pt x="1417912" y="266445"/>
                </a:lnTo>
                <a:lnTo>
                  <a:pt x="1418082" y="250570"/>
                </a:lnTo>
                <a:close/>
              </a:path>
              <a:path w="2419350" h="597535">
                <a:moveTo>
                  <a:pt x="1417447" y="99948"/>
                </a:moveTo>
                <a:lnTo>
                  <a:pt x="1218565" y="99948"/>
                </a:lnTo>
                <a:lnTo>
                  <a:pt x="1218565" y="173862"/>
                </a:lnTo>
                <a:lnTo>
                  <a:pt x="1417447" y="173862"/>
                </a:lnTo>
                <a:lnTo>
                  <a:pt x="1417447" y="99948"/>
                </a:lnTo>
                <a:close/>
              </a:path>
              <a:path w="2419350" h="597535">
                <a:moveTo>
                  <a:pt x="1360297" y="2920"/>
                </a:moveTo>
                <a:lnTo>
                  <a:pt x="1284732" y="2920"/>
                </a:lnTo>
                <a:lnTo>
                  <a:pt x="1284732" y="99948"/>
                </a:lnTo>
                <a:lnTo>
                  <a:pt x="1360297" y="99948"/>
                </a:lnTo>
                <a:lnTo>
                  <a:pt x="1360297" y="2920"/>
                </a:lnTo>
                <a:close/>
              </a:path>
              <a:path w="2419350" h="597535">
                <a:moveTo>
                  <a:pt x="1515618" y="5333"/>
                </a:moveTo>
                <a:lnTo>
                  <a:pt x="1436497" y="5333"/>
                </a:lnTo>
                <a:lnTo>
                  <a:pt x="1436497" y="152399"/>
                </a:lnTo>
                <a:lnTo>
                  <a:pt x="1441926" y="191738"/>
                </a:lnTo>
                <a:lnTo>
                  <a:pt x="1458214" y="219836"/>
                </a:lnTo>
                <a:lnTo>
                  <a:pt x="1485360" y="236696"/>
                </a:lnTo>
                <a:lnTo>
                  <a:pt x="1523365" y="242315"/>
                </a:lnTo>
                <a:lnTo>
                  <a:pt x="1705610" y="242315"/>
                </a:lnTo>
                <a:lnTo>
                  <a:pt x="1753633" y="233904"/>
                </a:lnTo>
                <a:lnTo>
                  <a:pt x="1789350" y="196087"/>
                </a:lnTo>
                <a:lnTo>
                  <a:pt x="1797011" y="173227"/>
                </a:lnTo>
                <a:lnTo>
                  <a:pt x="1555496" y="173227"/>
                </a:lnTo>
                <a:lnTo>
                  <a:pt x="1538067" y="171108"/>
                </a:lnTo>
                <a:lnTo>
                  <a:pt x="1525603" y="164750"/>
                </a:lnTo>
                <a:lnTo>
                  <a:pt x="1518116" y="154154"/>
                </a:lnTo>
                <a:lnTo>
                  <a:pt x="1515618" y="139318"/>
                </a:lnTo>
                <a:lnTo>
                  <a:pt x="1515618" y="133984"/>
                </a:lnTo>
                <a:lnTo>
                  <a:pt x="1566947" y="127613"/>
                </a:lnTo>
                <a:lnTo>
                  <a:pt x="1616672" y="120692"/>
                </a:lnTo>
                <a:lnTo>
                  <a:pt x="1664795" y="113220"/>
                </a:lnTo>
                <a:lnTo>
                  <a:pt x="1711320" y="105198"/>
                </a:lnTo>
                <a:lnTo>
                  <a:pt x="1756250" y="96625"/>
                </a:lnTo>
                <a:lnTo>
                  <a:pt x="1799590" y="87502"/>
                </a:lnTo>
                <a:lnTo>
                  <a:pt x="1792249" y="68452"/>
                </a:lnTo>
                <a:lnTo>
                  <a:pt x="1515618" y="68452"/>
                </a:lnTo>
                <a:lnTo>
                  <a:pt x="1515618" y="5333"/>
                </a:lnTo>
                <a:close/>
              </a:path>
              <a:path w="2419350" h="597535">
                <a:moveTo>
                  <a:pt x="1732915" y="101726"/>
                </a:moveTo>
                <a:lnTo>
                  <a:pt x="1726182" y="145696"/>
                </a:lnTo>
                <a:lnTo>
                  <a:pt x="1687068" y="173227"/>
                </a:lnTo>
                <a:lnTo>
                  <a:pt x="1797011" y="173227"/>
                </a:lnTo>
                <a:lnTo>
                  <a:pt x="1798702" y="168179"/>
                </a:lnTo>
                <a:lnTo>
                  <a:pt x="1806829" y="132079"/>
                </a:lnTo>
                <a:lnTo>
                  <a:pt x="1787921" y="125962"/>
                </a:lnTo>
                <a:lnTo>
                  <a:pt x="1769300" y="118856"/>
                </a:lnTo>
                <a:lnTo>
                  <a:pt x="1750964" y="110773"/>
                </a:lnTo>
                <a:lnTo>
                  <a:pt x="1732915" y="101726"/>
                </a:lnTo>
                <a:close/>
              </a:path>
              <a:path w="2419350" h="597535">
                <a:moveTo>
                  <a:pt x="1772285" y="16636"/>
                </a:moveTo>
                <a:lnTo>
                  <a:pt x="1721536" y="29743"/>
                </a:lnTo>
                <a:lnTo>
                  <a:pt x="1670489" y="41478"/>
                </a:lnTo>
                <a:lnTo>
                  <a:pt x="1619150" y="51841"/>
                </a:lnTo>
                <a:lnTo>
                  <a:pt x="1567524" y="60832"/>
                </a:lnTo>
                <a:lnTo>
                  <a:pt x="1515618" y="68452"/>
                </a:lnTo>
                <a:lnTo>
                  <a:pt x="1792249" y="68452"/>
                </a:lnTo>
                <a:lnTo>
                  <a:pt x="1772285" y="16636"/>
                </a:lnTo>
                <a:close/>
              </a:path>
              <a:path w="2419350" h="597535">
                <a:moveTo>
                  <a:pt x="1782318" y="278002"/>
                </a:moveTo>
                <a:lnTo>
                  <a:pt x="1442974" y="278002"/>
                </a:lnTo>
                <a:lnTo>
                  <a:pt x="1442974" y="588771"/>
                </a:lnTo>
                <a:lnTo>
                  <a:pt x="1521587" y="588771"/>
                </a:lnTo>
                <a:lnTo>
                  <a:pt x="1521587" y="557783"/>
                </a:lnTo>
                <a:lnTo>
                  <a:pt x="1782318" y="557783"/>
                </a:lnTo>
                <a:lnTo>
                  <a:pt x="1782318" y="489965"/>
                </a:lnTo>
                <a:lnTo>
                  <a:pt x="1521587" y="489965"/>
                </a:lnTo>
                <a:lnTo>
                  <a:pt x="1521587" y="450595"/>
                </a:lnTo>
                <a:lnTo>
                  <a:pt x="1782318" y="450595"/>
                </a:lnTo>
                <a:lnTo>
                  <a:pt x="1782318" y="385190"/>
                </a:lnTo>
                <a:lnTo>
                  <a:pt x="1521587" y="385190"/>
                </a:lnTo>
                <a:lnTo>
                  <a:pt x="1521587" y="345820"/>
                </a:lnTo>
                <a:lnTo>
                  <a:pt x="1782318" y="345820"/>
                </a:lnTo>
                <a:lnTo>
                  <a:pt x="1782318" y="278002"/>
                </a:lnTo>
                <a:close/>
              </a:path>
              <a:path w="2419350" h="597535">
                <a:moveTo>
                  <a:pt x="1782318" y="557783"/>
                </a:moveTo>
                <a:lnTo>
                  <a:pt x="1703832" y="557783"/>
                </a:lnTo>
                <a:lnTo>
                  <a:pt x="1703832" y="587501"/>
                </a:lnTo>
                <a:lnTo>
                  <a:pt x="1782318" y="587501"/>
                </a:lnTo>
                <a:lnTo>
                  <a:pt x="1782318" y="557783"/>
                </a:lnTo>
                <a:close/>
              </a:path>
              <a:path w="2419350" h="597535">
                <a:moveTo>
                  <a:pt x="1782318" y="450595"/>
                </a:moveTo>
                <a:lnTo>
                  <a:pt x="1703832" y="450595"/>
                </a:lnTo>
                <a:lnTo>
                  <a:pt x="1703832" y="489965"/>
                </a:lnTo>
                <a:lnTo>
                  <a:pt x="1782318" y="489965"/>
                </a:lnTo>
                <a:lnTo>
                  <a:pt x="1782318" y="450595"/>
                </a:lnTo>
                <a:close/>
              </a:path>
              <a:path w="2419350" h="597535">
                <a:moveTo>
                  <a:pt x="1782318" y="345820"/>
                </a:moveTo>
                <a:lnTo>
                  <a:pt x="1703832" y="345820"/>
                </a:lnTo>
                <a:lnTo>
                  <a:pt x="1703832" y="385190"/>
                </a:lnTo>
                <a:lnTo>
                  <a:pt x="1782318" y="385190"/>
                </a:lnTo>
                <a:lnTo>
                  <a:pt x="1782318" y="345820"/>
                </a:lnTo>
                <a:close/>
              </a:path>
              <a:path w="2419350" h="597535">
                <a:moveTo>
                  <a:pt x="2252160" y="304799"/>
                </a:moveTo>
                <a:lnTo>
                  <a:pt x="2181225" y="304799"/>
                </a:lnTo>
                <a:lnTo>
                  <a:pt x="2190031" y="337683"/>
                </a:lnTo>
                <a:lnTo>
                  <a:pt x="2200433" y="369077"/>
                </a:lnTo>
                <a:lnTo>
                  <a:pt x="2212407" y="398972"/>
                </a:lnTo>
                <a:lnTo>
                  <a:pt x="2225929" y="427354"/>
                </a:lnTo>
                <a:lnTo>
                  <a:pt x="2198520" y="456501"/>
                </a:lnTo>
                <a:lnTo>
                  <a:pt x="2167540" y="482599"/>
                </a:lnTo>
                <a:lnTo>
                  <a:pt x="2132988" y="505650"/>
                </a:lnTo>
                <a:lnTo>
                  <a:pt x="2094865" y="525652"/>
                </a:lnTo>
                <a:lnTo>
                  <a:pt x="2111128" y="542609"/>
                </a:lnTo>
                <a:lnTo>
                  <a:pt x="2126583" y="560149"/>
                </a:lnTo>
                <a:lnTo>
                  <a:pt x="2141227" y="578284"/>
                </a:lnTo>
                <a:lnTo>
                  <a:pt x="2155063" y="597026"/>
                </a:lnTo>
                <a:lnTo>
                  <a:pt x="2188301" y="577028"/>
                </a:lnTo>
                <a:lnTo>
                  <a:pt x="2219039" y="554386"/>
                </a:lnTo>
                <a:lnTo>
                  <a:pt x="2247253" y="529125"/>
                </a:lnTo>
                <a:lnTo>
                  <a:pt x="2272919" y="501268"/>
                </a:lnTo>
                <a:lnTo>
                  <a:pt x="2405223" y="501268"/>
                </a:lnTo>
                <a:lnTo>
                  <a:pt x="2391517" y="493260"/>
                </a:lnTo>
                <a:lnTo>
                  <a:pt x="2365756" y="474757"/>
                </a:lnTo>
                <a:lnTo>
                  <a:pt x="2342090" y="454017"/>
                </a:lnTo>
                <a:lnTo>
                  <a:pt x="2320544" y="431037"/>
                </a:lnTo>
                <a:lnTo>
                  <a:pt x="2341802" y="386932"/>
                </a:lnTo>
                <a:lnTo>
                  <a:pt x="2353407" y="355345"/>
                </a:lnTo>
                <a:lnTo>
                  <a:pt x="2272284" y="355345"/>
                </a:lnTo>
                <a:lnTo>
                  <a:pt x="2257425" y="320674"/>
                </a:lnTo>
                <a:lnTo>
                  <a:pt x="2252160" y="304799"/>
                </a:lnTo>
                <a:close/>
              </a:path>
              <a:path w="2419350" h="597535">
                <a:moveTo>
                  <a:pt x="2405223" y="501268"/>
                </a:moveTo>
                <a:lnTo>
                  <a:pt x="2272919" y="501268"/>
                </a:lnTo>
                <a:lnTo>
                  <a:pt x="2293989" y="525460"/>
                </a:lnTo>
                <a:lnTo>
                  <a:pt x="2316797" y="548116"/>
                </a:lnTo>
                <a:lnTo>
                  <a:pt x="2341320" y="569223"/>
                </a:lnTo>
                <a:lnTo>
                  <a:pt x="2367534" y="588771"/>
                </a:lnTo>
                <a:lnTo>
                  <a:pt x="2382184" y="563244"/>
                </a:lnTo>
                <a:lnTo>
                  <a:pt x="2395680" y="541527"/>
                </a:lnTo>
                <a:lnTo>
                  <a:pt x="2408056" y="523620"/>
                </a:lnTo>
                <a:lnTo>
                  <a:pt x="2419350" y="509523"/>
                </a:lnTo>
                <a:lnTo>
                  <a:pt x="2405223" y="501268"/>
                </a:lnTo>
                <a:close/>
              </a:path>
              <a:path w="2419350" h="597535">
                <a:moveTo>
                  <a:pt x="1878203" y="516127"/>
                </a:moveTo>
                <a:lnTo>
                  <a:pt x="1881989" y="533082"/>
                </a:lnTo>
                <a:lnTo>
                  <a:pt x="1885537" y="550036"/>
                </a:lnTo>
                <a:lnTo>
                  <a:pt x="1888847" y="566991"/>
                </a:lnTo>
                <a:lnTo>
                  <a:pt x="1891919" y="583945"/>
                </a:lnTo>
                <a:lnTo>
                  <a:pt x="1920757" y="583757"/>
                </a:lnTo>
                <a:lnTo>
                  <a:pt x="1967482" y="582285"/>
                </a:lnTo>
                <a:lnTo>
                  <a:pt x="2007871" y="574742"/>
                </a:lnTo>
                <a:lnTo>
                  <a:pt x="2034022" y="542270"/>
                </a:lnTo>
                <a:lnTo>
                  <a:pt x="2037463" y="517905"/>
                </a:lnTo>
                <a:lnTo>
                  <a:pt x="1938274" y="517905"/>
                </a:lnTo>
                <a:lnTo>
                  <a:pt x="1926298" y="517788"/>
                </a:lnTo>
                <a:lnTo>
                  <a:pt x="1912286" y="517445"/>
                </a:lnTo>
                <a:lnTo>
                  <a:pt x="1878203" y="516127"/>
                </a:lnTo>
                <a:close/>
              </a:path>
              <a:path w="2419350" h="597535">
                <a:moveTo>
                  <a:pt x="2037715" y="482726"/>
                </a:moveTo>
                <a:lnTo>
                  <a:pt x="1965706" y="482726"/>
                </a:lnTo>
                <a:lnTo>
                  <a:pt x="1965706" y="491743"/>
                </a:lnTo>
                <a:lnTo>
                  <a:pt x="1963991" y="502957"/>
                </a:lnTo>
                <a:lnTo>
                  <a:pt x="1958848" y="511063"/>
                </a:lnTo>
                <a:lnTo>
                  <a:pt x="1950275" y="516050"/>
                </a:lnTo>
                <a:lnTo>
                  <a:pt x="1938274" y="517905"/>
                </a:lnTo>
                <a:lnTo>
                  <a:pt x="2037463" y="517905"/>
                </a:lnTo>
                <a:lnTo>
                  <a:pt x="2037607" y="516888"/>
                </a:lnTo>
                <a:lnTo>
                  <a:pt x="2037715" y="482726"/>
                </a:lnTo>
                <a:close/>
              </a:path>
              <a:path w="2419350" h="597535">
                <a:moveTo>
                  <a:pt x="1975866" y="331596"/>
                </a:moveTo>
                <a:lnTo>
                  <a:pt x="1875282" y="331596"/>
                </a:lnTo>
                <a:lnTo>
                  <a:pt x="1865592" y="339689"/>
                </a:lnTo>
                <a:lnTo>
                  <a:pt x="1855009" y="347948"/>
                </a:lnTo>
                <a:lnTo>
                  <a:pt x="1843545" y="356350"/>
                </a:lnTo>
                <a:lnTo>
                  <a:pt x="1831213" y="364870"/>
                </a:lnTo>
                <a:lnTo>
                  <a:pt x="1839333" y="377872"/>
                </a:lnTo>
                <a:lnTo>
                  <a:pt x="1847691" y="391731"/>
                </a:lnTo>
                <a:lnTo>
                  <a:pt x="1856287" y="406447"/>
                </a:lnTo>
                <a:lnTo>
                  <a:pt x="1865122" y="422020"/>
                </a:lnTo>
                <a:lnTo>
                  <a:pt x="1857073" y="422620"/>
                </a:lnTo>
                <a:lnTo>
                  <a:pt x="1848929" y="423100"/>
                </a:lnTo>
                <a:lnTo>
                  <a:pt x="1832356" y="423798"/>
                </a:lnTo>
                <a:lnTo>
                  <a:pt x="1842516" y="495934"/>
                </a:lnTo>
                <a:lnTo>
                  <a:pt x="1965706" y="482726"/>
                </a:lnTo>
                <a:lnTo>
                  <a:pt x="2037715" y="482726"/>
                </a:lnTo>
                <a:lnTo>
                  <a:pt x="2037715" y="475614"/>
                </a:lnTo>
                <a:lnTo>
                  <a:pt x="2138299" y="466089"/>
                </a:lnTo>
                <a:lnTo>
                  <a:pt x="2138757" y="452965"/>
                </a:lnTo>
                <a:lnTo>
                  <a:pt x="2139394" y="437387"/>
                </a:lnTo>
                <a:lnTo>
                  <a:pt x="2140172" y="420877"/>
                </a:lnTo>
                <a:lnTo>
                  <a:pt x="1879981" y="420877"/>
                </a:lnTo>
                <a:lnTo>
                  <a:pt x="1904267" y="400784"/>
                </a:lnTo>
                <a:lnTo>
                  <a:pt x="1928352" y="379190"/>
                </a:lnTo>
                <a:lnTo>
                  <a:pt x="1952222" y="356119"/>
                </a:lnTo>
                <a:lnTo>
                  <a:pt x="1975866" y="331596"/>
                </a:lnTo>
                <a:close/>
              </a:path>
              <a:path w="2419350" h="597535">
                <a:moveTo>
                  <a:pt x="2109724" y="272033"/>
                </a:moveTo>
                <a:lnTo>
                  <a:pt x="1836547" y="272033"/>
                </a:lnTo>
                <a:lnTo>
                  <a:pt x="1836547" y="331596"/>
                </a:lnTo>
                <a:lnTo>
                  <a:pt x="2019935" y="331596"/>
                </a:lnTo>
                <a:lnTo>
                  <a:pt x="1965706" y="369061"/>
                </a:lnTo>
                <a:lnTo>
                  <a:pt x="1965706" y="414273"/>
                </a:lnTo>
                <a:lnTo>
                  <a:pt x="1879981" y="420877"/>
                </a:lnTo>
                <a:lnTo>
                  <a:pt x="2140172" y="420877"/>
                </a:lnTo>
                <a:lnTo>
                  <a:pt x="2140863" y="407796"/>
                </a:lnTo>
                <a:lnTo>
                  <a:pt x="2037715" y="407796"/>
                </a:lnTo>
                <a:lnTo>
                  <a:pt x="2037715" y="384555"/>
                </a:lnTo>
                <a:lnTo>
                  <a:pt x="2109724" y="333374"/>
                </a:lnTo>
                <a:lnTo>
                  <a:pt x="2109724" y="272033"/>
                </a:lnTo>
                <a:close/>
              </a:path>
              <a:path w="2419350" h="597535">
                <a:moveTo>
                  <a:pt x="2141347" y="398779"/>
                </a:moveTo>
                <a:lnTo>
                  <a:pt x="2037715" y="407796"/>
                </a:lnTo>
                <a:lnTo>
                  <a:pt x="2140863" y="407796"/>
                </a:lnTo>
                <a:lnTo>
                  <a:pt x="2141347" y="398779"/>
                </a:lnTo>
                <a:close/>
              </a:path>
              <a:path w="2419350" h="597535">
                <a:moveTo>
                  <a:pt x="2390140" y="172592"/>
                </a:moveTo>
                <a:lnTo>
                  <a:pt x="2317496" y="172592"/>
                </a:lnTo>
                <a:lnTo>
                  <a:pt x="2312021" y="223311"/>
                </a:lnTo>
                <a:lnTo>
                  <a:pt x="2302652" y="270684"/>
                </a:lnTo>
                <a:lnTo>
                  <a:pt x="2289403" y="314700"/>
                </a:lnTo>
                <a:lnTo>
                  <a:pt x="2272284" y="355345"/>
                </a:lnTo>
                <a:lnTo>
                  <a:pt x="2353407" y="355345"/>
                </a:lnTo>
                <a:lnTo>
                  <a:pt x="2359397" y="339041"/>
                </a:lnTo>
                <a:lnTo>
                  <a:pt x="2373323" y="287358"/>
                </a:lnTo>
                <a:lnTo>
                  <a:pt x="2383572" y="231877"/>
                </a:lnTo>
                <a:lnTo>
                  <a:pt x="2390140" y="172592"/>
                </a:lnTo>
                <a:close/>
              </a:path>
              <a:path w="2419350" h="597535">
                <a:moveTo>
                  <a:pt x="2129409" y="175640"/>
                </a:moveTo>
                <a:lnTo>
                  <a:pt x="1834769" y="175640"/>
                </a:lnTo>
                <a:lnTo>
                  <a:pt x="1834769" y="237489"/>
                </a:lnTo>
                <a:lnTo>
                  <a:pt x="2127631" y="237489"/>
                </a:lnTo>
                <a:lnTo>
                  <a:pt x="2123745" y="245492"/>
                </a:lnTo>
                <a:lnTo>
                  <a:pt x="2119884" y="253317"/>
                </a:lnTo>
                <a:lnTo>
                  <a:pt x="2116022" y="260975"/>
                </a:lnTo>
                <a:lnTo>
                  <a:pt x="2112137" y="268477"/>
                </a:lnTo>
                <a:lnTo>
                  <a:pt x="2125874" y="286865"/>
                </a:lnTo>
                <a:lnTo>
                  <a:pt x="2138505" y="305085"/>
                </a:lnTo>
                <a:lnTo>
                  <a:pt x="2150016" y="323163"/>
                </a:lnTo>
                <a:lnTo>
                  <a:pt x="2160397" y="341121"/>
                </a:lnTo>
                <a:lnTo>
                  <a:pt x="2165705" y="332571"/>
                </a:lnTo>
                <a:lnTo>
                  <a:pt x="2170953" y="323675"/>
                </a:lnTo>
                <a:lnTo>
                  <a:pt x="2176131" y="314422"/>
                </a:lnTo>
                <a:lnTo>
                  <a:pt x="2181225" y="304799"/>
                </a:lnTo>
                <a:lnTo>
                  <a:pt x="2252160" y="304799"/>
                </a:lnTo>
                <a:lnTo>
                  <a:pt x="2245042" y="283336"/>
                </a:lnTo>
                <a:lnTo>
                  <a:pt x="2235136" y="243331"/>
                </a:lnTo>
                <a:lnTo>
                  <a:pt x="2233610" y="234568"/>
                </a:lnTo>
                <a:lnTo>
                  <a:pt x="2129409" y="234568"/>
                </a:lnTo>
                <a:lnTo>
                  <a:pt x="2129409" y="175640"/>
                </a:lnTo>
                <a:close/>
              </a:path>
              <a:path w="2419350" h="597535">
                <a:moveTo>
                  <a:pt x="2056765" y="237489"/>
                </a:moveTo>
                <a:lnTo>
                  <a:pt x="1967484" y="237489"/>
                </a:lnTo>
                <a:lnTo>
                  <a:pt x="1959294" y="246798"/>
                </a:lnTo>
                <a:lnTo>
                  <a:pt x="1951307" y="255666"/>
                </a:lnTo>
                <a:lnTo>
                  <a:pt x="1943534" y="264082"/>
                </a:lnTo>
                <a:lnTo>
                  <a:pt x="1935988" y="272033"/>
                </a:lnTo>
                <a:lnTo>
                  <a:pt x="2028190" y="272033"/>
                </a:lnTo>
                <a:lnTo>
                  <a:pt x="2056765" y="237489"/>
                </a:lnTo>
                <a:close/>
              </a:path>
              <a:path w="2419350" h="597535">
                <a:moveTo>
                  <a:pt x="2205609" y="6476"/>
                </a:moveTo>
                <a:lnTo>
                  <a:pt x="2194575" y="53936"/>
                </a:lnTo>
                <a:lnTo>
                  <a:pt x="2181438" y="100463"/>
                </a:lnTo>
                <a:lnTo>
                  <a:pt x="2166198" y="146069"/>
                </a:lnTo>
                <a:lnTo>
                  <a:pt x="2148855" y="190767"/>
                </a:lnTo>
                <a:lnTo>
                  <a:pt x="2129409" y="234568"/>
                </a:lnTo>
                <a:lnTo>
                  <a:pt x="2233610" y="234568"/>
                </a:lnTo>
                <a:lnTo>
                  <a:pt x="2227707" y="200659"/>
                </a:lnTo>
                <a:lnTo>
                  <a:pt x="2230328" y="193756"/>
                </a:lnTo>
                <a:lnTo>
                  <a:pt x="2232866" y="186769"/>
                </a:lnTo>
                <a:lnTo>
                  <a:pt x="2235332" y="179710"/>
                </a:lnTo>
                <a:lnTo>
                  <a:pt x="2237740" y="172592"/>
                </a:lnTo>
                <a:lnTo>
                  <a:pt x="2414524" y="172592"/>
                </a:lnTo>
                <a:lnTo>
                  <a:pt x="2414524" y="99948"/>
                </a:lnTo>
                <a:lnTo>
                  <a:pt x="2261616" y="99948"/>
                </a:lnTo>
                <a:lnTo>
                  <a:pt x="2267497" y="79446"/>
                </a:lnTo>
                <a:lnTo>
                  <a:pt x="2273331" y="58324"/>
                </a:lnTo>
                <a:lnTo>
                  <a:pt x="2279118" y="36583"/>
                </a:lnTo>
                <a:lnTo>
                  <a:pt x="2284857" y="14223"/>
                </a:lnTo>
                <a:lnTo>
                  <a:pt x="2205609" y="6476"/>
                </a:lnTo>
                <a:close/>
              </a:path>
              <a:path w="2419350" h="597535">
                <a:moveTo>
                  <a:pt x="2007362" y="131571"/>
                </a:moveTo>
                <a:lnTo>
                  <a:pt x="1934718" y="131571"/>
                </a:lnTo>
                <a:lnTo>
                  <a:pt x="1934718" y="175640"/>
                </a:lnTo>
                <a:lnTo>
                  <a:pt x="2007362" y="175640"/>
                </a:lnTo>
                <a:lnTo>
                  <a:pt x="2007362" y="131571"/>
                </a:lnTo>
                <a:close/>
              </a:path>
              <a:path w="2419350" h="597535">
                <a:moveTo>
                  <a:pt x="2070481" y="69595"/>
                </a:moveTo>
                <a:lnTo>
                  <a:pt x="1856740" y="69595"/>
                </a:lnTo>
                <a:lnTo>
                  <a:pt x="1856740" y="131571"/>
                </a:lnTo>
                <a:lnTo>
                  <a:pt x="2058543" y="131571"/>
                </a:lnTo>
                <a:lnTo>
                  <a:pt x="2049662" y="143244"/>
                </a:lnTo>
                <a:lnTo>
                  <a:pt x="2040747" y="154463"/>
                </a:lnTo>
                <a:lnTo>
                  <a:pt x="2031807" y="165254"/>
                </a:lnTo>
                <a:lnTo>
                  <a:pt x="2022856" y="175640"/>
                </a:lnTo>
                <a:lnTo>
                  <a:pt x="2107438" y="175640"/>
                </a:lnTo>
                <a:lnTo>
                  <a:pt x="2121197" y="157732"/>
                </a:lnTo>
                <a:lnTo>
                  <a:pt x="2135219" y="138668"/>
                </a:lnTo>
                <a:lnTo>
                  <a:pt x="2149478" y="118437"/>
                </a:lnTo>
                <a:lnTo>
                  <a:pt x="2152705" y="113664"/>
                </a:lnTo>
                <a:lnTo>
                  <a:pt x="2070481" y="113664"/>
                </a:lnTo>
                <a:lnTo>
                  <a:pt x="2070481" y="69595"/>
                </a:lnTo>
                <a:close/>
              </a:path>
              <a:path w="2419350" h="597535">
                <a:moveTo>
                  <a:pt x="2106803" y="60705"/>
                </a:moveTo>
                <a:lnTo>
                  <a:pt x="2097180" y="75374"/>
                </a:lnTo>
                <a:lnTo>
                  <a:pt x="2087927" y="89090"/>
                </a:lnTo>
                <a:lnTo>
                  <a:pt x="2079031" y="101853"/>
                </a:lnTo>
                <a:lnTo>
                  <a:pt x="2070481" y="113664"/>
                </a:lnTo>
                <a:lnTo>
                  <a:pt x="2152705" y="113664"/>
                </a:lnTo>
                <a:lnTo>
                  <a:pt x="2163953" y="97027"/>
                </a:lnTo>
                <a:lnTo>
                  <a:pt x="2106803" y="60705"/>
                </a:lnTo>
                <a:close/>
              </a:path>
              <a:path w="2419350" h="597535">
                <a:moveTo>
                  <a:pt x="2007362" y="6476"/>
                </a:moveTo>
                <a:lnTo>
                  <a:pt x="1934718" y="6476"/>
                </a:lnTo>
                <a:lnTo>
                  <a:pt x="1934718" y="69595"/>
                </a:lnTo>
                <a:lnTo>
                  <a:pt x="2007362" y="69595"/>
                </a:lnTo>
                <a:lnTo>
                  <a:pt x="2007362" y="6476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64100" y="1723898"/>
            <a:ext cx="2463800" cy="206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200"/>
              </a:lnSpc>
              <a:spcBef>
                <a:spcPts val="100"/>
              </a:spcBef>
            </a:pPr>
            <a:r>
              <a:rPr sz="4800" dirty="0">
                <a:solidFill>
                  <a:srgbClr val="385622"/>
                </a:solidFill>
              </a:rPr>
              <a:t>簡報結束 敬請指教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1716180" y="642691"/>
            <a:ext cx="1871980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1355" dirty="0">
                <a:solidFill>
                  <a:srgbClr val="221714"/>
                </a:solidFill>
                <a:latin typeface="UKIJ CJK"/>
                <a:cs typeface="UKIJ CJK"/>
              </a:rPr>
              <a:t>        </a:t>
            </a:r>
            <a:endParaRPr sz="1750">
              <a:latin typeface="UKIJ CJK"/>
              <a:cs typeface="UKIJ CJ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7659" y="456908"/>
            <a:ext cx="998219" cy="984250"/>
            <a:chOff x="617659" y="456908"/>
            <a:chExt cx="998219" cy="984250"/>
          </a:xfrm>
        </p:grpSpPr>
        <p:sp>
          <p:nvSpPr>
            <p:cNvPr id="8" name="object 8"/>
            <p:cNvSpPr/>
            <p:nvPr/>
          </p:nvSpPr>
          <p:spPr>
            <a:xfrm>
              <a:off x="617659" y="456908"/>
              <a:ext cx="998219" cy="681990"/>
            </a:xfrm>
            <a:custGeom>
              <a:avLst/>
              <a:gdLst/>
              <a:ahLst/>
              <a:cxnLst/>
              <a:rect l="l" t="t" r="r" b="b"/>
              <a:pathLst>
                <a:path w="998219" h="681990">
                  <a:moveTo>
                    <a:pt x="499637" y="0"/>
                  </a:moveTo>
                  <a:lnTo>
                    <a:pt x="451620" y="2256"/>
                  </a:lnTo>
                  <a:lnTo>
                    <a:pt x="404872" y="8886"/>
                  </a:lnTo>
                  <a:lnTo>
                    <a:pt x="359605" y="19682"/>
                  </a:lnTo>
                  <a:lnTo>
                    <a:pt x="316032" y="34435"/>
                  </a:lnTo>
                  <a:lnTo>
                    <a:pt x="274363" y="52938"/>
                  </a:lnTo>
                  <a:lnTo>
                    <a:pt x="234811" y="74981"/>
                  </a:lnTo>
                  <a:lnTo>
                    <a:pt x="197588" y="100356"/>
                  </a:lnTo>
                  <a:lnTo>
                    <a:pt x="162905" y="128855"/>
                  </a:lnTo>
                  <a:lnTo>
                    <a:pt x="130973" y="160270"/>
                  </a:lnTo>
                  <a:lnTo>
                    <a:pt x="102006" y="194392"/>
                  </a:lnTo>
                  <a:lnTo>
                    <a:pt x="76213" y="231014"/>
                  </a:lnTo>
                  <a:lnTo>
                    <a:pt x="53808" y="269926"/>
                  </a:lnTo>
                  <a:lnTo>
                    <a:pt x="35002" y="310921"/>
                  </a:lnTo>
                  <a:lnTo>
                    <a:pt x="20006" y="353789"/>
                  </a:lnTo>
                  <a:lnTo>
                    <a:pt x="9032" y="398324"/>
                  </a:lnTo>
                  <a:lnTo>
                    <a:pt x="2293" y="444316"/>
                  </a:lnTo>
                  <a:lnTo>
                    <a:pt x="0" y="491557"/>
                  </a:lnTo>
                  <a:lnTo>
                    <a:pt x="4506" y="556647"/>
                  </a:lnTo>
                  <a:lnTo>
                    <a:pt x="12378" y="599390"/>
                  </a:lnTo>
                  <a:lnTo>
                    <a:pt x="23916" y="641188"/>
                  </a:lnTo>
                  <a:lnTo>
                    <a:pt x="38939" y="681684"/>
                  </a:lnTo>
                  <a:lnTo>
                    <a:pt x="499637" y="491557"/>
                  </a:lnTo>
                  <a:lnTo>
                    <a:pt x="985334" y="603016"/>
                  </a:lnTo>
                  <a:lnTo>
                    <a:pt x="998066" y="519525"/>
                  </a:lnTo>
                  <a:lnTo>
                    <a:pt x="996821" y="444316"/>
                  </a:lnTo>
                  <a:lnTo>
                    <a:pt x="990082" y="398324"/>
                  </a:lnTo>
                  <a:lnTo>
                    <a:pt x="979109" y="353789"/>
                  </a:lnTo>
                  <a:lnTo>
                    <a:pt x="964115" y="310921"/>
                  </a:lnTo>
                  <a:lnTo>
                    <a:pt x="945310" y="269926"/>
                  </a:lnTo>
                  <a:lnTo>
                    <a:pt x="922908" y="231014"/>
                  </a:lnTo>
                  <a:lnTo>
                    <a:pt x="897120" y="194392"/>
                  </a:lnTo>
                  <a:lnTo>
                    <a:pt x="868158" y="160270"/>
                  </a:lnTo>
                  <a:lnTo>
                    <a:pt x="836233" y="128855"/>
                  </a:lnTo>
                  <a:lnTo>
                    <a:pt x="801559" y="100356"/>
                  </a:lnTo>
                  <a:lnTo>
                    <a:pt x="764346" y="74981"/>
                  </a:lnTo>
                  <a:lnTo>
                    <a:pt x="724807" y="52938"/>
                  </a:lnTo>
                  <a:lnTo>
                    <a:pt x="683154" y="34435"/>
                  </a:lnTo>
                  <a:lnTo>
                    <a:pt x="639599" y="19682"/>
                  </a:lnTo>
                  <a:lnTo>
                    <a:pt x="594353" y="8886"/>
                  </a:lnTo>
                  <a:lnTo>
                    <a:pt x="547628" y="2256"/>
                  </a:lnTo>
                  <a:lnTo>
                    <a:pt x="499637" y="0"/>
                  </a:lnTo>
                  <a:close/>
                </a:path>
              </a:pathLst>
            </a:custGeom>
            <a:solidFill>
              <a:srgbClr val="467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359" y="878263"/>
              <a:ext cx="967105" cy="562610"/>
            </a:xfrm>
            <a:custGeom>
              <a:avLst/>
              <a:gdLst/>
              <a:ahLst/>
              <a:cxnLst/>
              <a:rect l="l" t="t" r="r" b="b"/>
              <a:pathLst>
                <a:path w="967105" h="562610">
                  <a:moveTo>
                    <a:pt x="558607" y="0"/>
                  </a:moveTo>
                  <a:lnTo>
                    <a:pt x="404934" y="224495"/>
                  </a:lnTo>
                  <a:lnTo>
                    <a:pt x="0" y="213617"/>
                  </a:lnTo>
                  <a:lnTo>
                    <a:pt x="16762" y="259789"/>
                  </a:lnTo>
                  <a:lnTo>
                    <a:pt x="38000" y="303564"/>
                  </a:lnTo>
                  <a:lnTo>
                    <a:pt x="63405" y="344716"/>
                  </a:lnTo>
                  <a:lnTo>
                    <a:pt x="92668" y="383019"/>
                  </a:lnTo>
                  <a:lnTo>
                    <a:pt x="125479" y="418248"/>
                  </a:lnTo>
                  <a:lnTo>
                    <a:pt x="161530" y="450178"/>
                  </a:lnTo>
                  <a:lnTo>
                    <a:pt x="200511" y="478582"/>
                  </a:lnTo>
                  <a:lnTo>
                    <a:pt x="242115" y="503235"/>
                  </a:lnTo>
                  <a:lnTo>
                    <a:pt x="286031" y="523912"/>
                  </a:lnTo>
                  <a:lnTo>
                    <a:pt x="331951" y="540387"/>
                  </a:lnTo>
                  <a:lnTo>
                    <a:pt x="379566" y="552434"/>
                  </a:lnTo>
                  <a:lnTo>
                    <a:pt x="428567" y="559828"/>
                  </a:lnTo>
                  <a:lnTo>
                    <a:pt x="478645" y="562342"/>
                  </a:lnTo>
                  <a:lnTo>
                    <a:pt x="527942" y="559913"/>
                  </a:lnTo>
                  <a:lnTo>
                    <a:pt x="576137" y="552769"/>
                  </a:lnTo>
                  <a:lnTo>
                    <a:pt x="622950" y="541131"/>
                  </a:lnTo>
                  <a:lnTo>
                    <a:pt x="668103" y="525216"/>
                  </a:lnTo>
                  <a:lnTo>
                    <a:pt x="711318" y="505242"/>
                  </a:lnTo>
                  <a:lnTo>
                    <a:pt x="752316" y="481430"/>
                  </a:lnTo>
                  <a:lnTo>
                    <a:pt x="790819" y="453996"/>
                  </a:lnTo>
                  <a:lnTo>
                    <a:pt x="826547" y="423160"/>
                  </a:lnTo>
                  <a:lnTo>
                    <a:pt x="859224" y="389141"/>
                  </a:lnTo>
                  <a:lnTo>
                    <a:pt x="888569" y="352156"/>
                  </a:lnTo>
                  <a:lnTo>
                    <a:pt x="914304" y="312424"/>
                  </a:lnTo>
                  <a:lnTo>
                    <a:pt x="936151" y="270164"/>
                  </a:lnTo>
                  <a:lnTo>
                    <a:pt x="953831" y="225594"/>
                  </a:lnTo>
                  <a:lnTo>
                    <a:pt x="967066" y="178934"/>
                  </a:lnTo>
                  <a:lnTo>
                    <a:pt x="736476" y="226702"/>
                  </a:lnTo>
                  <a:lnTo>
                    <a:pt x="558607" y="0"/>
                  </a:lnTo>
                  <a:close/>
                </a:path>
              </a:pathLst>
            </a:custGeom>
            <a:solidFill>
              <a:srgbClr val="9AC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8204" y="670608"/>
              <a:ext cx="450215" cy="338455"/>
            </a:xfrm>
            <a:custGeom>
              <a:avLst/>
              <a:gdLst/>
              <a:ahLst/>
              <a:cxnLst/>
              <a:rect l="l" t="t" r="r" b="b"/>
              <a:pathLst>
                <a:path w="450215" h="338455">
                  <a:moveTo>
                    <a:pt x="398043" y="926"/>
                  </a:moveTo>
                  <a:lnTo>
                    <a:pt x="383261" y="0"/>
                  </a:lnTo>
                  <a:lnTo>
                    <a:pt x="367757" y="10542"/>
                  </a:lnTo>
                  <a:lnTo>
                    <a:pt x="170178" y="301725"/>
                  </a:lnTo>
                  <a:lnTo>
                    <a:pt x="0" y="302513"/>
                  </a:lnTo>
                  <a:lnTo>
                    <a:pt x="1281" y="337512"/>
                  </a:lnTo>
                  <a:lnTo>
                    <a:pt x="244370" y="338142"/>
                  </a:lnTo>
                  <a:lnTo>
                    <a:pt x="449962" y="55158"/>
                  </a:lnTo>
                  <a:lnTo>
                    <a:pt x="398043" y="9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831" y="711672"/>
              <a:ext cx="966469" cy="382905"/>
            </a:xfrm>
            <a:custGeom>
              <a:avLst/>
              <a:gdLst/>
              <a:ahLst/>
              <a:cxnLst/>
              <a:rect l="l" t="t" r="r" b="b"/>
              <a:pathLst>
                <a:path w="966469" h="382905">
                  <a:moveTo>
                    <a:pt x="574471" y="0"/>
                  </a:moveTo>
                  <a:lnTo>
                    <a:pt x="329459" y="358184"/>
                  </a:lnTo>
                  <a:lnTo>
                    <a:pt x="0" y="358184"/>
                  </a:lnTo>
                  <a:lnTo>
                    <a:pt x="6089" y="380255"/>
                  </a:lnTo>
                  <a:lnTo>
                    <a:pt x="349970" y="382620"/>
                  </a:lnTo>
                  <a:lnTo>
                    <a:pt x="574631" y="60853"/>
                  </a:lnTo>
                  <a:lnTo>
                    <a:pt x="797529" y="377575"/>
                  </a:lnTo>
                  <a:lnTo>
                    <a:pt x="958573" y="377575"/>
                  </a:lnTo>
                  <a:lnTo>
                    <a:pt x="966105" y="358184"/>
                  </a:lnTo>
                  <a:lnTo>
                    <a:pt x="827334" y="358184"/>
                  </a:lnTo>
                  <a:lnTo>
                    <a:pt x="574471" y="0"/>
                  </a:lnTo>
                  <a:close/>
                </a:path>
              </a:pathLst>
            </a:custGeom>
            <a:solidFill>
              <a:srgbClr val="9AC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5221" y="587069"/>
              <a:ext cx="983615" cy="540385"/>
            </a:xfrm>
            <a:custGeom>
              <a:avLst/>
              <a:gdLst/>
              <a:ahLst/>
              <a:cxnLst/>
              <a:rect l="l" t="t" r="r" b="b"/>
              <a:pathLst>
                <a:path w="983615" h="540385">
                  <a:moveTo>
                    <a:pt x="969772" y="502564"/>
                  </a:moveTo>
                  <a:lnTo>
                    <a:pt x="804405" y="502564"/>
                  </a:lnTo>
                  <a:lnTo>
                    <a:pt x="580859" y="184416"/>
                  </a:lnTo>
                  <a:lnTo>
                    <a:pt x="354596" y="503034"/>
                  </a:lnTo>
                  <a:lnTo>
                    <a:pt x="11353" y="504774"/>
                  </a:lnTo>
                  <a:lnTo>
                    <a:pt x="21297" y="535038"/>
                  </a:lnTo>
                  <a:lnTo>
                    <a:pt x="433755" y="534885"/>
                  </a:lnTo>
                  <a:lnTo>
                    <a:pt x="571881" y="321259"/>
                  </a:lnTo>
                  <a:lnTo>
                    <a:pt x="728929" y="539762"/>
                  </a:lnTo>
                  <a:lnTo>
                    <a:pt x="955827" y="539762"/>
                  </a:lnTo>
                  <a:lnTo>
                    <a:pt x="969772" y="502564"/>
                  </a:lnTo>
                  <a:close/>
                </a:path>
                <a:path w="983615" h="540385">
                  <a:moveTo>
                    <a:pt x="983564" y="449846"/>
                  </a:moveTo>
                  <a:lnTo>
                    <a:pt x="910336" y="449846"/>
                  </a:lnTo>
                  <a:lnTo>
                    <a:pt x="602996" y="12839"/>
                  </a:lnTo>
                  <a:lnTo>
                    <a:pt x="589927" y="2819"/>
                  </a:lnTo>
                  <a:lnTo>
                    <a:pt x="570420" y="0"/>
                  </a:lnTo>
                  <a:lnTo>
                    <a:pt x="553631" y="8890"/>
                  </a:lnTo>
                  <a:lnTo>
                    <a:pt x="257670" y="445897"/>
                  </a:lnTo>
                  <a:lnTo>
                    <a:pt x="0" y="444804"/>
                  </a:lnTo>
                  <a:lnTo>
                    <a:pt x="5600" y="482790"/>
                  </a:lnTo>
                  <a:lnTo>
                    <a:pt x="336829" y="484682"/>
                  </a:lnTo>
                  <a:lnTo>
                    <a:pt x="578307" y="128549"/>
                  </a:lnTo>
                  <a:lnTo>
                    <a:pt x="833094" y="482168"/>
                  </a:lnTo>
                  <a:lnTo>
                    <a:pt x="975715" y="482790"/>
                  </a:lnTo>
                  <a:lnTo>
                    <a:pt x="983564" y="449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29597" y="5596805"/>
            <a:ext cx="3334385" cy="905510"/>
            <a:chOff x="429597" y="5596805"/>
            <a:chExt cx="3334385" cy="905510"/>
          </a:xfrm>
        </p:grpSpPr>
        <p:sp>
          <p:nvSpPr>
            <p:cNvPr id="14" name="object 14"/>
            <p:cNvSpPr/>
            <p:nvPr/>
          </p:nvSpPr>
          <p:spPr>
            <a:xfrm>
              <a:off x="429590" y="5680125"/>
              <a:ext cx="3334385" cy="822325"/>
            </a:xfrm>
            <a:custGeom>
              <a:avLst/>
              <a:gdLst/>
              <a:ahLst/>
              <a:cxnLst/>
              <a:rect l="l" t="t" r="r" b="b"/>
              <a:pathLst>
                <a:path w="3334385" h="822325">
                  <a:moveTo>
                    <a:pt x="3334372" y="366280"/>
                  </a:moveTo>
                  <a:lnTo>
                    <a:pt x="3331489" y="320395"/>
                  </a:lnTo>
                  <a:lnTo>
                    <a:pt x="3323069" y="276186"/>
                  </a:lnTo>
                  <a:lnTo>
                    <a:pt x="3309455" y="234022"/>
                  </a:lnTo>
                  <a:lnTo>
                    <a:pt x="3291001" y="194221"/>
                  </a:lnTo>
                  <a:lnTo>
                    <a:pt x="3268053" y="157149"/>
                  </a:lnTo>
                  <a:lnTo>
                    <a:pt x="3240963" y="123139"/>
                  </a:lnTo>
                  <a:lnTo>
                    <a:pt x="3210077" y="92544"/>
                  </a:lnTo>
                  <a:lnTo>
                    <a:pt x="3206369" y="89649"/>
                  </a:lnTo>
                  <a:lnTo>
                    <a:pt x="3175749" y="65709"/>
                  </a:lnTo>
                  <a:lnTo>
                    <a:pt x="3138322" y="42976"/>
                  </a:lnTo>
                  <a:lnTo>
                    <a:pt x="3098139" y="24688"/>
                  </a:lnTo>
                  <a:lnTo>
                    <a:pt x="3055569" y="11201"/>
                  </a:lnTo>
                  <a:lnTo>
                    <a:pt x="3010941" y="2857"/>
                  </a:lnTo>
                  <a:lnTo>
                    <a:pt x="2964599" y="0"/>
                  </a:lnTo>
                  <a:lnTo>
                    <a:pt x="369620" y="0"/>
                  </a:lnTo>
                  <a:lnTo>
                    <a:pt x="323316" y="2857"/>
                  </a:lnTo>
                  <a:lnTo>
                    <a:pt x="278714" y="11201"/>
                  </a:lnTo>
                  <a:lnTo>
                    <a:pt x="236169" y="24688"/>
                  </a:lnTo>
                  <a:lnTo>
                    <a:pt x="196011" y="42976"/>
                  </a:lnTo>
                  <a:lnTo>
                    <a:pt x="158597" y="65709"/>
                  </a:lnTo>
                  <a:lnTo>
                    <a:pt x="124282" y="92544"/>
                  </a:lnTo>
                  <a:lnTo>
                    <a:pt x="93395" y="123139"/>
                  </a:lnTo>
                  <a:lnTo>
                    <a:pt x="66319" y="157149"/>
                  </a:lnTo>
                  <a:lnTo>
                    <a:pt x="43370" y="194221"/>
                  </a:lnTo>
                  <a:lnTo>
                    <a:pt x="24917" y="234022"/>
                  </a:lnTo>
                  <a:lnTo>
                    <a:pt x="11315" y="276186"/>
                  </a:lnTo>
                  <a:lnTo>
                    <a:pt x="2882" y="320395"/>
                  </a:lnTo>
                  <a:lnTo>
                    <a:pt x="0" y="366280"/>
                  </a:lnTo>
                  <a:lnTo>
                    <a:pt x="0" y="455447"/>
                  </a:lnTo>
                  <a:lnTo>
                    <a:pt x="2882" y="501345"/>
                  </a:lnTo>
                  <a:lnTo>
                    <a:pt x="11315" y="545541"/>
                  </a:lnTo>
                  <a:lnTo>
                    <a:pt x="24917" y="587730"/>
                  </a:lnTo>
                  <a:lnTo>
                    <a:pt x="43370" y="627532"/>
                  </a:lnTo>
                  <a:lnTo>
                    <a:pt x="66319" y="664616"/>
                  </a:lnTo>
                  <a:lnTo>
                    <a:pt x="93395" y="698627"/>
                  </a:lnTo>
                  <a:lnTo>
                    <a:pt x="124282" y="729234"/>
                  </a:lnTo>
                  <a:lnTo>
                    <a:pt x="158597" y="756081"/>
                  </a:lnTo>
                  <a:lnTo>
                    <a:pt x="196011" y="778814"/>
                  </a:lnTo>
                  <a:lnTo>
                    <a:pt x="236169" y="797115"/>
                  </a:lnTo>
                  <a:lnTo>
                    <a:pt x="278714" y="810602"/>
                  </a:lnTo>
                  <a:lnTo>
                    <a:pt x="323316" y="818946"/>
                  </a:lnTo>
                  <a:lnTo>
                    <a:pt x="369620" y="821817"/>
                  </a:lnTo>
                  <a:lnTo>
                    <a:pt x="2964599" y="821817"/>
                  </a:lnTo>
                  <a:lnTo>
                    <a:pt x="3010916" y="818946"/>
                  </a:lnTo>
                  <a:lnTo>
                    <a:pt x="3055531" y="810602"/>
                  </a:lnTo>
                  <a:lnTo>
                    <a:pt x="3098114" y="797115"/>
                  </a:lnTo>
                  <a:lnTo>
                    <a:pt x="3138284" y="778814"/>
                  </a:lnTo>
                  <a:lnTo>
                    <a:pt x="3175711" y="756081"/>
                  </a:lnTo>
                  <a:lnTo>
                    <a:pt x="3206394" y="732091"/>
                  </a:lnTo>
                  <a:lnTo>
                    <a:pt x="3210052" y="729234"/>
                  </a:lnTo>
                  <a:lnTo>
                    <a:pt x="3240938" y="698627"/>
                  </a:lnTo>
                  <a:lnTo>
                    <a:pt x="3268027" y="664616"/>
                  </a:lnTo>
                  <a:lnTo>
                    <a:pt x="3290989" y="627532"/>
                  </a:lnTo>
                  <a:lnTo>
                    <a:pt x="3309442" y="587730"/>
                  </a:lnTo>
                  <a:lnTo>
                    <a:pt x="3323069" y="545541"/>
                  </a:lnTo>
                  <a:lnTo>
                    <a:pt x="3331489" y="501345"/>
                  </a:lnTo>
                  <a:lnTo>
                    <a:pt x="3334372" y="455447"/>
                  </a:lnTo>
                  <a:lnTo>
                    <a:pt x="3334372" y="366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938" y="5724983"/>
              <a:ext cx="3244215" cy="732155"/>
            </a:xfrm>
            <a:custGeom>
              <a:avLst/>
              <a:gdLst/>
              <a:ahLst/>
              <a:cxnLst/>
              <a:rect l="l" t="t" r="r" b="b"/>
              <a:pathLst>
                <a:path w="3244215" h="732154">
                  <a:moveTo>
                    <a:pt x="2919262" y="0"/>
                  </a:moveTo>
                  <a:lnTo>
                    <a:pt x="324273" y="0"/>
                  </a:lnTo>
                  <a:lnTo>
                    <a:pt x="276366" y="3486"/>
                  </a:lnTo>
                  <a:lnTo>
                    <a:pt x="230637" y="13612"/>
                  </a:lnTo>
                  <a:lnTo>
                    <a:pt x="187590" y="29881"/>
                  </a:lnTo>
                  <a:lnTo>
                    <a:pt x="147726" y="51795"/>
                  </a:lnTo>
                  <a:lnTo>
                    <a:pt x="111547" y="78855"/>
                  </a:lnTo>
                  <a:lnTo>
                    <a:pt x="79556" y="110565"/>
                  </a:lnTo>
                  <a:lnTo>
                    <a:pt x="52255" y="146425"/>
                  </a:lnTo>
                  <a:lnTo>
                    <a:pt x="30147" y="185938"/>
                  </a:lnTo>
                  <a:lnTo>
                    <a:pt x="13733" y="228607"/>
                  </a:lnTo>
                  <a:lnTo>
                    <a:pt x="3517" y="273933"/>
                  </a:lnTo>
                  <a:lnTo>
                    <a:pt x="0" y="321418"/>
                  </a:lnTo>
                  <a:lnTo>
                    <a:pt x="0" y="410586"/>
                  </a:lnTo>
                  <a:lnTo>
                    <a:pt x="3513" y="458091"/>
                  </a:lnTo>
                  <a:lnTo>
                    <a:pt x="13720" y="503433"/>
                  </a:lnTo>
                  <a:lnTo>
                    <a:pt x="30121" y="546115"/>
                  </a:lnTo>
                  <a:lnTo>
                    <a:pt x="52215" y="585638"/>
                  </a:lnTo>
                  <a:lnTo>
                    <a:pt x="79502" y="621506"/>
                  </a:lnTo>
                  <a:lnTo>
                    <a:pt x="111482" y="653221"/>
                  </a:lnTo>
                  <a:lnTo>
                    <a:pt x="147655" y="680285"/>
                  </a:lnTo>
                  <a:lnTo>
                    <a:pt x="187521" y="702201"/>
                  </a:lnTo>
                  <a:lnTo>
                    <a:pt x="230579" y="718471"/>
                  </a:lnTo>
                  <a:lnTo>
                    <a:pt x="276330" y="728598"/>
                  </a:lnTo>
                  <a:lnTo>
                    <a:pt x="324273" y="732084"/>
                  </a:lnTo>
                  <a:lnTo>
                    <a:pt x="2919262" y="732084"/>
                  </a:lnTo>
                  <a:lnTo>
                    <a:pt x="2967208" y="728598"/>
                  </a:lnTo>
                  <a:lnTo>
                    <a:pt x="3012970" y="718471"/>
                  </a:lnTo>
                  <a:lnTo>
                    <a:pt x="3056043" y="702201"/>
                  </a:lnTo>
                  <a:lnTo>
                    <a:pt x="3095928" y="680285"/>
                  </a:lnTo>
                  <a:lnTo>
                    <a:pt x="3132122" y="653221"/>
                  </a:lnTo>
                  <a:lnTo>
                    <a:pt x="3164124" y="621506"/>
                  </a:lnTo>
                  <a:lnTo>
                    <a:pt x="3191432" y="585638"/>
                  </a:lnTo>
                  <a:lnTo>
                    <a:pt x="3213545" y="546115"/>
                  </a:lnTo>
                  <a:lnTo>
                    <a:pt x="3229961" y="503433"/>
                  </a:lnTo>
                  <a:lnTo>
                    <a:pt x="3240178" y="458091"/>
                  </a:lnTo>
                  <a:lnTo>
                    <a:pt x="3243695" y="410586"/>
                  </a:lnTo>
                  <a:lnTo>
                    <a:pt x="3243695" y="321418"/>
                  </a:lnTo>
                  <a:lnTo>
                    <a:pt x="3240178" y="273933"/>
                  </a:lnTo>
                  <a:lnTo>
                    <a:pt x="3229961" y="228607"/>
                  </a:lnTo>
                  <a:lnTo>
                    <a:pt x="3213545" y="185938"/>
                  </a:lnTo>
                  <a:lnTo>
                    <a:pt x="3191432" y="146425"/>
                  </a:lnTo>
                  <a:lnTo>
                    <a:pt x="3164124" y="110565"/>
                  </a:lnTo>
                  <a:lnTo>
                    <a:pt x="3132122" y="78855"/>
                  </a:lnTo>
                  <a:lnTo>
                    <a:pt x="3095928" y="51795"/>
                  </a:lnTo>
                  <a:lnTo>
                    <a:pt x="3056043" y="29881"/>
                  </a:lnTo>
                  <a:lnTo>
                    <a:pt x="3012970" y="13612"/>
                  </a:lnTo>
                  <a:lnTo>
                    <a:pt x="2967208" y="3486"/>
                  </a:lnTo>
                  <a:lnTo>
                    <a:pt x="2919262" y="0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9590" y="5680125"/>
              <a:ext cx="3334385" cy="822325"/>
            </a:xfrm>
            <a:custGeom>
              <a:avLst/>
              <a:gdLst/>
              <a:ahLst/>
              <a:cxnLst/>
              <a:rect l="l" t="t" r="r" b="b"/>
              <a:pathLst>
                <a:path w="3334385" h="822325">
                  <a:moveTo>
                    <a:pt x="2569438" y="586905"/>
                  </a:moveTo>
                  <a:lnTo>
                    <a:pt x="2382863" y="586905"/>
                  </a:lnTo>
                  <a:lnTo>
                    <a:pt x="2382863" y="476148"/>
                  </a:lnTo>
                  <a:lnTo>
                    <a:pt x="2550287" y="476148"/>
                  </a:lnTo>
                  <a:lnTo>
                    <a:pt x="2550287" y="416674"/>
                  </a:lnTo>
                  <a:lnTo>
                    <a:pt x="2382863" y="416674"/>
                  </a:lnTo>
                  <a:lnTo>
                    <a:pt x="2382863" y="307975"/>
                  </a:lnTo>
                  <a:lnTo>
                    <a:pt x="2560942" y="307975"/>
                  </a:lnTo>
                  <a:lnTo>
                    <a:pt x="2560942" y="243890"/>
                  </a:lnTo>
                  <a:lnTo>
                    <a:pt x="2382863" y="243890"/>
                  </a:lnTo>
                  <a:lnTo>
                    <a:pt x="2382863" y="182435"/>
                  </a:lnTo>
                  <a:lnTo>
                    <a:pt x="2314460" y="182435"/>
                  </a:lnTo>
                  <a:lnTo>
                    <a:pt x="2314460" y="243890"/>
                  </a:lnTo>
                  <a:lnTo>
                    <a:pt x="2198382" y="243890"/>
                  </a:lnTo>
                  <a:lnTo>
                    <a:pt x="2206866" y="192913"/>
                  </a:lnTo>
                  <a:lnTo>
                    <a:pt x="2136381" y="184505"/>
                  </a:lnTo>
                  <a:lnTo>
                    <a:pt x="2127440" y="236042"/>
                  </a:lnTo>
                  <a:lnTo>
                    <a:pt x="2116505" y="287426"/>
                  </a:lnTo>
                  <a:lnTo>
                    <a:pt x="2103589" y="338721"/>
                  </a:lnTo>
                  <a:lnTo>
                    <a:pt x="2088718" y="389991"/>
                  </a:lnTo>
                  <a:lnTo>
                    <a:pt x="2159203" y="406184"/>
                  </a:lnTo>
                  <a:lnTo>
                    <a:pt x="2184603" y="307975"/>
                  </a:lnTo>
                  <a:lnTo>
                    <a:pt x="2314460" y="307975"/>
                  </a:lnTo>
                  <a:lnTo>
                    <a:pt x="2314460" y="416674"/>
                  </a:lnTo>
                  <a:lnTo>
                    <a:pt x="2144788" y="416674"/>
                  </a:lnTo>
                  <a:lnTo>
                    <a:pt x="2144788" y="476148"/>
                  </a:lnTo>
                  <a:lnTo>
                    <a:pt x="2314460" y="476148"/>
                  </a:lnTo>
                  <a:lnTo>
                    <a:pt x="2314460" y="586905"/>
                  </a:lnTo>
                  <a:lnTo>
                    <a:pt x="2115794" y="586905"/>
                  </a:lnTo>
                  <a:lnTo>
                    <a:pt x="2115794" y="650506"/>
                  </a:lnTo>
                  <a:lnTo>
                    <a:pt x="2569438" y="650506"/>
                  </a:lnTo>
                  <a:lnTo>
                    <a:pt x="2569438" y="586905"/>
                  </a:lnTo>
                  <a:close/>
                </a:path>
                <a:path w="3334385" h="822325">
                  <a:moveTo>
                    <a:pt x="2731008" y="422541"/>
                  </a:moveTo>
                  <a:lnTo>
                    <a:pt x="2725267" y="399072"/>
                  </a:lnTo>
                  <a:lnTo>
                    <a:pt x="2708110" y="372808"/>
                  </a:lnTo>
                  <a:lnTo>
                    <a:pt x="2679611" y="343700"/>
                  </a:lnTo>
                  <a:lnTo>
                    <a:pt x="2639847" y="311696"/>
                  </a:lnTo>
                  <a:lnTo>
                    <a:pt x="2590025" y="361086"/>
                  </a:lnTo>
                  <a:lnTo>
                    <a:pt x="2621737" y="382066"/>
                  </a:lnTo>
                  <a:lnTo>
                    <a:pt x="2644432" y="399288"/>
                  </a:lnTo>
                  <a:lnTo>
                    <a:pt x="2658059" y="412762"/>
                  </a:lnTo>
                  <a:lnTo>
                    <a:pt x="2662605" y="422541"/>
                  </a:lnTo>
                  <a:lnTo>
                    <a:pt x="2658059" y="452475"/>
                  </a:lnTo>
                  <a:lnTo>
                    <a:pt x="2644432" y="496671"/>
                  </a:lnTo>
                  <a:lnTo>
                    <a:pt x="2621737" y="555180"/>
                  </a:lnTo>
                  <a:lnTo>
                    <a:pt x="2590025" y="628027"/>
                  </a:lnTo>
                  <a:lnTo>
                    <a:pt x="2656268" y="659003"/>
                  </a:lnTo>
                  <a:lnTo>
                    <a:pt x="2683179" y="594537"/>
                  </a:lnTo>
                  <a:lnTo>
                    <a:pt x="2704109" y="538657"/>
                  </a:lnTo>
                  <a:lnTo>
                    <a:pt x="2719057" y="491363"/>
                  </a:lnTo>
                  <a:lnTo>
                    <a:pt x="2728023" y="452653"/>
                  </a:lnTo>
                  <a:lnTo>
                    <a:pt x="2731008" y="422541"/>
                  </a:lnTo>
                  <a:close/>
                </a:path>
                <a:path w="3334385" h="822325">
                  <a:moveTo>
                    <a:pt x="3334372" y="366280"/>
                  </a:moveTo>
                  <a:lnTo>
                    <a:pt x="3331489" y="320395"/>
                  </a:lnTo>
                  <a:lnTo>
                    <a:pt x="3323069" y="276186"/>
                  </a:lnTo>
                  <a:lnTo>
                    <a:pt x="3309455" y="234022"/>
                  </a:lnTo>
                  <a:lnTo>
                    <a:pt x="3291001" y="194221"/>
                  </a:lnTo>
                  <a:lnTo>
                    <a:pt x="3268053" y="157149"/>
                  </a:lnTo>
                  <a:lnTo>
                    <a:pt x="3243783" y="126682"/>
                  </a:lnTo>
                  <a:lnTo>
                    <a:pt x="3243783" y="366280"/>
                  </a:lnTo>
                  <a:lnTo>
                    <a:pt x="3243783" y="455447"/>
                  </a:lnTo>
                  <a:lnTo>
                    <a:pt x="3240113" y="500265"/>
                  </a:lnTo>
                  <a:lnTo>
                    <a:pt x="3229521" y="542798"/>
                  </a:lnTo>
                  <a:lnTo>
                    <a:pt x="3212566" y="582472"/>
                  </a:lnTo>
                  <a:lnTo>
                    <a:pt x="3189833" y="618718"/>
                  </a:lnTo>
                  <a:lnTo>
                    <a:pt x="3161893" y="650963"/>
                  </a:lnTo>
                  <a:lnTo>
                    <a:pt x="3129356" y="678637"/>
                  </a:lnTo>
                  <a:lnTo>
                    <a:pt x="3092767" y="701167"/>
                  </a:lnTo>
                  <a:lnTo>
                    <a:pt x="3052724" y="717956"/>
                  </a:lnTo>
                  <a:lnTo>
                    <a:pt x="3009811" y="728459"/>
                  </a:lnTo>
                  <a:lnTo>
                    <a:pt x="2964599" y="732091"/>
                  </a:lnTo>
                  <a:lnTo>
                    <a:pt x="369620" y="732091"/>
                  </a:lnTo>
                  <a:lnTo>
                    <a:pt x="324408" y="728459"/>
                  </a:lnTo>
                  <a:lnTo>
                    <a:pt x="281495" y="717956"/>
                  </a:lnTo>
                  <a:lnTo>
                    <a:pt x="241465" y="701167"/>
                  </a:lnTo>
                  <a:lnTo>
                    <a:pt x="204901" y="678637"/>
                  </a:lnTo>
                  <a:lnTo>
                    <a:pt x="172364" y="650963"/>
                  </a:lnTo>
                  <a:lnTo>
                    <a:pt x="144449" y="618718"/>
                  </a:lnTo>
                  <a:lnTo>
                    <a:pt x="121716" y="582472"/>
                  </a:lnTo>
                  <a:lnTo>
                    <a:pt x="104775" y="542798"/>
                  </a:lnTo>
                  <a:lnTo>
                    <a:pt x="94183" y="500265"/>
                  </a:lnTo>
                  <a:lnTo>
                    <a:pt x="90525" y="455447"/>
                  </a:lnTo>
                  <a:lnTo>
                    <a:pt x="90525" y="366280"/>
                  </a:lnTo>
                  <a:lnTo>
                    <a:pt x="94183" y="321475"/>
                  </a:lnTo>
                  <a:lnTo>
                    <a:pt x="104775" y="278942"/>
                  </a:lnTo>
                  <a:lnTo>
                    <a:pt x="121716" y="239268"/>
                  </a:lnTo>
                  <a:lnTo>
                    <a:pt x="144449" y="203009"/>
                  </a:lnTo>
                  <a:lnTo>
                    <a:pt x="172364" y="170764"/>
                  </a:lnTo>
                  <a:lnTo>
                    <a:pt x="204901" y="143090"/>
                  </a:lnTo>
                  <a:lnTo>
                    <a:pt x="241465" y="120573"/>
                  </a:lnTo>
                  <a:lnTo>
                    <a:pt x="281495" y="103771"/>
                  </a:lnTo>
                  <a:lnTo>
                    <a:pt x="324408" y="93268"/>
                  </a:lnTo>
                  <a:lnTo>
                    <a:pt x="369620" y="89649"/>
                  </a:lnTo>
                  <a:lnTo>
                    <a:pt x="2964599" y="89649"/>
                  </a:lnTo>
                  <a:lnTo>
                    <a:pt x="3009811" y="93268"/>
                  </a:lnTo>
                  <a:lnTo>
                    <a:pt x="3052724" y="103771"/>
                  </a:lnTo>
                  <a:lnTo>
                    <a:pt x="3092767" y="120573"/>
                  </a:lnTo>
                  <a:lnTo>
                    <a:pt x="3129356" y="143090"/>
                  </a:lnTo>
                  <a:lnTo>
                    <a:pt x="3161893" y="170764"/>
                  </a:lnTo>
                  <a:lnTo>
                    <a:pt x="3189833" y="203009"/>
                  </a:lnTo>
                  <a:lnTo>
                    <a:pt x="3212566" y="239268"/>
                  </a:lnTo>
                  <a:lnTo>
                    <a:pt x="3229521" y="278942"/>
                  </a:lnTo>
                  <a:lnTo>
                    <a:pt x="3240113" y="321475"/>
                  </a:lnTo>
                  <a:lnTo>
                    <a:pt x="3243783" y="366280"/>
                  </a:lnTo>
                  <a:lnTo>
                    <a:pt x="3243783" y="126682"/>
                  </a:lnTo>
                  <a:lnTo>
                    <a:pt x="3240963" y="123139"/>
                  </a:lnTo>
                  <a:lnTo>
                    <a:pt x="3210077" y="92544"/>
                  </a:lnTo>
                  <a:lnTo>
                    <a:pt x="3206369" y="89649"/>
                  </a:lnTo>
                  <a:lnTo>
                    <a:pt x="3175749" y="65709"/>
                  </a:lnTo>
                  <a:lnTo>
                    <a:pt x="3138322" y="42976"/>
                  </a:lnTo>
                  <a:lnTo>
                    <a:pt x="3098139" y="24688"/>
                  </a:lnTo>
                  <a:lnTo>
                    <a:pt x="3055569" y="11201"/>
                  </a:lnTo>
                  <a:lnTo>
                    <a:pt x="3010941" y="2857"/>
                  </a:lnTo>
                  <a:lnTo>
                    <a:pt x="2964599" y="0"/>
                  </a:lnTo>
                  <a:lnTo>
                    <a:pt x="369620" y="0"/>
                  </a:lnTo>
                  <a:lnTo>
                    <a:pt x="323316" y="2857"/>
                  </a:lnTo>
                  <a:lnTo>
                    <a:pt x="278714" y="11201"/>
                  </a:lnTo>
                  <a:lnTo>
                    <a:pt x="236169" y="24688"/>
                  </a:lnTo>
                  <a:lnTo>
                    <a:pt x="196011" y="42976"/>
                  </a:lnTo>
                  <a:lnTo>
                    <a:pt x="158597" y="65709"/>
                  </a:lnTo>
                  <a:lnTo>
                    <a:pt x="124282" y="92544"/>
                  </a:lnTo>
                  <a:lnTo>
                    <a:pt x="93395" y="123139"/>
                  </a:lnTo>
                  <a:lnTo>
                    <a:pt x="66319" y="157149"/>
                  </a:lnTo>
                  <a:lnTo>
                    <a:pt x="43370" y="194221"/>
                  </a:lnTo>
                  <a:lnTo>
                    <a:pt x="24917" y="234022"/>
                  </a:lnTo>
                  <a:lnTo>
                    <a:pt x="11315" y="276186"/>
                  </a:lnTo>
                  <a:lnTo>
                    <a:pt x="2882" y="320395"/>
                  </a:lnTo>
                  <a:lnTo>
                    <a:pt x="0" y="366280"/>
                  </a:lnTo>
                  <a:lnTo>
                    <a:pt x="0" y="455447"/>
                  </a:lnTo>
                  <a:lnTo>
                    <a:pt x="2882" y="501345"/>
                  </a:lnTo>
                  <a:lnTo>
                    <a:pt x="11315" y="545541"/>
                  </a:lnTo>
                  <a:lnTo>
                    <a:pt x="24917" y="587730"/>
                  </a:lnTo>
                  <a:lnTo>
                    <a:pt x="43370" y="627532"/>
                  </a:lnTo>
                  <a:lnTo>
                    <a:pt x="66319" y="664616"/>
                  </a:lnTo>
                  <a:lnTo>
                    <a:pt x="93395" y="698627"/>
                  </a:lnTo>
                  <a:lnTo>
                    <a:pt x="124282" y="729234"/>
                  </a:lnTo>
                  <a:lnTo>
                    <a:pt x="158597" y="756081"/>
                  </a:lnTo>
                  <a:lnTo>
                    <a:pt x="196011" y="778814"/>
                  </a:lnTo>
                  <a:lnTo>
                    <a:pt x="236169" y="797115"/>
                  </a:lnTo>
                  <a:lnTo>
                    <a:pt x="278714" y="810602"/>
                  </a:lnTo>
                  <a:lnTo>
                    <a:pt x="323316" y="818946"/>
                  </a:lnTo>
                  <a:lnTo>
                    <a:pt x="369620" y="821817"/>
                  </a:lnTo>
                  <a:lnTo>
                    <a:pt x="2964599" y="821817"/>
                  </a:lnTo>
                  <a:lnTo>
                    <a:pt x="3010916" y="818946"/>
                  </a:lnTo>
                  <a:lnTo>
                    <a:pt x="3055531" y="810602"/>
                  </a:lnTo>
                  <a:lnTo>
                    <a:pt x="3098114" y="797115"/>
                  </a:lnTo>
                  <a:lnTo>
                    <a:pt x="3138284" y="778814"/>
                  </a:lnTo>
                  <a:lnTo>
                    <a:pt x="3175711" y="756081"/>
                  </a:lnTo>
                  <a:lnTo>
                    <a:pt x="3206394" y="732091"/>
                  </a:lnTo>
                  <a:lnTo>
                    <a:pt x="3210052" y="729234"/>
                  </a:lnTo>
                  <a:lnTo>
                    <a:pt x="3240938" y="698627"/>
                  </a:lnTo>
                  <a:lnTo>
                    <a:pt x="3268027" y="664616"/>
                  </a:lnTo>
                  <a:lnTo>
                    <a:pt x="3290989" y="627532"/>
                  </a:lnTo>
                  <a:lnTo>
                    <a:pt x="3309442" y="587730"/>
                  </a:lnTo>
                  <a:lnTo>
                    <a:pt x="3323069" y="545541"/>
                  </a:lnTo>
                  <a:lnTo>
                    <a:pt x="3331489" y="501345"/>
                  </a:lnTo>
                  <a:lnTo>
                    <a:pt x="3334372" y="455447"/>
                  </a:lnTo>
                  <a:lnTo>
                    <a:pt x="3334372" y="366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0047" y="5864754"/>
              <a:ext cx="107583" cy="1065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6624" y="5850414"/>
              <a:ext cx="490220" cy="474345"/>
            </a:xfrm>
            <a:custGeom>
              <a:avLst/>
              <a:gdLst/>
              <a:ahLst/>
              <a:cxnLst/>
              <a:rect l="l" t="t" r="r" b="b"/>
              <a:pathLst>
                <a:path w="490219" h="474345">
                  <a:moveTo>
                    <a:pt x="478159" y="410507"/>
                  </a:moveTo>
                  <a:lnTo>
                    <a:pt x="16502" y="410507"/>
                  </a:lnTo>
                  <a:lnTo>
                    <a:pt x="16502" y="474108"/>
                  </a:lnTo>
                  <a:lnTo>
                    <a:pt x="478159" y="474108"/>
                  </a:lnTo>
                  <a:lnTo>
                    <a:pt x="478159" y="410507"/>
                  </a:lnTo>
                  <a:close/>
                </a:path>
                <a:path w="490219" h="474345">
                  <a:moveTo>
                    <a:pt x="283579" y="342777"/>
                  </a:moveTo>
                  <a:lnTo>
                    <a:pt x="215247" y="342777"/>
                  </a:lnTo>
                  <a:lnTo>
                    <a:pt x="215247" y="410507"/>
                  </a:lnTo>
                  <a:lnTo>
                    <a:pt x="283579" y="410507"/>
                  </a:lnTo>
                  <a:lnTo>
                    <a:pt x="283579" y="342777"/>
                  </a:lnTo>
                  <a:close/>
                </a:path>
                <a:path w="490219" h="474345">
                  <a:moveTo>
                    <a:pt x="453245" y="279097"/>
                  </a:moveTo>
                  <a:lnTo>
                    <a:pt x="41415" y="279097"/>
                  </a:lnTo>
                  <a:lnTo>
                    <a:pt x="41415" y="342777"/>
                  </a:lnTo>
                  <a:lnTo>
                    <a:pt x="453245" y="342777"/>
                  </a:lnTo>
                  <a:lnTo>
                    <a:pt x="453245" y="279097"/>
                  </a:lnTo>
                  <a:close/>
                </a:path>
                <a:path w="490219" h="474345">
                  <a:moveTo>
                    <a:pt x="283579" y="213352"/>
                  </a:moveTo>
                  <a:lnTo>
                    <a:pt x="215087" y="213352"/>
                  </a:lnTo>
                  <a:lnTo>
                    <a:pt x="215087" y="279097"/>
                  </a:lnTo>
                  <a:lnTo>
                    <a:pt x="283579" y="279097"/>
                  </a:lnTo>
                  <a:lnTo>
                    <a:pt x="283579" y="213352"/>
                  </a:lnTo>
                  <a:close/>
                </a:path>
                <a:path w="490219" h="474345">
                  <a:moveTo>
                    <a:pt x="488567" y="213273"/>
                  </a:moveTo>
                  <a:lnTo>
                    <a:pt x="401817" y="213273"/>
                  </a:lnTo>
                  <a:lnTo>
                    <a:pt x="427771" y="256467"/>
                  </a:lnTo>
                  <a:lnTo>
                    <a:pt x="489934" y="215496"/>
                  </a:lnTo>
                  <a:lnTo>
                    <a:pt x="488567" y="213273"/>
                  </a:lnTo>
                  <a:close/>
                </a:path>
                <a:path w="490219" h="474345">
                  <a:moveTo>
                    <a:pt x="357437" y="0"/>
                  </a:moveTo>
                  <a:lnTo>
                    <a:pt x="132497" y="0"/>
                  </a:lnTo>
                  <a:lnTo>
                    <a:pt x="109412" y="41452"/>
                  </a:lnTo>
                  <a:lnTo>
                    <a:pt x="84646" y="83755"/>
                  </a:lnTo>
                  <a:lnTo>
                    <a:pt x="58174" y="126881"/>
                  </a:lnTo>
                  <a:lnTo>
                    <a:pt x="29967" y="170804"/>
                  </a:lnTo>
                  <a:lnTo>
                    <a:pt x="0" y="215496"/>
                  </a:lnTo>
                  <a:lnTo>
                    <a:pt x="62002" y="254403"/>
                  </a:lnTo>
                  <a:lnTo>
                    <a:pt x="75611" y="233878"/>
                  </a:lnTo>
                  <a:lnTo>
                    <a:pt x="82539" y="223607"/>
                  </a:lnTo>
                  <a:lnTo>
                    <a:pt x="89639" y="213352"/>
                  </a:lnTo>
                  <a:lnTo>
                    <a:pt x="401817" y="213352"/>
                  </a:lnTo>
                  <a:lnTo>
                    <a:pt x="488567" y="213273"/>
                  </a:lnTo>
                  <a:lnTo>
                    <a:pt x="466543" y="177463"/>
                  </a:lnTo>
                  <a:lnTo>
                    <a:pt x="466623" y="177304"/>
                  </a:lnTo>
                  <a:lnTo>
                    <a:pt x="466383" y="176986"/>
                  </a:lnTo>
                  <a:lnTo>
                    <a:pt x="466062" y="176669"/>
                  </a:lnTo>
                  <a:lnTo>
                    <a:pt x="465742" y="176272"/>
                  </a:lnTo>
                  <a:lnTo>
                    <a:pt x="449643" y="150069"/>
                  </a:lnTo>
                  <a:lnTo>
                    <a:pt x="129933" y="150069"/>
                  </a:lnTo>
                  <a:lnTo>
                    <a:pt x="162136" y="93217"/>
                  </a:lnTo>
                  <a:lnTo>
                    <a:pt x="171829" y="75987"/>
                  </a:lnTo>
                  <a:lnTo>
                    <a:pt x="174633" y="71223"/>
                  </a:lnTo>
                  <a:lnTo>
                    <a:pt x="183204" y="67650"/>
                  </a:lnTo>
                  <a:lnTo>
                    <a:pt x="399003" y="67650"/>
                  </a:lnTo>
                  <a:lnTo>
                    <a:pt x="357437" y="0"/>
                  </a:lnTo>
                  <a:close/>
                </a:path>
                <a:path w="490219" h="474345">
                  <a:moveTo>
                    <a:pt x="399003" y="67650"/>
                  </a:moveTo>
                  <a:lnTo>
                    <a:pt x="307771" y="67650"/>
                  </a:lnTo>
                  <a:lnTo>
                    <a:pt x="315381" y="70747"/>
                  </a:lnTo>
                  <a:lnTo>
                    <a:pt x="318585" y="75034"/>
                  </a:lnTo>
                  <a:lnTo>
                    <a:pt x="324754" y="85118"/>
                  </a:lnTo>
                  <a:lnTo>
                    <a:pt x="329400" y="93217"/>
                  </a:lnTo>
                  <a:lnTo>
                    <a:pt x="348946" y="127836"/>
                  </a:lnTo>
                  <a:lnTo>
                    <a:pt x="361603" y="150069"/>
                  </a:lnTo>
                  <a:lnTo>
                    <a:pt x="449643" y="150069"/>
                  </a:lnTo>
                  <a:lnTo>
                    <a:pt x="399003" y="67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07145" y="5596805"/>
              <a:ext cx="805476" cy="7893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40465" y="5627386"/>
              <a:ext cx="723265" cy="710565"/>
            </a:xfrm>
            <a:custGeom>
              <a:avLst/>
              <a:gdLst/>
              <a:ahLst/>
              <a:cxnLst/>
              <a:rect l="l" t="t" r="r" b="b"/>
              <a:pathLst>
                <a:path w="723264" h="710564">
                  <a:moveTo>
                    <a:pt x="382167" y="0"/>
                  </a:moveTo>
                  <a:lnTo>
                    <a:pt x="364522" y="6358"/>
                  </a:lnTo>
                  <a:lnTo>
                    <a:pt x="350286" y="18746"/>
                  </a:lnTo>
                  <a:lnTo>
                    <a:pt x="341421" y="35250"/>
                  </a:lnTo>
                  <a:lnTo>
                    <a:pt x="319472" y="100280"/>
                  </a:lnTo>
                  <a:lnTo>
                    <a:pt x="291200" y="76839"/>
                  </a:lnTo>
                  <a:lnTo>
                    <a:pt x="278285" y="70482"/>
                  </a:lnTo>
                  <a:lnTo>
                    <a:pt x="271407" y="68599"/>
                  </a:lnTo>
                  <a:lnTo>
                    <a:pt x="266521" y="60818"/>
                  </a:lnTo>
                  <a:lnTo>
                    <a:pt x="212929" y="19290"/>
                  </a:lnTo>
                  <a:lnTo>
                    <a:pt x="196288" y="9621"/>
                  </a:lnTo>
                  <a:lnTo>
                    <a:pt x="178453" y="5653"/>
                  </a:lnTo>
                  <a:lnTo>
                    <a:pt x="160693" y="8504"/>
                  </a:lnTo>
                  <a:lnTo>
                    <a:pt x="43683" y="124948"/>
                  </a:lnTo>
                  <a:lnTo>
                    <a:pt x="9037" y="171763"/>
                  </a:lnTo>
                  <a:lnTo>
                    <a:pt x="0" y="226901"/>
                  </a:lnTo>
                  <a:lnTo>
                    <a:pt x="7595" y="250727"/>
                  </a:lnTo>
                  <a:lnTo>
                    <a:pt x="21648" y="270473"/>
                  </a:lnTo>
                  <a:lnTo>
                    <a:pt x="40779" y="286080"/>
                  </a:lnTo>
                  <a:lnTo>
                    <a:pt x="24776" y="310813"/>
                  </a:lnTo>
                  <a:lnTo>
                    <a:pt x="13633" y="337027"/>
                  </a:lnTo>
                  <a:lnTo>
                    <a:pt x="9293" y="364744"/>
                  </a:lnTo>
                  <a:lnTo>
                    <a:pt x="13703" y="393988"/>
                  </a:lnTo>
                  <a:lnTo>
                    <a:pt x="23188" y="414455"/>
                  </a:lnTo>
                  <a:lnTo>
                    <a:pt x="27161" y="420190"/>
                  </a:lnTo>
                  <a:lnTo>
                    <a:pt x="25158" y="430592"/>
                  </a:lnTo>
                  <a:lnTo>
                    <a:pt x="806" y="633543"/>
                  </a:lnTo>
                  <a:lnTo>
                    <a:pt x="75" y="652011"/>
                  </a:lnTo>
                  <a:lnTo>
                    <a:pt x="5712" y="670226"/>
                  </a:lnTo>
                  <a:lnTo>
                    <a:pt x="17388" y="684928"/>
                  </a:lnTo>
                  <a:lnTo>
                    <a:pt x="34771" y="692856"/>
                  </a:lnTo>
                  <a:lnTo>
                    <a:pt x="104170" y="704174"/>
                  </a:lnTo>
                  <a:lnTo>
                    <a:pt x="125292" y="701908"/>
                  </a:lnTo>
                  <a:lnTo>
                    <a:pt x="138079" y="708260"/>
                  </a:lnTo>
                  <a:lnTo>
                    <a:pt x="152608" y="710563"/>
                  </a:lnTo>
                  <a:lnTo>
                    <a:pt x="227466" y="710028"/>
                  </a:lnTo>
                  <a:lnTo>
                    <a:pt x="240478" y="706040"/>
                  </a:lnTo>
                  <a:lnTo>
                    <a:pt x="246414" y="702781"/>
                  </a:lnTo>
                  <a:lnTo>
                    <a:pt x="262275" y="704687"/>
                  </a:lnTo>
                  <a:lnTo>
                    <a:pt x="340460" y="690394"/>
                  </a:lnTo>
                  <a:lnTo>
                    <a:pt x="346307" y="695714"/>
                  </a:lnTo>
                  <a:lnTo>
                    <a:pt x="353357" y="699605"/>
                  </a:lnTo>
                  <a:lnTo>
                    <a:pt x="407439" y="708313"/>
                  </a:lnTo>
                  <a:lnTo>
                    <a:pt x="455253" y="710096"/>
                  </a:lnTo>
                  <a:lnTo>
                    <a:pt x="500483" y="700341"/>
                  </a:lnTo>
                  <a:lnTo>
                    <a:pt x="540006" y="673085"/>
                  </a:lnTo>
                  <a:lnTo>
                    <a:pt x="554245" y="653691"/>
                  </a:lnTo>
                  <a:lnTo>
                    <a:pt x="563798" y="632272"/>
                  </a:lnTo>
                  <a:lnTo>
                    <a:pt x="596081" y="662524"/>
                  </a:lnTo>
                  <a:lnTo>
                    <a:pt x="612049" y="672283"/>
                  </a:lnTo>
                  <a:lnTo>
                    <a:pt x="630698" y="676400"/>
                  </a:lnTo>
                  <a:lnTo>
                    <a:pt x="649241" y="673579"/>
                  </a:lnTo>
                  <a:lnTo>
                    <a:pt x="664893" y="662524"/>
                  </a:lnTo>
                  <a:lnTo>
                    <a:pt x="709192" y="610516"/>
                  </a:lnTo>
                  <a:lnTo>
                    <a:pt x="718799" y="594499"/>
                  </a:lnTo>
                  <a:lnTo>
                    <a:pt x="722961" y="576175"/>
                  </a:lnTo>
                  <a:lnTo>
                    <a:pt x="720198" y="557970"/>
                  </a:lnTo>
                  <a:lnTo>
                    <a:pt x="709032" y="542310"/>
                  </a:lnTo>
                  <a:lnTo>
                    <a:pt x="640621" y="480535"/>
                  </a:lnTo>
                  <a:lnTo>
                    <a:pt x="688204" y="428051"/>
                  </a:lnTo>
                  <a:lnTo>
                    <a:pt x="695981" y="416885"/>
                  </a:lnTo>
                  <a:lnTo>
                    <a:pt x="700431" y="405362"/>
                  </a:lnTo>
                  <a:lnTo>
                    <a:pt x="701711" y="393749"/>
                  </a:lnTo>
                  <a:lnTo>
                    <a:pt x="699980" y="382315"/>
                  </a:lnTo>
                  <a:lnTo>
                    <a:pt x="706560" y="375045"/>
                  </a:lnTo>
                  <a:lnTo>
                    <a:pt x="711586" y="366614"/>
                  </a:lnTo>
                  <a:lnTo>
                    <a:pt x="714794" y="357259"/>
                  </a:lnTo>
                  <a:lnTo>
                    <a:pt x="715921" y="287272"/>
                  </a:lnTo>
                  <a:lnTo>
                    <a:pt x="712030" y="268799"/>
                  </a:lnTo>
                  <a:lnTo>
                    <a:pt x="701492" y="253476"/>
                  </a:lnTo>
                  <a:lnTo>
                    <a:pt x="686013" y="243021"/>
                  </a:lnTo>
                  <a:lnTo>
                    <a:pt x="667296" y="239154"/>
                  </a:lnTo>
                  <a:lnTo>
                    <a:pt x="645587" y="239154"/>
                  </a:lnTo>
                  <a:lnTo>
                    <a:pt x="668138" y="165836"/>
                  </a:lnTo>
                  <a:lnTo>
                    <a:pt x="672851" y="146387"/>
                  </a:lnTo>
                  <a:lnTo>
                    <a:pt x="675628" y="126721"/>
                  </a:lnTo>
                  <a:lnTo>
                    <a:pt x="672537" y="90366"/>
                  </a:lnTo>
                  <a:lnTo>
                    <a:pt x="658174" y="60569"/>
                  </a:lnTo>
                  <a:lnTo>
                    <a:pt x="634274" y="38321"/>
                  </a:lnTo>
                  <a:lnTo>
                    <a:pt x="596642" y="21990"/>
                  </a:lnTo>
                  <a:lnTo>
                    <a:pt x="590314" y="20481"/>
                  </a:lnTo>
                  <a:lnTo>
                    <a:pt x="473117" y="26040"/>
                  </a:lnTo>
                  <a:lnTo>
                    <a:pt x="401261" y="1584"/>
                  </a:lnTo>
                  <a:lnTo>
                    <a:pt x="382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87973" y="6057907"/>
              <a:ext cx="91322" cy="2264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87969" y="5675477"/>
              <a:ext cx="627380" cy="614680"/>
            </a:xfrm>
            <a:custGeom>
              <a:avLst/>
              <a:gdLst/>
              <a:ahLst/>
              <a:cxnLst/>
              <a:rect l="l" t="t" r="r" b="b"/>
              <a:pathLst>
                <a:path w="627380" h="614679">
                  <a:moveTo>
                    <a:pt x="393801" y="382409"/>
                  </a:moveTo>
                  <a:lnTo>
                    <a:pt x="340080" y="324358"/>
                  </a:lnTo>
                  <a:lnTo>
                    <a:pt x="319951" y="304520"/>
                  </a:lnTo>
                  <a:lnTo>
                    <a:pt x="274929" y="336435"/>
                  </a:lnTo>
                  <a:lnTo>
                    <a:pt x="244322" y="276428"/>
                  </a:lnTo>
                  <a:lnTo>
                    <a:pt x="217805" y="215823"/>
                  </a:lnTo>
                  <a:lnTo>
                    <a:pt x="160058" y="244487"/>
                  </a:lnTo>
                  <a:lnTo>
                    <a:pt x="177520" y="285775"/>
                  </a:lnTo>
                  <a:lnTo>
                    <a:pt x="107569" y="303301"/>
                  </a:lnTo>
                  <a:lnTo>
                    <a:pt x="91478" y="304444"/>
                  </a:lnTo>
                  <a:lnTo>
                    <a:pt x="88836" y="301815"/>
                  </a:lnTo>
                  <a:lnTo>
                    <a:pt x="88836" y="293725"/>
                  </a:lnTo>
                  <a:lnTo>
                    <a:pt x="92925" y="287045"/>
                  </a:lnTo>
                  <a:lnTo>
                    <a:pt x="204431" y="168605"/>
                  </a:lnTo>
                  <a:lnTo>
                    <a:pt x="264909" y="109105"/>
                  </a:lnTo>
                  <a:lnTo>
                    <a:pt x="215239" y="67030"/>
                  </a:lnTo>
                  <a:lnTo>
                    <a:pt x="134416" y="151041"/>
                  </a:lnTo>
                  <a:lnTo>
                    <a:pt x="78663" y="158343"/>
                  </a:lnTo>
                  <a:lnTo>
                    <a:pt x="75933" y="155714"/>
                  </a:lnTo>
                  <a:lnTo>
                    <a:pt x="75933" y="149136"/>
                  </a:lnTo>
                  <a:lnTo>
                    <a:pt x="135483" y="86804"/>
                  </a:lnTo>
                  <a:lnTo>
                    <a:pt x="180873" y="43916"/>
                  </a:lnTo>
                  <a:lnTo>
                    <a:pt x="131051" y="5257"/>
                  </a:lnTo>
                  <a:lnTo>
                    <a:pt x="73583" y="64109"/>
                  </a:lnTo>
                  <a:lnTo>
                    <a:pt x="14020" y="130467"/>
                  </a:lnTo>
                  <a:lnTo>
                    <a:pt x="3467" y="148082"/>
                  </a:lnTo>
                  <a:lnTo>
                    <a:pt x="0" y="161124"/>
                  </a:lnTo>
                  <a:lnTo>
                    <a:pt x="4406" y="182918"/>
                  </a:lnTo>
                  <a:lnTo>
                    <a:pt x="17640" y="198272"/>
                  </a:lnTo>
                  <a:lnTo>
                    <a:pt x="39674" y="207352"/>
                  </a:lnTo>
                  <a:lnTo>
                    <a:pt x="75857" y="210350"/>
                  </a:lnTo>
                  <a:lnTo>
                    <a:pt x="81229" y="209638"/>
                  </a:lnTo>
                  <a:lnTo>
                    <a:pt x="32207" y="266331"/>
                  </a:lnTo>
                  <a:lnTo>
                    <a:pt x="15582" y="293751"/>
                  </a:lnTo>
                  <a:lnTo>
                    <a:pt x="11468" y="304863"/>
                  </a:lnTo>
                  <a:lnTo>
                    <a:pt x="10096" y="314210"/>
                  </a:lnTo>
                  <a:lnTo>
                    <a:pt x="13868" y="335064"/>
                  </a:lnTo>
                  <a:lnTo>
                    <a:pt x="25184" y="349834"/>
                  </a:lnTo>
                  <a:lnTo>
                    <a:pt x="44056" y="358622"/>
                  </a:lnTo>
                  <a:lnTo>
                    <a:pt x="76428" y="361289"/>
                  </a:lnTo>
                  <a:lnTo>
                    <a:pt x="104698" y="357555"/>
                  </a:lnTo>
                  <a:lnTo>
                    <a:pt x="104698" y="613943"/>
                  </a:lnTo>
                  <a:lnTo>
                    <a:pt x="172631" y="613943"/>
                  </a:lnTo>
                  <a:lnTo>
                    <a:pt x="172631" y="344462"/>
                  </a:lnTo>
                  <a:lnTo>
                    <a:pt x="201472" y="337794"/>
                  </a:lnTo>
                  <a:lnTo>
                    <a:pt x="220294" y="377088"/>
                  </a:lnTo>
                  <a:lnTo>
                    <a:pt x="273481" y="351764"/>
                  </a:lnTo>
                  <a:lnTo>
                    <a:pt x="338696" y="421716"/>
                  </a:lnTo>
                  <a:lnTo>
                    <a:pt x="393801" y="382409"/>
                  </a:lnTo>
                  <a:close/>
                </a:path>
                <a:path w="627380" h="614679">
                  <a:moveTo>
                    <a:pt x="626833" y="528332"/>
                  </a:moveTo>
                  <a:lnTo>
                    <a:pt x="599351" y="504494"/>
                  </a:lnTo>
                  <a:lnTo>
                    <a:pt x="573151" y="480809"/>
                  </a:lnTo>
                  <a:lnTo>
                    <a:pt x="569188" y="477037"/>
                  </a:lnTo>
                  <a:lnTo>
                    <a:pt x="548335" y="457225"/>
                  </a:lnTo>
                  <a:lnTo>
                    <a:pt x="527075" y="435838"/>
                  </a:lnTo>
                  <a:lnTo>
                    <a:pt x="524941" y="433692"/>
                  </a:lnTo>
                  <a:lnTo>
                    <a:pt x="546989" y="411035"/>
                  </a:lnTo>
                  <a:lnTo>
                    <a:pt x="567626" y="389064"/>
                  </a:lnTo>
                  <a:lnTo>
                    <a:pt x="587616" y="367068"/>
                  </a:lnTo>
                  <a:lnTo>
                    <a:pt x="606323" y="345795"/>
                  </a:lnTo>
                  <a:lnTo>
                    <a:pt x="553783" y="307124"/>
                  </a:lnTo>
                  <a:lnTo>
                    <a:pt x="537730" y="327571"/>
                  </a:lnTo>
                  <a:lnTo>
                    <a:pt x="520915" y="348068"/>
                  </a:lnTo>
                  <a:lnTo>
                    <a:pt x="503224" y="368566"/>
                  </a:lnTo>
                  <a:lnTo>
                    <a:pt x="484568" y="389064"/>
                  </a:lnTo>
                  <a:lnTo>
                    <a:pt x="481761" y="386283"/>
                  </a:lnTo>
                  <a:lnTo>
                    <a:pt x="479844" y="383832"/>
                  </a:lnTo>
                  <a:lnTo>
                    <a:pt x="477761" y="380961"/>
                  </a:lnTo>
                  <a:lnTo>
                    <a:pt x="477761" y="299110"/>
                  </a:lnTo>
                  <a:lnTo>
                    <a:pt x="619620" y="299110"/>
                  </a:lnTo>
                  <a:lnTo>
                    <a:pt x="619620" y="239153"/>
                  </a:lnTo>
                  <a:lnTo>
                    <a:pt x="530225" y="239153"/>
                  </a:lnTo>
                  <a:lnTo>
                    <a:pt x="539940" y="212407"/>
                  </a:lnTo>
                  <a:lnTo>
                    <a:pt x="545782" y="195249"/>
                  </a:lnTo>
                  <a:lnTo>
                    <a:pt x="548906" y="186105"/>
                  </a:lnTo>
                  <a:lnTo>
                    <a:pt x="557098" y="160197"/>
                  </a:lnTo>
                  <a:lnTo>
                    <a:pt x="561149" y="146253"/>
                  </a:lnTo>
                  <a:lnTo>
                    <a:pt x="564515" y="134658"/>
                  </a:lnTo>
                  <a:lnTo>
                    <a:pt x="571157" y="112382"/>
                  </a:lnTo>
                  <a:lnTo>
                    <a:pt x="575995" y="94602"/>
                  </a:lnTo>
                  <a:lnTo>
                    <a:pt x="578967" y="81356"/>
                  </a:lnTo>
                  <a:lnTo>
                    <a:pt x="579704" y="74955"/>
                  </a:lnTo>
                  <a:lnTo>
                    <a:pt x="579970" y="72644"/>
                  </a:lnTo>
                  <a:lnTo>
                    <a:pt x="568731" y="35191"/>
                  </a:lnTo>
                  <a:lnTo>
                    <a:pt x="535432" y="20955"/>
                  </a:lnTo>
                  <a:lnTo>
                    <a:pt x="535749" y="20878"/>
                  </a:lnTo>
                  <a:lnTo>
                    <a:pt x="534073" y="20955"/>
                  </a:lnTo>
                  <a:lnTo>
                    <a:pt x="532714" y="20878"/>
                  </a:lnTo>
                  <a:lnTo>
                    <a:pt x="531583" y="20726"/>
                  </a:lnTo>
                  <a:lnTo>
                    <a:pt x="521335" y="20726"/>
                  </a:lnTo>
                  <a:lnTo>
                    <a:pt x="516445" y="20815"/>
                  </a:lnTo>
                  <a:lnTo>
                    <a:pt x="516445" y="85356"/>
                  </a:lnTo>
                  <a:lnTo>
                    <a:pt x="516445" y="88773"/>
                  </a:lnTo>
                  <a:lnTo>
                    <a:pt x="515404" y="91465"/>
                  </a:lnTo>
                  <a:lnTo>
                    <a:pt x="492734" y="146253"/>
                  </a:lnTo>
                  <a:lnTo>
                    <a:pt x="358876" y="146253"/>
                  </a:lnTo>
                  <a:lnTo>
                    <a:pt x="385635" y="75031"/>
                  </a:lnTo>
                  <a:lnTo>
                    <a:pt x="492417" y="75031"/>
                  </a:lnTo>
                  <a:lnTo>
                    <a:pt x="504037" y="74955"/>
                  </a:lnTo>
                  <a:lnTo>
                    <a:pt x="506514" y="75107"/>
                  </a:lnTo>
                  <a:lnTo>
                    <a:pt x="514604" y="80911"/>
                  </a:lnTo>
                  <a:lnTo>
                    <a:pt x="515810" y="82892"/>
                  </a:lnTo>
                  <a:lnTo>
                    <a:pt x="516445" y="85356"/>
                  </a:lnTo>
                  <a:lnTo>
                    <a:pt x="516445" y="20815"/>
                  </a:lnTo>
                  <a:lnTo>
                    <a:pt x="508342" y="20929"/>
                  </a:lnTo>
                  <a:lnTo>
                    <a:pt x="494652" y="21564"/>
                  </a:lnTo>
                  <a:lnTo>
                    <a:pt x="480275" y="22631"/>
                  </a:lnTo>
                  <a:lnTo>
                    <a:pt x="465264" y="24130"/>
                  </a:lnTo>
                  <a:lnTo>
                    <a:pt x="401891" y="27152"/>
                  </a:lnTo>
                  <a:lnTo>
                    <a:pt x="402615" y="25006"/>
                  </a:lnTo>
                  <a:lnTo>
                    <a:pt x="403174" y="23177"/>
                  </a:lnTo>
                  <a:lnTo>
                    <a:pt x="403733" y="20726"/>
                  </a:lnTo>
                  <a:lnTo>
                    <a:pt x="340537" y="0"/>
                  </a:lnTo>
                  <a:lnTo>
                    <a:pt x="330593" y="31534"/>
                  </a:lnTo>
                  <a:lnTo>
                    <a:pt x="320992" y="60032"/>
                  </a:lnTo>
                  <a:lnTo>
                    <a:pt x="302882" y="107988"/>
                  </a:lnTo>
                  <a:lnTo>
                    <a:pt x="284759" y="150253"/>
                  </a:lnTo>
                  <a:lnTo>
                    <a:pt x="264591" y="192709"/>
                  </a:lnTo>
                  <a:lnTo>
                    <a:pt x="327710" y="223837"/>
                  </a:lnTo>
                  <a:lnTo>
                    <a:pt x="330885" y="216877"/>
                  </a:lnTo>
                  <a:lnTo>
                    <a:pt x="337654" y="202603"/>
                  </a:lnTo>
                  <a:lnTo>
                    <a:pt x="341096" y="195249"/>
                  </a:lnTo>
                  <a:lnTo>
                    <a:pt x="477596" y="195249"/>
                  </a:lnTo>
                  <a:lnTo>
                    <a:pt x="474040" y="206248"/>
                  </a:lnTo>
                  <a:lnTo>
                    <a:pt x="470420" y="217246"/>
                  </a:lnTo>
                  <a:lnTo>
                    <a:pt x="466686" y="228231"/>
                  </a:lnTo>
                  <a:lnTo>
                    <a:pt x="462775" y="239229"/>
                  </a:lnTo>
                  <a:lnTo>
                    <a:pt x="256425" y="239229"/>
                  </a:lnTo>
                  <a:lnTo>
                    <a:pt x="256425" y="299186"/>
                  </a:lnTo>
                  <a:lnTo>
                    <a:pt x="409028" y="299186"/>
                  </a:lnTo>
                  <a:lnTo>
                    <a:pt x="409028" y="435838"/>
                  </a:lnTo>
                  <a:lnTo>
                    <a:pt x="388112" y="413766"/>
                  </a:lnTo>
                  <a:lnTo>
                    <a:pt x="352323" y="442010"/>
                  </a:lnTo>
                  <a:lnTo>
                    <a:pt x="314502" y="469671"/>
                  </a:lnTo>
                  <a:lnTo>
                    <a:pt x="274662" y="496684"/>
                  </a:lnTo>
                  <a:lnTo>
                    <a:pt x="232791" y="523011"/>
                  </a:lnTo>
                  <a:lnTo>
                    <a:pt x="277964" y="574941"/>
                  </a:lnTo>
                  <a:lnTo>
                    <a:pt x="314121" y="550392"/>
                  </a:lnTo>
                  <a:lnTo>
                    <a:pt x="348005" y="526351"/>
                  </a:lnTo>
                  <a:lnTo>
                    <a:pt x="379628" y="502793"/>
                  </a:lnTo>
                  <a:lnTo>
                    <a:pt x="409028" y="479666"/>
                  </a:lnTo>
                  <a:lnTo>
                    <a:pt x="409028" y="514921"/>
                  </a:lnTo>
                  <a:lnTo>
                    <a:pt x="402932" y="554939"/>
                  </a:lnTo>
                  <a:lnTo>
                    <a:pt x="397484" y="559536"/>
                  </a:lnTo>
                  <a:lnTo>
                    <a:pt x="390842" y="559536"/>
                  </a:lnTo>
                  <a:lnTo>
                    <a:pt x="371690" y="559054"/>
                  </a:lnTo>
                  <a:lnTo>
                    <a:pt x="352552" y="557580"/>
                  </a:lnTo>
                  <a:lnTo>
                    <a:pt x="333413" y="555091"/>
                  </a:lnTo>
                  <a:lnTo>
                    <a:pt x="314261" y="551522"/>
                  </a:lnTo>
                  <a:lnTo>
                    <a:pt x="325069" y="606234"/>
                  </a:lnTo>
                  <a:lnTo>
                    <a:pt x="345579" y="609676"/>
                  </a:lnTo>
                  <a:lnTo>
                    <a:pt x="363855" y="612165"/>
                  </a:lnTo>
                  <a:lnTo>
                    <a:pt x="379857" y="613664"/>
                  </a:lnTo>
                  <a:lnTo>
                    <a:pt x="393560" y="614172"/>
                  </a:lnTo>
                  <a:lnTo>
                    <a:pt x="405663" y="614172"/>
                  </a:lnTo>
                  <a:lnTo>
                    <a:pt x="450316" y="597852"/>
                  </a:lnTo>
                  <a:lnTo>
                    <a:pt x="472567" y="559536"/>
                  </a:lnTo>
                  <a:lnTo>
                    <a:pt x="473646" y="555790"/>
                  </a:lnTo>
                  <a:lnTo>
                    <a:pt x="476605" y="534847"/>
                  </a:lnTo>
                  <a:lnTo>
                    <a:pt x="477596" y="509600"/>
                  </a:lnTo>
                  <a:lnTo>
                    <a:pt x="477596" y="479666"/>
                  </a:lnTo>
                  <a:lnTo>
                    <a:pt x="477596" y="477037"/>
                  </a:lnTo>
                  <a:lnTo>
                    <a:pt x="502310" y="503656"/>
                  </a:lnTo>
                  <a:lnTo>
                    <a:pt x="528027" y="529653"/>
                  </a:lnTo>
                  <a:lnTo>
                    <a:pt x="554761" y="555155"/>
                  </a:lnTo>
                  <a:lnTo>
                    <a:pt x="582536" y="580339"/>
                  </a:lnTo>
                  <a:lnTo>
                    <a:pt x="626833" y="528332"/>
                  </a:lnTo>
                  <a:close/>
                </a:path>
              </a:pathLst>
            </a:custGeom>
            <a:solidFill>
              <a:srgbClr val="098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68134" y="6057907"/>
              <a:ext cx="91322" cy="2264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5103" y="5854191"/>
              <a:ext cx="2297430" cy="476884"/>
            </a:xfrm>
            <a:custGeom>
              <a:avLst/>
              <a:gdLst/>
              <a:ahLst/>
              <a:cxnLst/>
              <a:rect l="l" t="t" r="r" b="b"/>
              <a:pathLst>
                <a:path w="2297429" h="476885">
                  <a:moveTo>
                    <a:pt x="459422" y="449656"/>
                  </a:moveTo>
                  <a:lnTo>
                    <a:pt x="430834" y="413397"/>
                  </a:lnTo>
                  <a:lnTo>
                    <a:pt x="403720" y="377253"/>
                  </a:lnTo>
                  <a:lnTo>
                    <a:pt x="378091" y="341325"/>
                  </a:lnTo>
                  <a:lnTo>
                    <a:pt x="353923" y="305701"/>
                  </a:lnTo>
                  <a:lnTo>
                    <a:pt x="444525" y="305701"/>
                  </a:lnTo>
                  <a:lnTo>
                    <a:pt x="444525" y="240106"/>
                  </a:lnTo>
                  <a:lnTo>
                    <a:pt x="312102" y="240106"/>
                  </a:lnTo>
                  <a:lnTo>
                    <a:pt x="303110" y="225209"/>
                  </a:lnTo>
                  <a:lnTo>
                    <a:pt x="294487" y="210413"/>
                  </a:lnTo>
                  <a:lnTo>
                    <a:pt x="286181" y="195630"/>
                  </a:lnTo>
                  <a:lnTo>
                    <a:pt x="278142" y="180721"/>
                  </a:lnTo>
                  <a:lnTo>
                    <a:pt x="438505" y="180721"/>
                  </a:lnTo>
                  <a:lnTo>
                    <a:pt x="438505" y="131254"/>
                  </a:lnTo>
                  <a:lnTo>
                    <a:pt x="438505" y="115049"/>
                  </a:lnTo>
                  <a:lnTo>
                    <a:pt x="438277" y="115049"/>
                  </a:lnTo>
                  <a:lnTo>
                    <a:pt x="438353" y="105918"/>
                  </a:lnTo>
                  <a:lnTo>
                    <a:pt x="438505" y="101473"/>
                  </a:lnTo>
                  <a:lnTo>
                    <a:pt x="438594" y="95123"/>
                  </a:lnTo>
                  <a:lnTo>
                    <a:pt x="438746" y="95123"/>
                  </a:lnTo>
                  <a:lnTo>
                    <a:pt x="438670" y="71856"/>
                  </a:lnTo>
                  <a:lnTo>
                    <a:pt x="437159" y="56172"/>
                  </a:lnTo>
                  <a:lnTo>
                    <a:pt x="435483" y="50025"/>
                  </a:lnTo>
                  <a:lnTo>
                    <a:pt x="433387" y="42316"/>
                  </a:lnTo>
                  <a:lnTo>
                    <a:pt x="408343" y="11506"/>
                  </a:lnTo>
                  <a:lnTo>
                    <a:pt x="372579" y="1270"/>
                  </a:lnTo>
                  <a:lnTo>
                    <a:pt x="372579" y="69392"/>
                  </a:lnTo>
                  <a:lnTo>
                    <a:pt x="372579" y="111874"/>
                  </a:lnTo>
                  <a:lnTo>
                    <a:pt x="371055" y="119430"/>
                  </a:lnTo>
                  <a:lnTo>
                    <a:pt x="366890" y="125590"/>
                  </a:lnTo>
                  <a:lnTo>
                    <a:pt x="360718" y="129730"/>
                  </a:lnTo>
                  <a:lnTo>
                    <a:pt x="353199" y="131254"/>
                  </a:lnTo>
                  <a:lnTo>
                    <a:pt x="234797" y="131254"/>
                  </a:lnTo>
                  <a:lnTo>
                    <a:pt x="234797" y="240106"/>
                  </a:lnTo>
                  <a:lnTo>
                    <a:pt x="69938" y="240106"/>
                  </a:lnTo>
                  <a:lnTo>
                    <a:pt x="70459" y="224815"/>
                  </a:lnTo>
                  <a:lnTo>
                    <a:pt x="71107" y="209791"/>
                  </a:lnTo>
                  <a:lnTo>
                    <a:pt x="72504" y="180721"/>
                  </a:lnTo>
                  <a:lnTo>
                    <a:pt x="203479" y="180721"/>
                  </a:lnTo>
                  <a:lnTo>
                    <a:pt x="210540" y="195084"/>
                  </a:lnTo>
                  <a:lnTo>
                    <a:pt x="218147" y="209791"/>
                  </a:lnTo>
                  <a:lnTo>
                    <a:pt x="226237" y="224815"/>
                  </a:lnTo>
                  <a:lnTo>
                    <a:pt x="234797" y="240106"/>
                  </a:lnTo>
                  <a:lnTo>
                    <a:pt x="234797" y="131254"/>
                  </a:lnTo>
                  <a:lnTo>
                    <a:pt x="97980" y="131254"/>
                  </a:lnTo>
                  <a:lnTo>
                    <a:pt x="90449" y="129730"/>
                  </a:lnTo>
                  <a:lnTo>
                    <a:pt x="84289" y="125590"/>
                  </a:lnTo>
                  <a:lnTo>
                    <a:pt x="80124" y="119430"/>
                  </a:lnTo>
                  <a:lnTo>
                    <a:pt x="78587" y="111874"/>
                  </a:lnTo>
                  <a:lnTo>
                    <a:pt x="78587" y="69392"/>
                  </a:lnTo>
                  <a:lnTo>
                    <a:pt x="80124" y="61887"/>
                  </a:lnTo>
                  <a:lnTo>
                    <a:pt x="84289" y="55714"/>
                  </a:lnTo>
                  <a:lnTo>
                    <a:pt x="90449" y="51549"/>
                  </a:lnTo>
                  <a:lnTo>
                    <a:pt x="97980" y="50025"/>
                  </a:lnTo>
                  <a:lnTo>
                    <a:pt x="353199" y="50025"/>
                  </a:lnTo>
                  <a:lnTo>
                    <a:pt x="360743" y="51549"/>
                  </a:lnTo>
                  <a:lnTo>
                    <a:pt x="366890" y="55689"/>
                  </a:lnTo>
                  <a:lnTo>
                    <a:pt x="371055" y="61849"/>
                  </a:lnTo>
                  <a:lnTo>
                    <a:pt x="372579" y="69392"/>
                  </a:lnTo>
                  <a:lnTo>
                    <a:pt x="372579" y="1270"/>
                  </a:lnTo>
                  <a:lnTo>
                    <a:pt x="356641" y="76"/>
                  </a:lnTo>
                  <a:lnTo>
                    <a:pt x="13538" y="0"/>
                  </a:lnTo>
                  <a:lnTo>
                    <a:pt x="13538" y="14605"/>
                  </a:lnTo>
                  <a:lnTo>
                    <a:pt x="9804" y="97980"/>
                  </a:lnTo>
                  <a:lnTo>
                    <a:pt x="6870" y="167411"/>
                  </a:lnTo>
                  <a:lnTo>
                    <a:pt x="4381" y="230517"/>
                  </a:lnTo>
                  <a:lnTo>
                    <a:pt x="2463" y="284746"/>
                  </a:lnTo>
                  <a:lnTo>
                    <a:pt x="1092" y="330098"/>
                  </a:lnTo>
                  <a:lnTo>
                    <a:pt x="0" y="394068"/>
                  </a:lnTo>
                  <a:lnTo>
                    <a:pt x="1676" y="410413"/>
                  </a:lnTo>
                  <a:lnTo>
                    <a:pt x="22758" y="448221"/>
                  </a:lnTo>
                  <a:lnTo>
                    <a:pt x="71577" y="466890"/>
                  </a:lnTo>
                  <a:lnTo>
                    <a:pt x="94856" y="468147"/>
                  </a:lnTo>
                  <a:lnTo>
                    <a:pt x="138112" y="467093"/>
                  </a:lnTo>
                  <a:lnTo>
                    <a:pt x="186702" y="463969"/>
                  </a:lnTo>
                  <a:lnTo>
                    <a:pt x="240652" y="458876"/>
                  </a:lnTo>
                  <a:lnTo>
                    <a:pt x="300012" y="451878"/>
                  </a:lnTo>
                  <a:lnTo>
                    <a:pt x="305663" y="412965"/>
                  </a:lnTo>
                  <a:lnTo>
                    <a:pt x="308419" y="394068"/>
                  </a:lnTo>
                  <a:lnTo>
                    <a:pt x="249199" y="402323"/>
                  </a:lnTo>
                  <a:lnTo>
                    <a:pt x="195592" y="408228"/>
                  </a:lnTo>
                  <a:lnTo>
                    <a:pt x="147650" y="411784"/>
                  </a:lnTo>
                  <a:lnTo>
                    <a:pt x="105422" y="412965"/>
                  </a:lnTo>
                  <a:lnTo>
                    <a:pt x="88150" y="411581"/>
                  </a:lnTo>
                  <a:lnTo>
                    <a:pt x="75920" y="407365"/>
                  </a:lnTo>
                  <a:lnTo>
                    <a:pt x="68656" y="400278"/>
                  </a:lnTo>
                  <a:lnTo>
                    <a:pt x="66255" y="390258"/>
                  </a:lnTo>
                  <a:lnTo>
                    <a:pt x="66357" y="374637"/>
                  </a:lnTo>
                  <a:lnTo>
                    <a:pt x="66675" y="355307"/>
                  </a:lnTo>
                  <a:lnTo>
                    <a:pt x="67259" y="330098"/>
                  </a:lnTo>
                  <a:lnTo>
                    <a:pt x="67932" y="305701"/>
                  </a:lnTo>
                  <a:lnTo>
                    <a:pt x="273405" y="305701"/>
                  </a:lnTo>
                  <a:lnTo>
                    <a:pt x="299250" y="346557"/>
                  </a:lnTo>
                  <a:lnTo>
                    <a:pt x="327469" y="388696"/>
                  </a:lnTo>
                  <a:lnTo>
                    <a:pt x="358089" y="432015"/>
                  </a:lnTo>
                  <a:lnTo>
                    <a:pt x="391083" y="476415"/>
                  </a:lnTo>
                  <a:lnTo>
                    <a:pt x="459422" y="449656"/>
                  </a:lnTo>
                  <a:close/>
                </a:path>
                <a:path w="2297429" h="476885">
                  <a:moveTo>
                    <a:pt x="2297315" y="143916"/>
                  </a:moveTo>
                  <a:lnTo>
                    <a:pt x="2160651" y="143916"/>
                  </a:lnTo>
                  <a:lnTo>
                    <a:pt x="2160651" y="84518"/>
                  </a:lnTo>
                  <a:lnTo>
                    <a:pt x="2280488" y="84518"/>
                  </a:lnTo>
                  <a:lnTo>
                    <a:pt x="2280488" y="20916"/>
                  </a:lnTo>
                  <a:lnTo>
                    <a:pt x="1976170" y="20916"/>
                  </a:lnTo>
                  <a:lnTo>
                    <a:pt x="1976170" y="84442"/>
                  </a:lnTo>
                  <a:lnTo>
                    <a:pt x="2094407" y="84442"/>
                  </a:lnTo>
                  <a:lnTo>
                    <a:pt x="2094407" y="143840"/>
                  </a:lnTo>
                  <a:lnTo>
                    <a:pt x="1955495" y="143840"/>
                  </a:lnTo>
                  <a:lnTo>
                    <a:pt x="1955495" y="203225"/>
                  </a:lnTo>
                  <a:lnTo>
                    <a:pt x="2094407" y="203225"/>
                  </a:lnTo>
                  <a:lnTo>
                    <a:pt x="2094407" y="260870"/>
                  </a:lnTo>
                  <a:lnTo>
                    <a:pt x="1965998" y="260870"/>
                  </a:lnTo>
                  <a:lnTo>
                    <a:pt x="1965998" y="476377"/>
                  </a:lnTo>
                  <a:lnTo>
                    <a:pt x="2273439" y="476377"/>
                  </a:lnTo>
                  <a:lnTo>
                    <a:pt x="2279408" y="416179"/>
                  </a:lnTo>
                  <a:lnTo>
                    <a:pt x="2283942" y="370535"/>
                  </a:lnTo>
                  <a:lnTo>
                    <a:pt x="2284222" y="360210"/>
                  </a:lnTo>
                  <a:lnTo>
                    <a:pt x="2284450" y="349719"/>
                  </a:lnTo>
                  <a:lnTo>
                    <a:pt x="2284603" y="340271"/>
                  </a:lnTo>
                  <a:lnTo>
                    <a:pt x="2284653" y="330746"/>
                  </a:lnTo>
                  <a:lnTo>
                    <a:pt x="2283879" y="317893"/>
                  </a:lnTo>
                  <a:lnTo>
                    <a:pt x="2282482" y="310896"/>
                  </a:lnTo>
                  <a:lnTo>
                    <a:pt x="2281567" y="306298"/>
                  </a:lnTo>
                  <a:lnTo>
                    <a:pt x="2260003" y="273672"/>
                  </a:lnTo>
                  <a:lnTo>
                    <a:pt x="2223935" y="260870"/>
                  </a:lnTo>
                  <a:lnTo>
                    <a:pt x="2218474" y="260870"/>
                  </a:lnTo>
                  <a:lnTo>
                    <a:pt x="2218474" y="330746"/>
                  </a:lnTo>
                  <a:lnTo>
                    <a:pt x="2218283" y="350100"/>
                  </a:lnTo>
                  <a:lnTo>
                    <a:pt x="2217724" y="370535"/>
                  </a:lnTo>
                  <a:lnTo>
                    <a:pt x="2216899" y="392430"/>
                  </a:lnTo>
                  <a:lnTo>
                    <a:pt x="2215845" y="416179"/>
                  </a:lnTo>
                  <a:lnTo>
                    <a:pt x="2034489" y="416179"/>
                  </a:lnTo>
                  <a:lnTo>
                    <a:pt x="2033435" y="392430"/>
                  </a:lnTo>
                  <a:lnTo>
                    <a:pt x="2032596" y="370255"/>
                  </a:lnTo>
                  <a:lnTo>
                    <a:pt x="2032050" y="350100"/>
                  </a:lnTo>
                  <a:lnTo>
                    <a:pt x="2031847" y="330746"/>
                  </a:lnTo>
                  <a:lnTo>
                    <a:pt x="2033104" y="322719"/>
                  </a:lnTo>
                  <a:lnTo>
                    <a:pt x="2036813" y="316725"/>
                  </a:lnTo>
                  <a:lnTo>
                    <a:pt x="2042820" y="312801"/>
                  </a:lnTo>
                  <a:lnTo>
                    <a:pt x="2050986" y="310896"/>
                  </a:lnTo>
                  <a:lnTo>
                    <a:pt x="2050986" y="311213"/>
                  </a:lnTo>
                  <a:lnTo>
                    <a:pt x="2201507" y="311213"/>
                  </a:lnTo>
                  <a:lnTo>
                    <a:pt x="2208720" y="313436"/>
                  </a:lnTo>
                  <a:lnTo>
                    <a:pt x="2214054" y="317385"/>
                  </a:lnTo>
                  <a:lnTo>
                    <a:pt x="2217356" y="323164"/>
                  </a:lnTo>
                  <a:lnTo>
                    <a:pt x="2218474" y="330746"/>
                  </a:lnTo>
                  <a:lnTo>
                    <a:pt x="2218474" y="260870"/>
                  </a:lnTo>
                  <a:lnTo>
                    <a:pt x="2160651" y="260870"/>
                  </a:lnTo>
                  <a:lnTo>
                    <a:pt x="2160651" y="203149"/>
                  </a:lnTo>
                  <a:lnTo>
                    <a:pt x="2297315" y="203149"/>
                  </a:lnTo>
                  <a:lnTo>
                    <a:pt x="2297315" y="143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6518148" y="1791487"/>
            <a:ext cx="879475" cy="371475"/>
          </a:xfrm>
          <a:custGeom>
            <a:avLst/>
            <a:gdLst/>
            <a:ahLst/>
            <a:cxnLst/>
            <a:rect l="l" t="t" r="r" b="b"/>
            <a:pathLst>
              <a:path w="879475" h="371475">
                <a:moveTo>
                  <a:pt x="483158" y="118198"/>
                </a:moveTo>
                <a:lnTo>
                  <a:pt x="434746" y="4699"/>
                </a:lnTo>
                <a:lnTo>
                  <a:pt x="288658" y="0"/>
                </a:lnTo>
                <a:lnTo>
                  <a:pt x="0" y="76809"/>
                </a:lnTo>
                <a:lnTo>
                  <a:pt x="23101" y="84467"/>
                </a:lnTo>
                <a:lnTo>
                  <a:pt x="78930" y="113385"/>
                </a:lnTo>
                <a:lnTo>
                  <a:pt x="147231" y="172504"/>
                </a:lnTo>
                <a:lnTo>
                  <a:pt x="207772" y="270738"/>
                </a:lnTo>
                <a:lnTo>
                  <a:pt x="230657" y="320459"/>
                </a:lnTo>
                <a:lnTo>
                  <a:pt x="257048" y="347484"/>
                </a:lnTo>
                <a:lnTo>
                  <a:pt x="303809" y="361226"/>
                </a:lnTo>
                <a:lnTo>
                  <a:pt x="387858" y="371068"/>
                </a:lnTo>
                <a:lnTo>
                  <a:pt x="394144" y="330568"/>
                </a:lnTo>
                <a:lnTo>
                  <a:pt x="389661" y="299948"/>
                </a:lnTo>
                <a:lnTo>
                  <a:pt x="368452" y="263817"/>
                </a:lnTo>
                <a:lnTo>
                  <a:pt x="324612" y="206730"/>
                </a:lnTo>
                <a:lnTo>
                  <a:pt x="370801" y="232321"/>
                </a:lnTo>
                <a:lnTo>
                  <a:pt x="402272" y="257632"/>
                </a:lnTo>
                <a:lnTo>
                  <a:pt x="433438" y="297751"/>
                </a:lnTo>
                <a:lnTo>
                  <a:pt x="478790" y="367766"/>
                </a:lnTo>
                <a:lnTo>
                  <a:pt x="483158" y="118198"/>
                </a:lnTo>
                <a:close/>
              </a:path>
              <a:path w="879475" h="371475">
                <a:moveTo>
                  <a:pt x="879348" y="124561"/>
                </a:moveTo>
                <a:lnTo>
                  <a:pt x="652284" y="64477"/>
                </a:lnTo>
                <a:lnTo>
                  <a:pt x="537337" y="68199"/>
                </a:lnTo>
                <a:lnTo>
                  <a:pt x="499148" y="157086"/>
                </a:lnTo>
                <a:lnTo>
                  <a:pt x="502412" y="352526"/>
                </a:lnTo>
                <a:lnTo>
                  <a:pt x="538099" y="298005"/>
                </a:lnTo>
                <a:lnTo>
                  <a:pt x="562686" y="266852"/>
                </a:lnTo>
                <a:lnTo>
                  <a:pt x="587578" y="247396"/>
                </a:lnTo>
                <a:lnTo>
                  <a:pt x="624205" y="227939"/>
                </a:lnTo>
                <a:lnTo>
                  <a:pt x="589622" y="271449"/>
                </a:lnTo>
                <a:lnTo>
                  <a:pt x="572858" y="299275"/>
                </a:lnTo>
                <a:lnTo>
                  <a:pt x="569188" y="323405"/>
                </a:lnTo>
                <a:lnTo>
                  <a:pt x="573913" y="355828"/>
                </a:lnTo>
                <a:lnTo>
                  <a:pt x="640054" y="347243"/>
                </a:lnTo>
                <a:lnTo>
                  <a:pt x="676821" y="336181"/>
                </a:lnTo>
                <a:lnTo>
                  <a:pt x="697471" y="315252"/>
                </a:lnTo>
                <a:lnTo>
                  <a:pt x="715264" y="277088"/>
                </a:lnTo>
                <a:lnTo>
                  <a:pt x="763511" y="199999"/>
                </a:lnTo>
                <a:lnTo>
                  <a:pt x="817397" y="153492"/>
                </a:lnTo>
                <a:lnTo>
                  <a:pt x="861237" y="130644"/>
                </a:lnTo>
                <a:lnTo>
                  <a:pt x="879348" y="124561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34647" y="6284467"/>
            <a:ext cx="237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8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1893" y="183642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5372" y="1148842"/>
            <a:ext cx="2158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計分架構說明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6259" y="1190244"/>
            <a:ext cx="4392295" cy="4067810"/>
            <a:chOff x="556259" y="1190244"/>
            <a:chExt cx="4392295" cy="4067810"/>
          </a:xfrm>
        </p:grpSpPr>
        <p:sp>
          <p:nvSpPr>
            <p:cNvPr id="6" name="object 6"/>
            <p:cNvSpPr/>
            <p:nvPr/>
          </p:nvSpPr>
          <p:spPr>
            <a:xfrm>
              <a:off x="556259" y="1190244"/>
              <a:ext cx="215265" cy="402590"/>
            </a:xfrm>
            <a:custGeom>
              <a:avLst/>
              <a:gdLst/>
              <a:ahLst/>
              <a:cxnLst/>
              <a:rect l="l" t="t" r="r" b="b"/>
              <a:pathLst>
                <a:path w="215265" h="402590">
                  <a:moveTo>
                    <a:pt x="107442" y="0"/>
                  </a:moveTo>
                  <a:lnTo>
                    <a:pt x="0" y="0"/>
                  </a:lnTo>
                  <a:lnTo>
                    <a:pt x="107442" y="201168"/>
                  </a:lnTo>
                  <a:lnTo>
                    <a:pt x="0" y="402336"/>
                  </a:lnTo>
                  <a:lnTo>
                    <a:pt x="107442" y="402336"/>
                  </a:lnTo>
                  <a:lnTo>
                    <a:pt x="214884" y="201168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5235" y="1190244"/>
              <a:ext cx="216535" cy="402590"/>
            </a:xfrm>
            <a:custGeom>
              <a:avLst/>
              <a:gdLst/>
              <a:ahLst/>
              <a:cxnLst/>
              <a:rect l="l" t="t" r="r" b="b"/>
              <a:pathLst>
                <a:path w="216534" h="402590">
                  <a:moveTo>
                    <a:pt x="108204" y="0"/>
                  </a:moveTo>
                  <a:lnTo>
                    <a:pt x="0" y="0"/>
                  </a:lnTo>
                  <a:lnTo>
                    <a:pt x="108204" y="201168"/>
                  </a:lnTo>
                  <a:lnTo>
                    <a:pt x="0" y="402336"/>
                  </a:lnTo>
                  <a:lnTo>
                    <a:pt x="108204" y="402336"/>
                  </a:lnTo>
                  <a:lnTo>
                    <a:pt x="216408" y="201168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355" y="1190244"/>
              <a:ext cx="216535" cy="402590"/>
            </a:xfrm>
            <a:custGeom>
              <a:avLst/>
              <a:gdLst/>
              <a:ahLst/>
              <a:cxnLst/>
              <a:rect l="l" t="t" r="r" b="b"/>
              <a:pathLst>
                <a:path w="216534" h="402590">
                  <a:moveTo>
                    <a:pt x="108204" y="0"/>
                  </a:moveTo>
                  <a:lnTo>
                    <a:pt x="0" y="0"/>
                  </a:lnTo>
                  <a:lnTo>
                    <a:pt x="108204" y="201168"/>
                  </a:lnTo>
                  <a:lnTo>
                    <a:pt x="0" y="402336"/>
                  </a:lnTo>
                  <a:lnTo>
                    <a:pt x="108204" y="402336"/>
                  </a:lnTo>
                  <a:lnTo>
                    <a:pt x="216408" y="201168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1304" y="4674108"/>
              <a:ext cx="2897505" cy="584200"/>
            </a:xfrm>
            <a:custGeom>
              <a:avLst/>
              <a:gdLst/>
              <a:ahLst/>
              <a:cxnLst/>
              <a:rect l="l" t="t" r="r" b="b"/>
              <a:pathLst>
                <a:path w="2897504" h="584200">
                  <a:moveTo>
                    <a:pt x="2843149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529717"/>
                  </a:lnTo>
                  <a:lnTo>
                    <a:pt x="4236" y="550741"/>
                  </a:lnTo>
                  <a:lnTo>
                    <a:pt x="15795" y="567896"/>
                  </a:lnTo>
                  <a:lnTo>
                    <a:pt x="32950" y="579455"/>
                  </a:lnTo>
                  <a:lnTo>
                    <a:pt x="53975" y="583692"/>
                  </a:lnTo>
                  <a:lnTo>
                    <a:pt x="2843149" y="583692"/>
                  </a:lnTo>
                  <a:lnTo>
                    <a:pt x="2864173" y="579455"/>
                  </a:lnTo>
                  <a:lnTo>
                    <a:pt x="2881328" y="567896"/>
                  </a:lnTo>
                  <a:lnTo>
                    <a:pt x="2892887" y="550741"/>
                  </a:lnTo>
                  <a:lnTo>
                    <a:pt x="2897124" y="529717"/>
                  </a:lnTo>
                  <a:lnTo>
                    <a:pt x="2897124" y="53975"/>
                  </a:lnTo>
                  <a:lnTo>
                    <a:pt x="2892887" y="32950"/>
                  </a:lnTo>
                  <a:lnTo>
                    <a:pt x="2881328" y="15795"/>
                  </a:lnTo>
                  <a:lnTo>
                    <a:pt x="2864173" y="4236"/>
                  </a:lnTo>
                  <a:lnTo>
                    <a:pt x="2843149" y="0"/>
                  </a:lnTo>
                  <a:close/>
                </a:path>
              </a:pathLst>
            </a:custGeom>
            <a:solidFill>
              <a:srgbClr val="A92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6627" y="4642103"/>
              <a:ext cx="2971800" cy="584200"/>
            </a:xfrm>
            <a:custGeom>
              <a:avLst/>
              <a:gdLst/>
              <a:ahLst/>
              <a:cxnLst/>
              <a:rect l="l" t="t" r="r" b="b"/>
              <a:pathLst>
                <a:path w="2971800" h="584200">
                  <a:moveTo>
                    <a:pt x="2917825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529717"/>
                  </a:lnTo>
                  <a:lnTo>
                    <a:pt x="4236" y="550741"/>
                  </a:lnTo>
                  <a:lnTo>
                    <a:pt x="15795" y="567896"/>
                  </a:lnTo>
                  <a:lnTo>
                    <a:pt x="32950" y="579455"/>
                  </a:lnTo>
                  <a:lnTo>
                    <a:pt x="53975" y="583692"/>
                  </a:lnTo>
                  <a:lnTo>
                    <a:pt x="2917825" y="583692"/>
                  </a:lnTo>
                  <a:lnTo>
                    <a:pt x="2938849" y="579455"/>
                  </a:lnTo>
                  <a:lnTo>
                    <a:pt x="2956004" y="567896"/>
                  </a:lnTo>
                  <a:lnTo>
                    <a:pt x="2967563" y="550741"/>
                  </a:lnTo>
                  <a:lnTo>
                    <a:pt x="2971800" y="529717"/>
                  </a:lnTo>
                  <a:lnTo>
                    <a:pt x="2971800" y="53975"/>
                  </a:lnTo>
                  <a:lnTo>
                    <a:pt x="2967563" y="32950"/>
                  </a:lnTo>
                  <a:lnTo>
                    <a:pt x="2956004" y="15795"/>
                  </a:lnTo>
                  <a:lnTo>
                    <a:pt x="2938849" y="4236"/>
                  </a:lnTo>
                  <a:lnTo>
                    <a:pt x="2917825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47061" y="4802885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指定採購項目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11679" y="3616452"/>
            <a:ext cx="2906395" cy="475615"/>
            <a:chOff x="2011679" y="3616452"/>
            <a:chExt cx="2906395" cy="475615"/>
          </a:xfrm>
        </p:grpSpPr>
        <p:sp>
          <p:nvSpPr>
            <p:cNvPr id="13" name="object 13"/>
            <p:cNvSpPr/>
            <p:nvPr/>
          </p:nvSpPr>
          <p:spPr>
            <a:xfrm>
              <a:off x="2011679" y="3649980"/>
              <a:ext cx="2906395" cy="441959"/>
            </a:xfrm>
            <a:custGeom>
              <a:avLst/>
              <a:gdLst/>
              <a:ahLst/>
              <a:cxnLst/>
              <a:rect l="l" t="t" r="r" b="b"/>
              <a:pathLst>
                <a:path w="2906395" h="441960">
                  <a:moveTo>
                    <a:pt x="2859151" y="0"/>
                  </a:moveTo>
                  <a:lnTo>
                    <a:pt x="47117" y="0"/>
                  </a:lnTo>
                  <a:lnTo>
                    <a:pt x="28771" y="3700"/>
                  </a:lnTo>
                  <a:lnTo>
                    <a:pt x="13795" y="13795"/>
                  </a:lnTo>
                  <a:lnTo>
                    <a:pt x="3700" y="28771"/>
                  </a:lnTo>
                  <a:lnTo>
                    <a:pt x="0" y="47117"/>
                  </a:lnTo>
                  <a:lnTo>
                    <a:pt x="0" y="394843"/>
                  </a:lnTo>
                  <a:lnTo>
                    <a:pt x="3700" y="413188"/>
                  </a:lnTo>
                  <a:lnTo>
                    <a:pt x="13795" y="428164"/>
                  </a:lnTo>
                  <a:lnTo>
                    <a:pt x="28771" y="438259"/>
                  </a:lnTo>
                  <a:lnTo>
                    <a:pt x="47117" y="441960"/>
                  </a:lnTo>
                  <a:lnTo>
                    <a:pt x="2859151" y="441960"/>
                  </a:lnTo>
                  <a:lnTo>
                    <a:pt x="2877496" y="438259"/>
                  </a:lnTo>
                  <a:lnTo>
                    <a:pt x="2892472" y="428164"/>
                  </a:lnTo>
                  <a:lnTo>
                    <a:pt x="2902567" y="413188"/>
                  </a:lnTo>
                  <a:lnTo>
                    <a:pt x="2906268" y="394843"/>
                  </a:lnTo>
                  <a:lnTo>
                    <a:pt x="2906268" y="47117"/>
                  </a:lnTo>
                  <a:lnTo>
                    <a:pt x="2902567" y="28771"/>
                  </a:lnTo>
                  <a:lnTo>
                    <a:pt x="2892472" y="13795"/>
                  </a:lnTo>
                  <a:lnTo>
                    <a:pt x="2877496" y="3700"/>
                  </a:lnTo>
                  <a:lnTo>
                    <a:pt x="285915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11679" y="3616452"/>
              <a:ext cx="2906395" cy="441959"/>
            </a:xfrm>
            <a:custGeom>
              <a:avLst/>
              <a:gdLst/>
              <a:ahLst/>
              <a:cxnLst/>
              <a:rect l="l" t="t" r="r" b="b"/>
              <a:pathLst>
                <a:path w="2906395" h="441960">
                  <a:moveTo>
                    <a:pt x="2859151" y="0"/>
                  </a:moveTo>
                  <a:lnTo>
                    <a:pt x="47117" y="0"/>
                  </a:lnTo>
                  <a:lnTo>
                    <a:pt x="28771" y="3700"/>
                  </a:lnTo>
                  <a:lnTo>
                    <a:pt x="13795" y="13795"/>
                  </a:lnTo>
                  <a:lnTo>
                    <a:pt x="3700" y="28771"/>
                  </a:lnTo>
                  <a:lnTo>
                    <a:pt x="0" y="47117"/>
                  </a:lnTo>
                  <a:lnTo>
                    <a:pt x="0" y="394843"/>
                  </a:lnTo>
                  <a:lnTo>
                    <a:pt x="3700" y="413188"/>
                  </a:lnTo>
                  <a:lnTo>
                    <a:pt x="13795" y="428164"/>
                  </a:lnTo>
                  <a:lnTo>
                    <a:pt x="28771" y="438259"/>
                  </a:lnTo>
                  <a:lnTo>
                    <a:pt x="47117" y="441960"/>
                  </a:lnTo>
                  <a:lnTo>
                    <a:pt x="2859151" y="441960"/>
                  </a:lnTo>
                  <a:lnTo>
                    <a:pt x="2877496" y="438259"/>
                  </a:lnTo>
                  <a:lnTo>
                    <a:pt x="2892472" y="428164"/>
                  </a:lnTo>
                  <a:lnTo>
                    <a:pt x="2902567" y="413188"/>
                  </a:lnTo>
                  <a:lnTo>
                    <a:pt x="2906268" y="394843"/>
                  </a:lnTo>
                  <a:lnTo>
                    <a:pt x="2906268" y="47117"/>
                  </a:lnTo>
                  <a:lnTo>
                    <a:pt x="2902567" y="28771"/>
                  </a:lnTo>
                  <a:lnTo>
                    <a:pt x="2892472" y="13795"/>
                  </a:lnTo>
                  <a:lnTo>
                    <a:pt x="2877496" y="3700"/>
                  </a:lnTo>
                  <a:lnTo>
                    <a:pt x="2859151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27375" y="367207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206E8A"/>
                </a:solidFill>
                <a:latin typeface="Noto Sans CJK JP Medium"/>
                <a:cs typeface="Noto Sans CJK JP Medium"/>
              </a:rPr>
              <a:t>原始分數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71515" y="3616452"/>
            <a:ext cx="5716905" cy="475615"/>
            <a:chOff x="5271515" y="3616452"/>
            <a:chExt cx="5716905" cy="475615"/>
          </a:xfrm>
        </p:grpSpPr>
        <p:sp>
          <p:nvSpPr>
            <p:cNvPr id="17" name="object 17"/>
            <p:cNvSpPr/>
            <p:nvPr/>
          </p:nvSpPr>
          <p:spPr>
            <a:xfrm>
              <a:off x="5271515" y="3814572"/>
              <a:ext cx="5716905" cy="277495"/>
            </a:xfrm>
            <a:custGeom>
              <a:avLst/>
              <a:gdLst/>
              <a:ahLst/>
              <a:cxnLst/>
              <a:rect l="l" t="t" r="r" b="b"/>
              <a:pathLst>
                <a:path w="5716905" h="277495">
                  <a:moveTo>
                    <a:pt x="5686933" y="0"/>
                  </a:moveTo>
                  <a:lnTo>
                    <a:pt x="29591" y="0"/>
                  </a:lnTo>
                  <a:lnTo>
                    <a:pt x="18055" y="2319"/>
                  </a:lnTo>
                  <a:lnTo>
                    <a:pt x="8651" y="8651"/>
                  </a:lnTo>
                  <a:lnTo>
                    <a:pt x="2319" y="18055"/>
                  </a:lnTo>
                  <a:lnTo>
                    <a:pt x="0" y="29590"/>
                  </a:lnTo>
                  <a:lnTo>
                    <a:pt x="0" y="247776"/>
                  </a:lnTo>
                  <a:lnTo>
                    <a:pt x="2319" y="259312"/>
                  </a:lnTo>
                  <a:lnTo>
                    <a:pt x="8651" y="268716"/>
                  </a:lnTo>
                  <a:lnTo>
                    <a:pt x="18055" y="275048"/>
                  </a:lnTo>
                  <a:lnTo>
                    <a:pt x="29591" y="277367"/>
                  </a:lnTo>
                  <a:lnTo>
                    <a:pt x="5686933" y="277367"/>
                  </a:lnTo>
                  <a:lnTo>
                    <a:pt x="5698468" y="275048"/>
                  </a:lnTo>
                  <a:lnTo>
                    <a:pt x="5707872" y="268716"/>
                  </a:lnTo>
                  <a:lnTo>
                    <a:pt x="5714204" y="259312"/>
                  </a:lnTo>
                  <a:lnTo>
                    <a:pt x="5716524" y="247776"/>
                  </a:lnTo>
                  <a:lnTo>
                    <a:pt x="5716524" y="29590"/>
                  </a:lnTo>
                  <a:lnTo>
                    <a:pt x="5714204" y="18055"/>
                  </a:lnTo>
                  <a:lnTo>
                    <a:pt x="5707872" y="8651"/>
                  </a:lnTo>
                  <a:lnTo>
                    <a:pt x="5698468" y="2319"/>
                  </a:lnTo>
                  <a:lnTo>
                    <a:pt x="568693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71515" y="3616452"/>
              <a:ext cx="5716905" cy="445134"/>
            </a:xfrm>
            <a:custGeom>
              <a:avLst/>
              <a:gdLst/>
              <a:ahLst/>
              <a:cxnLst/>
              <a:rect l="l" t="t" r="r" b="b"/>
              <a:pathLst>
                <a:path w="5716905" h="445135">
                  <a:moveTo>
                    <a:pt x="5669153" y="0"/>
                  </a:moveTo>
                  <a:lnTo>
                    <a:pt x="47371" y="0"/>
                  </a:lnTo>
                  <a:lnTo>
                    <a:pt x="28932" y="3722"/>
                  </a:lnTo>
                  <a:lnTo>
                    <a:pt x="13874" y="13874"/>
                  </a:lnTo>
                  <a:lnTo>
                    <a:pt x="3722" y="28932"/>
                  </a:lnTo>
                  <a:lnTo>
                    <a:pt x="0" y="47371"/>
                  </a:lnTo>
                  <a:lnTo>
                    <a:pt x="0" y="397637"/>
                  </a:lnTo>
                  <a:lnTo>
                    <a:pt x="3722" y="416075"/>
                  </a:lnTo>
                  <a:lnTo>
                    <a:pt x="13874" y="431133"/>
                  </a:lnTo>
                  <a:lnTo>
                    <a:pt x="28932" y="441285"/>
                  </a:lnTo>
                  <a:lnTo>
                    <a:pt x="47371" y="445008"/>
                  </a:lnTo>
                  <a:lnTo>
                    <a:pt x="5669153" y="445008"/>
                  </a:lnTo>
                  <a:lnTo>
                    <a:pt x="5687591" y="441285"/>
                  </a:lnTo>
                  <a:lnTo>
                    <a:pt x="5702649" y="431133"/>
                  </a:lnTo>
                  <a:lnTo>
                    <a:pt x="5712801" y="416075"/>
                  </a:lnTo>
                  <a:lnTo>
                    <a:pt x="5716524" y="397637"/>
                  </a:lnTo>
                  <a:lnTo>
                    <a:pt x="5716524" y="47371"/>
                  </a:lnTo>
                  <a:lnTo>
                    <a:pt x="5712801" y="28932"/>
                  </a:lnTo>
                  <a:lnTo>
                    <a:pt x="5702649" y="13874"/>
                  </a:lnTo>
                  <a:lnTo>
                    <a:pt x="5687591" y="3722"/>
                  </a:lnTo>
                  <a:lnTo>
                    <a:pt x="5669153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46593" y="3672078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206E8A"/>
                </a:solidFill>
                <a:latin typeface="Noto Sans CJK JP Medium"/>
                <a:cs typeface="Noto Sans CJK JP Medium"/>
              </a:rPr>
              <a:t>總分加減分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75503" y="4800600"/>
            <a:ext cx="1760220" cy="434340"/>
            <a:chOff x="5175503" y="4800600"/>
            <a:chExt cx="1760220" cy="434340"/>
          </a:xfrm>
        </p:grpSpPr>
        <p:sp>
          <p:nvSpPr>
            <p:cNvPr id="21" name="object 21"/>
            <p:cNvSpPr/>
            <p:nvPr/>
          </p:nvSpPr>
          <p:spPr>
            <a:xfrm>
              <a:off x="5175503" y="4832603"/>
              <a:ext cx="1760220" cy="393700"/>
            </a:xfrm>
            <a:custGeom>
              <a:avLst/>
              <a:gdLst/>
              <a:ahLst/>
              <a:cxnLst/>
              <a:rect l="l" t="t" r="r" b="b"/>
              <a:pathLst>
                <a:path w="1760220" h="393700">
                  <a:moveTo>
                    <a:pt x="1723898" y="0"/>
                  </a:moveTo>
                  <a:lnTo>
                    <a:pt x="36322" y="0"/>
                  </a:lnTo>
                  <a:lnTo>
                    <a:pt x="22181" y="2853"/>
                  </a:lnTo>
                  <a:lnTo>
                    <a:pt x="10636" y="10636"/>
                  </a:lnTo>
                  <a:lnTo>
                    <a:pt x="2853" y="22181"/>
                  </a:lnTo>
                  <a:lnTo>
                    <a:pt x="0" y="36322"/>
                  </a:lnTo>
                  <a:lnTo>
                    <a:pt x="0" y="356870"/>
                  </a:lnTo>
                  <a:lnTo>
                    <a:pt x="2853" y="371010"/>
                  </a:lnTo>
                  <a:lnTo>
                    <a:pt x="10636" y="382555"/>
                  </a:lnTo>
                  <a:lnTo>
                    <a:pt x="22181" y="390338"/>
                  </a:lnTo>
                  <a:lnTo>
                    <a:pt x="36322" y="393192"/>
                  </a:lnTo>
                  <a:lnTo>
                    <a:pt x="1723898" y="393192"/>
                  </a:lnTo>
                  <a:lnTo>
                    <a:pt x="1738038" y="390338"/>
                  </a:lnTo>
                  <a:lnTo>
                    <a:pt x="1749583" y="382555"/>
                  </a:lnTo>
                  <a:lnTo>
                    <a:pt x="1757366" y="371010"/>
                  </a:lnTo>
                  <a:lnTo>
                    <a:pt x="1760220" y="356870"/>
                  </a:lnTo>
                  <a:lnTo>
                    <a:pt x="1760220" y="36322"/>
                  </a:lnTo>
                  <a:lnTo>
                    <a:pt x="1757366" y="22181"/>
                  </a:lnTo>
                  <a:lnTo>
                    <a:pt x="1749583" y="10636"/>
                  </a:lnTo>
                  <a:lnTo>
                    <a:pt x="1738038" y="2853"/>
                  </a:lnTo>
                  <a:lnTo>
                    <a:pt x="1723898" y="0"/>
                  </a:lnTo>
                  <a:close/>
                </a:path>
              </a:pathLst>
            </a:custGeom>
            <a:solidFill>
              <a:srgbClr val="185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75503" y="4800600"/>
              <a:ext cx="1760220" cy="434340"/>
            </a:xfrm>
            <a:custGeom>
              <a:avLst/>
              <a:gdLst/>
              <a:ahLst/>
              <a:cxnLst/>
              <a:rect l="l" t="t" r="r" b="b"/>
              <a:pathLst>
                <a:path w="1760220" h="434339">
                  <a:moveTo>
                    <a:pt x="1720088" y="0"/>
                  </a:moveTo>
                  <a:lnTo>
                    <a:pt x="40132" y="0"/>
                  </a:lnTo>
                  <a:lnTo>
                    <a:pt x="24538" y="3163"/>
                  </a:lnTo>
                  <a:lnTo>
                    <a:pt x="11779" y="11779"/>
                  </a:lnTo>
                  <a:lnTo>
                    <a:pt x="3163" y="24538"/>
                  </a:lnTo>
                  <a:lnTo>
                    <a:pt x="0" y="40131"/>
                  </a:lnTo>
                  <a:lnTo>
                    <a:pt x="0" y="394207"/>
                  </a:lnTo>
                  <a:lnTo>
                    <a:pt x="3163" y="409801"/>
                  </a:lnTo>
                  <a:lnTo>
                    <a:pt x="11779" y="422560"/>
                  </a:lnTo>
                  <a:lnTo>
                    <a:pt x="24538" y="431176"/>
                  </a:lnTo>
                  <a:lnTo>
                    <a:pt x="40132" y="434339"/>
                  </a:lnTo>
                  <a:lnTo>
                    <a:pt x="1720088" y="434339"/>
                  </a:lnTo>
                  <a:lnTo>
                    <a:pt x="1735681" y="431176"/>
                  </a:lnTo>
                  <a:lnTo>
                    <a:pt x="1748440" y="422560"/>
                  </a:lnTo>
                  <a:lnTo>
                    <a:pt x="1757056" y="409801"/>
                  </a:lnTo>
                  <a:lnTo>
                    <a:pt x="1760220" y="394207"/>
                  </a:lnTo>
                  <a:lnTo>
                    <a:pt x="1760220" y="40131"/>
                  </a:lnTo>
                  <a:lnTo>
                    <a:pt x="1757056" y="24538"/>
                  </a:lnTo>
                  <a:lnTo>
                    <a:pt x="1748440" y="11779"/>
                  </a:lnTo>
                  <a:lnTo>
                    <a:pt x="1735681" y="3163"/>
                  </a:lnTo>
                  <a:lnTo>
                    <a:pt x="1720088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57621" y="4831207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加分採購項目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75503" y="5318759"/>
            <a:ext cx="1760220" cy="394970"/>
            <a:chOff x="5175503" y="5318759"/>
            <a:chExt cx="1760220" cy="394970"/>
          </a:xfrm>
        </p:grpSpPr>
        <p:sp>
          <p:nvSpPr>
            <p:cNvPr id="25" name="object 25"/>
            <p:cNvSpPr/>
            <p:nvPr/>
          </p:nvSpPr>
          <p:spPr>
            <a:xfrm>
              <a:off x="5175503" y="5352287"/>
              <a:ext cx="1760220" cy="361315"/>
            </a:xfrm>
            <a:custGeom>
              <a:avLst/>
              <a:gdLst/>
              <a:ahLst/>
              <a:cxnLst/>
              <a:rect l="l" t="t" r="r" b="b"/>
              <a:pathLst>
                <a:path w="1760220" h="361314">
                  <a:moveTo>
                    <a:pt x="1726819" y="0"/>
                  </a:moveTo>
                  <a:lnTo>
                    <a:pt x="33401" y="0"/>
                  </a:lnTo>
                  <a:lnTo>
                    <a:pt x="20413" y="2629"/>
                  </a:lnTo>
                  <a:lnTo>
                    <a:pt x="9794" y="9794"/>
                  </a:lnTo>
                  <a:lnTo>
                    <a:pt x="2629" y="20413"/>
                  </a:lnTo>
                  <a:lnTo>
                    <a:pt x="0" y="33400"/>
                  </a:lnTo>
                  <a:lnTo>
                    <a:pt x="0" y="327786"/>
                  </a:lnTo>
                  <a:lnTo>
                    <a:pt x="2629" y="340790"/>
                  </a:lnTo>
                  <a:lnTo>
                    <a:pt x="9794" y="351407"/>
                  </a:lnTo>
                  <a:lnTo>
                    <a:pt x="20413" y="358564"/>
                  </a:lnTo>
                  <a:lnTo>
                    <a:pt x="33401" y="361187"/>
                  </a:lnTo>
                  <a:lnTo>
                    <a:pt x="1726819" y="361187"/>
                  </a:lnTo>
                  <a:lnTo>
                    <a:pt x="1739806" y="358564"/>
                  </a:lnTo>
                  <a:lnTo>
                    <a:pt x="1750425" y="351407"/>
                  </a:lnTo>
                  <a:lnTo>
                    <a:pt x="1757590" y="340790"/>
                  </a:lnTo>
                  <a:lnTo>
                    <a:pt x="1760220" y="327786"/>
                  </a:lnTo>
                  <a:lnTo>
                    <a:pt x="1760220" y="33400"/>
                  </a:lnTo>
                  <a:lnTo>
                    <a:pt x="1757590" y="20413"/>
                  </a:lnTo>
                  <a:lnTo>
                    <a:pt x="1750425" y="9794"/>
                  </a:lnTo>
                  <a:lnTo>
                    <a:pt x="1739806" y="2629"/>
                  </a:lnTo>
                  <a:lnTo>
                    <a:pt x="1726819" y="0"/>
                  </a:lnTo>
                  <a:close/>
                </a:path>
              </a:pathLst>
            </a:custGeom>
            <a:solidFill>
              <a:srgbClr val="A75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75503" y="5318759"/>
              <a:ext cx="1760220" cy="358140"/>
            </a:xfrm>
            <a:custGeom>
              <a:avLst/>
              <a:gdLst/>
              <a:ahLst/>
              <a:cxnLst/>
              <a:rect l="l" t="t" r="r" b="b"/>
              <a:pathLst>
                <a:path w="1760220" h="358139">
                  <a:moveTo>
                    <a:pt x="1727073" y="0"/>
                  </a:moveTo>
                  <a:lnTo>
                    <a:pt x="33147" y="0"/>
                  </a:lnTo>
                  <a:lnTo>
                    <a:pt x="20252" y="2607"/>
                  </a:lnTo>
                  <a:lnTo>
                    <a:pt x="9715" y="9715"/>
                  </a:lnTo>
                  <a:lnTo>
                    <a:pt x="2607" y="20252"/>
                  </a:lnTo>
                  <a:lnTo>
                    <a:pt x="0" y="33146"/>
                  </a:lnTo>
                  <a:lnTo>
                    <a:pt x="0" y="325018"/>
                  </a:lnTo>
                  <a:lnTo>
                    <a:pt x="2607" y="337908"/>
                  </a:lnTo>
                  <a:lnTo>
                    <a:pt x="9715" y="348437"/>
                  </a:lnTo>
                  <a:lnTo>
                    <a:pt x="20252" y="355536"/>
                  </a:lnTo>
                  <a:lnTo>
                    <a:pt x="33147" y="358139"/>
                  </a:lnTo>
                  <a:lnTo>
                    <a:pt x="1727073" y="358139"/>
                  </a:lnTo>
                  <a:lnTo>
                    <a:pt x="1739967" y="355536"/>
                  </a:lnTo>
                  <a:lnTo>
                    <a:pt x="1750504" y="348437"/>
                  </a:lnTo>
                  <a:lnTo>
                    <a:pt x="1757612" y="337908"/>
                  </a:lnTo>
                  <a:lnTo>
                    <a:pt x="1760220" y="325018"/>
                  </a:lnTo>
                  <a:lnTo>
                    <a:pt x="1760220" y="33146"/>
                  </a:lnTo>
                  <a:lnTo>
                    <a:pt x="1757612" y="20252"/>
                  </a:lnTo>
                  <a:lnTo>
                    <a:pt x="1750504" y="9715"/>
                  </a:lnTo>
                  <a:lnTo>
                    <a:pt x="1739967" y="2607"/>
                  </a:lnTo>
                  <a:lnTo>
                    <a:pt x="1727073" y="0"/>
                  </a:lnTo>
                  <a:close/>
                </a:path>
              </a:pathLst>
            </a:custGeom>
            <a:solidFill>
              <a:srgbClr val="D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175503" y="5789676"/>
            <a:ext cx="1760220" cy="330835"/>
            <a:chOff x="5175503" y="5789676"/>
            <a:chExt cx="1760220" cy="330835"/>
          </a:xfrm>
        </p:grpSpPr>
        <p:sp>
          <p:nvSpPr>
            <p:cNvPr id="28" name="object 28"/>
            <p:cNvSpPr/>
            <p:nvPr/>
          </p:nvSpPr>
          <p:spPr>
            <a:xfrm>
              <a:off x="5175503" y="5818632"/>
              <a:ext cx="1760220" cy="302260"/>
            </a:xfrm>
            <a:custGeom>
              <a:avLst/>
              <a:gdLst/>
              <a:ahLst/>
              <a:cxnLst/>
              <a:rect l="l" t="t" r="r" b="b"/>
              <a:pathLst>
                <a:path w="1760220" h="302260">
                  <a:moveTo>
                    <a:pt x="1732280" y="0"/>
                  </a:moveTo>
                  <a:lnTo>
                    <a:pt x="27940" y="0"/>
                  </a:lnTo>
                  <a:lnTo>
                    <a:pt x="17037" y="2193"/>
                  </a:lnTo>
                  <a:lnTo>
                    <a:pt x="8159" y="8174"/>
                  </a:lnTo>
                  <a:lnTo>
                    <a:pt x="2186" y="17043"/>
                  </a:lnTo>
                  <a:lnTo>
                    <a:pt x="0" y="27901"/>
                  </a:lnTo>
                  <a:lnTo>
                    <a:pt x="0" y="273850"/>
                  </a:lnTo>
                  <a:lnTo>
                    <a:pt x="2186" y="284708"/>
                  </a:lnTo>
                  <a:lnTo>
                    <a:pt x="8159" y="293577"/>
                  </a:lnTo>
                  <a:lnTo>
                    <a:pt x="17037" y="299558"/>
                  </a:lnTo>
                  <a:lnTo>
                    <a:pt x="27940" y="301752"/>
                  </a:lnTo>
                  <a:lnTo>
                    <a:pt x="1732280" y="301752"/>
                  </a:lnTo>
                  <a:lnTo>
                    <a:pt x="1743182" y="299558"/>
                  </a:lnTo>
                  <a:lnTo>
                    <a:pt x="1752060" y="293577"/>
                  </a:lnTo>
                  <a:lnTo>
                    <a:pt x="1758033" y="284708"/>
                  </a:lnTo>
                  <a:lnTo>
                    <a:pt x="1760220" y="273850"/>
                  </a:lnTo>
                  <a:lnTo>
                    <a:pt x="1760220" y="27901"/>
                  </a:lnTo>
                  <a:lnTo>
                    <a:pt x="1758033" y="17043"/>
                  </a:lnTo>
                  <a:lnTo>
                    <a:pt x="1752060" y="8174"/>
                  </a:lnTo>
                  <a:lnTo>
                    <a:pt x="1743182" y="2193"/>
                  </a:lnTo>
                  <a:lnTo>
                    <a:pt x="1732280" y="0"/>
                  </a:lnTo>
                  <a:close/>
                </a:path>
              </a:pathLst>
            </a:custGeom>
            <a:solidFill>
              <a:srgbClr val="2D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75503" y="5789676"/>
              <a:ext cx="1760220" cy="280670"/>
            </a:xfrm>
            <a:custGeom>
              <a:avLst/>
              <a:gdLst/>
              <a:ahLst/>
              <a:cxnLst/>
              <a:rect l="l" t="t" r="r" b="b"/>
              <a:pathLst>
                <a:path w="1760220" h="280670">
                  <a:moveTo>
                    <a:pt x="1734312" y="0"/>
                  </a:moveTo>
                  <a:lnTo>
                    <a:pt x="25908" y="0"/>
                  </a:lnTo>
                  <a:lnTo>
                    <a:pt x="15805" y="2037"/>
                  </a:lnTo>
                  <a:lnTo>
                    <a:pt x="7572" y="7594"/>
                  </a:lnTo>
                  <a:lnTo>
                    <a:pt x="2030" y="15837"/>
                  </a:lnTo>
                  <a:lnTo>
                    <a:pt x="0" y="25933"/>
                  </a:lnTo>
                  <a:lnTo>
                    <a:pt x="0" y="254482"/>
                  </a:lnTo>
                  <a:lnTo>
                    <a:pt x="2030" y="264578"/>
                  </a:lnTo>
                  <a:lnTo>
                    <a:pt x="7572" y="272821"/>
                  </a:lnTo>
                  <a:lnTo>
                    <a:pt x="15805" y="278378"/>
                  </a:lnTo>
                  <a:lnTo>
                    <a:pt x="25908" y="280416"/>
                  </a:lnTo>
                  <a:lnTo>
                    <a:pt x="1734312" y="280416"/>
                  </a:lnTo>
                  <a:lnTo>
                    <a:pt x="1744414" y="278378"/>
                  </a:lnTo>
                  <a:lnTo>
                    <a:pt x="1752647" y="272821"/>
                  </a:lnTo>
                  <a:lnTo>
                    <a:pt x="1758189" y="264578"/>
                  </a:lnTo>
                  <a:lnTo>
                    <a:pt x="1760220" y="254482"/>
                  </a:lnTo>
                  <a:lnTo>
                    <a:pt x="1760220" y="25933"/>
                  </a:lnTo>
                  <a:lnTo>
                    <a:pt x="1758189" y="15837"/>
                  </a:lnTo>
                  <a:lnTo>
                    <a:pt x="1752647" y="7594"/>
                  </a:lnTo>
                  <a:lnTo>
                    <a:pt x="1744414" y="2037"/>
                  </a:lnTo>
                  <a:lnTo>
                    <a:pt x="1734312" y="0"/>
                  </a:lnTo>
                  <a:close/>
                </a:path>
              </a:pathLst>
            </a:custGeom>
            <a:solidFill>
              <a:srgbClr val="3D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461253" y="5778804"/>
            <a:ext cx="1168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熟悉度測驗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147304" y="4896611"/>
            <a:ext cx="1393190" cy="1190625"/>
            <a:chOff x="8147304" y="4896611"/>
            <a:chExt cx="1393190" cy="1190625"/>
          </a:xfrm>
        </p:grpSpPr>
        <p:sp>
          <p:nvSpPr>
            <p:cNvPr id="32" name="object 32"/>
            <p:cNvSpPr/>
            <p:nvPr/>
          </p:nvSpPr>
          <p:spPr>
            <a:xfrm>
              <a:off x="8147304" y="4928615"/>
              <a:ext cx="1393190" cy="584200"/>
            </a:xfrm>
            <a:custGeom>
              <a:avLst/>
              <a:gdLst/>
              <a:ahLst/>
              <a:cxnLst/>
              <a:rect l="l" t="t" r="r" b="b"/>
              <a:pathLst>
                <a:path w="1393190" h="584200">
                  <a:moveTo>
                    <a:pt x="1338961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4"/>
                  </a:lnTo>
                  <a:lnTo>
                    <a:pt x="0" y="529716"/>
                  </a:lnTo>
                  <a:lnTo>
                    <a:pt x="4236" y="550741"/>
                  </a:lnTo>
                  <a:lnTo>
                    <a:pt x="15795" y="567896"/>
                  </a:lnTo>
                  <a:lnTo>
                    <a:pt x="32950" y="579455"/>
                  </a:lnTo>
                  <a:lnTo>
                    <a:pt x="53975" y="583691"/>
                  </a:lnTo>
                  <a:lnTo>
                    <a:pt x="1338961" y="583691"/>
                  </a:lnTo>
                  <a:lnTo>
                    <a:pt x="1359985" y="579455"/>
                  </a:lnTo>
                  <a:lnTo>
                    <a:pt x="1377140" y="567896"/>
                  </a:lnTo>
                  <a:lnTo>
                    <a:pt x="1388699" y="550741"/>
                  </a:lnTo>
                  <a:lnTo>
                    <a:pt x="1392936" y="529716"/>
                  </a:lnTo>
                  <a:lnTo>
                    <a:pt x="1392936" y="53974"/>
                  </a:lnTo>
                  <a:lnTo>
                    <a:pt x="1388699" y="32950"/>
                  </a:lnTo>
                  <a:lnTo>
                    <a:pt x="1377140" y="15795"/>
                  </a:lnTo>
                  <a:lnTo>
                    <a:pt x="1359985" y="4236"/>
                  </a:lnTo>
                  <a:lnTo>
                    <a:pt x="1338961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47304" y="4896611"/>
              <a:ext cx="1393190" cy="584200"/>
            </a:xfrm>
            <a:custGeom>
              <a:avLst/>
              <a:gdLst/>
              <a:ahLst/>
              <a:cxnLst/>
              <a:rect l="l" t="t" r="r" b="b"/>
              <a:pathLst>
                <a:path w="1393190" h="584200">
                  <a:moveTo>
                    <a:pt x="1338961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529717"/>
                  </a:lnTo>
                  <a:lnTo>
                    <a:pt x="4236" y="550741"/>
                  </a:lnTo>
                  <a:lnTo>
                    <a:pt x="15795" y="567896"/>
                  </a:lnTo>
                  <a:lnTo>
                    <a:pt x="32950" y="579455"/>
                  </a:lnTo>
                  <a:lnTo>
                    <a:pt x="53975" y="583692"/>
                  </a:lnTo>
                  <a:lnTo>
                    <a:pt x="1338961" y="583692"/>
                  </a:lnTo>
                  <a:lnTo>
                    <a:pt x="1359985" y="579455"/>
                  </a:lnTo>
                  <a:lnTo>
                    <a:pt x="1377140" y="567896"/>
                  </a:lnTo>
                  <a:lnTo>
                    <a:pt x="1388699" y="550741"/>
                  </a:lnTo>
                  <a:lnTo>
                    <a:pt x="1392936" y="529717"/>
                  </a:lnTo>
                  <a:lnTo>
                    <a:pt x="1392936" y="53975"/>
                  </a:lnTo>
                  <a:lnTo>
                    <a:pt x="1388699" y="32950"/>
                  </a:lnTo>
                  <a:lnTo>
                    <a:pt x="1377140" y="15795"/>
                  </a:lnTo>
                  <a:lnTo>
                    <a:pt x="1359985" y="4236"/>
                  </a:lnTo>
                  <a:lnTo>
                    <a:pt x="1338961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47304" y="5570219"/>
              <a:ext cx="1393190" cy="516890"/>
            </a:xfrm>
            <a:custGeom>
              <a:avLst/>
              <a:gdLst/>
              <a:ahLst/>
              <a:cxnLst/>
              <a:rect l="l" t="t" r="r" b="b"/>
              <a:pathLst>
                <a:path w="1393190" h="516889">
                  <a:moveTo>
                    <a:pt x="1345184" y="0"/>
                  </a:moveTo>
                  <a:lnTo>
                    <a:pt x="47752" y="0"/>
                  </a:lnTo>
                  <a:lnTo>
                    <a:pt x="29146" y="3754"/>
                  </a:lnTo>
                  <a:lnTo>
                    <a:pt x="13970" y="13992"/>
                  </a:lnTo>
                  <a:lnTo>
                    <a:pt x="3746" y="29178"/>
                  </a:lnTo>
                  <a:lnTo>
                    <a:pt x="0" y="47777"/>
                  </a:lnTo>
                  <a:lnTo>
                    <a:pt x="0" y="468858"/>
                  </a:lnTo>
                  <a:lnTo>
                    <a:pt x="3746" y="487457"/>
                  </a:lnTo>
                  <a:lnTo>
                    <a:pt x="13970" y="502643"/>
                  </a:lnTo>
                  <a:lnTo>
                    <a:pt x="29146" y="512881"/>
                  </a:lnTo>
                  <a:lnTo>
                    <a:pt x="47752" y="516635"/>
                  </a:lnTo>
                  <a:lnTo>
                    <a:pt x="1345184" y="516635"/>
                  </a:lnTo>
                  <a:lnTo>
                    <a:pt x="1363789" y="512881"/>
                  </a:lnTo>
                  <a:lnTo>
                    <a:pt x="1378966" y="502643"/>
                  </a:lnTo>
                  <a:lnTo>
                    <a:pt x="1389189" y="487457"/>
                  </a:lnTo>
                  <a:lnTo>
                    <a:pt x="1392936" y="468858"/>
                  </a:lnTo>
                  <a:lnTo>
                    <a:pt x="1392936" y="47777"/>
                  </a:lnTo>
                  <a:lnTo>
                    <a:pt x="1389189" y="29178"/>
                  </a:lnTo>
                  <a:lnTo>
                    <a:pt x="1378966" y="13992"/>
                  </a:lnTo>
                  <a:lnTo>
                    <a:pt x="1363789" y="3754"/>
                  </a:lnTo>
                  <a:lnTo>
                    <a:pt x="1345184" y="0"/>
                  </a:lnTo>
                  <a:close/>
                </a:path>
              </a:pathLst>
            </a:custGeom>
            <a:solidFill>
              <a:srgbClr val="185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47304" y="5541263"/>
              <a:ext cx="1393190" cy="516890"/>
            </a:xfrm>
            <a:custGeom>
              <a:avLst/>
              <a:gdLst/>
              <a:ahLst/>
              <a:cxnLst/>
              <a:rect l="l" t="t" r="r" b="b"/>
              <a:pathLst>
                <a:path w="1393190" h="516889">
                  <a:moveTo>
                    <a:pt x="1345184" y="0"/>
                  </a:moveTo>
                  <a:lnTo>
                    <a:pt x="47752" y="0"/>
                  </a:lnTo>
                  <a:lnTo>
                    <a:pt x="29146" y="3746"/>
                  </a:lnTo>
                  <a:lnTo>
                    <a:pt x="13970" y="13973"/>
                  </a:lnTo>
                  <a:lnTo>
                    <a:pt x="3746" y="29157"/>
                  </a:lnTo>
                  <a:lnTo>
                    <a:pt x="0" y="47777"/>
                  </a:lnTo>
                  <a:lnTo>
                    <a:pt x="0" y="468858"/>
                  </a:lnTo>
                  <a:lnTo>
                    <a:pt x="3746" y="487457"/>
                  </a:lnTo>
                  <a:lnTo>
                    <a:pt x="13970" y="502643"/>
                  </a:lnTo>
                  <a:lnTo>
                    <a:pt x="29146" y="512881"/>
                  </a:lnTo>
                  <a:lnTo>
                    <a:pt x="47752" y="516636"/>
                  </a:lnTo>
                  <a:lnTo>
                    <a:pt x="1345184" y="516636"/>
                  </a:lnTo>
                  <a:lnTo>
                    <a:pt x="1363789" y="512881"/>
                  </a:lnTo>
                  <a:lnTo>
                    <a:pt x="1378966" y="502643"/>
                  </a:lnTo>
                  <a:lnTo>
                    <a:pt x="1389189" y="487457"/>
                  </a:lnTo>
                  <a:lnTo>
                    <a:pt x="1392936" y="468858"/>
                  </a:lnTo>
                  <a:lnTo>
                    <a:pt x="1392936" y="47777"/>
                  </a:lnTo>
                  <a:lnTo>
                    <a:pt x="1389189" y="29157"/>
                  </a:lnTo>
                  <a:lnTo>
                    <a:pt x="1378966" y="13973"/>
                  </a:lnTo>
                  <a:lnTo>
                    <a:pt x="1363789" y="3746"/>
                  </a:lnTo>
                  <a:lnTo>
                    <a:pt x="1345184" y="0"/>
                  </a:lnTo>
                  <a:close/>
                </a:path>
              </a:pathLst>
            </a:custGeom>
            <a:solidFill>
              <a:srgbClr val="206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488806" y="4912309"/>
            <a:ext cx="711200" cy="106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不統計</a:t>
            </a:r>
            <a:endParaRPr sz="1800">
              <a:latin typeface="Noto Sans CJK JP Medium"/>
              <a:cs typeface="Noto Sans CJK JP Medium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情形</a:t>
            </a:r>
            <a:endParaRPr sz="1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資再法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06775" y="4092575"/>
            <a:ext cx="114300" cy="550545"/>
          </a:xfrm>
          <a:custGeom>
            <a:avLst/>
            <a:gdLst/>
            <a:ahLst/>
            <a:cxnLst/>
            <a:rect l="l" t="t" r="r" b="b"/>
            <a:pathLst>
              <a:path w="114300" h="550545">
                <a:moveTo>
                  <a:pt x="0" y="435864"/>
                </a:moveTo>
                <a:lnTo>
                  <a:pt x="56515" y="550545"/>
                </a:lnTo>
                <a:lnTo>
                  <a:pt x="104776" y="455295"/>
                </a:lnTo>
                <a:lnTo>
                  <a:pt x="76073" y="455295"/>
                </a:lnTo>
                <a:lnTo>
                  <a:pt x="37973" y="455168"/>
                </a:lnTo>
                <a:lnTo>
                  <a:pt x="38068" y="436075"/>
                </a:lnTo>
                <a:lnTo>
                  <a:pt x="0" y="435864"/>
                </a:lnTo>
                <a:close/>
              </a:path>
              <a:path w="114300" h="550545">
                <a:moveTo>
                  <a:pt x="38068" y="436075"/>
                </a:moveTo>
                <a:lnTo>
                  <a:pt x="37973" y="455168"/>
                </a:lnTo>
                <a:lnTo>
                  <a:pt x="76073" y="455295"/>
                </a:lnTo>
                <a:lnTo>
                  <a:pt x="76168" y="436287"/>
                </a:lnTo>
                <a:lnTo>
                  <a:pt x="38068" y="436075"/>
                </a:lnTo>
                <a:close/>
              </a:path>
              <a:path w="114300" h="550545">
                <a:moveTo>
                  <a:pt x="76168" y="436287"/>
                </a:moveTo>
                <a:lnTo>
                  <a:pt x="76073" y="455295"/>
                </a:lnTo>
                <a:lnTo>
                  <a:pt x="104776" y="455295"/>
                </a:lnTo>
                <a:lnTo>
                  <a:pt x="114300" y="436498"/>
                </a:lnTo>
                <a:lnTo>
                  <a:pt x="76168" y="436287"/>
                </a:lnTo>
                <a:close/>
              </a:path>
              <a:path w="114300" h="550545">
                <a:moveTo>
                  <a:pt x="40259" y="0"/>
                </a:moveTo>
                <a:lnTo>
                  <a:pt x="38068" y="436075"/>
                </a:lnTo>
                <a:lnTo>
                  <a:pt x="76168" y="436287"/>
                </a:lnTo>
                <a:lnTo>
                  <a:pt x="78359" y="254"/>
                </a:lnTo>
                <a:lnTo>
                  <a:pt x="402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986396" y="4881753"/>
            <a:ext cx="10267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Noto Sans CJK JP Medium"/>
                <a:cs typeface="Noto Sans CJK JP Medium"/>
              </a:rPr>
              <a:t>最高</a:t>
            </a:r>
            <a:r>
              <a:rPr sz="1800" b="0" spc="204" dirty="0">
                <a:latin typeface="Noto Sans CJK JP Medium"/>
                <a:cs typeface="Noto Sans CJK JP Medium"/>
              </a:rPr>
              <a:t>+</a:t>
            </a:r>
            <a:r>
              <a:rPr sz="1800" b="0" spc="215" dirty="0">
                <a:latin typeface="Noto Sans CJK JP Medium"/>
                <a:cs typeface="Noto Sans CJK JP Medium"/>
              </a:rPr>
              <a:t>3</a:t>
            </a:r>
            <a:r>
              <a:rPr sz="1800" b="0" dirty="0">
                <a:latin typeface="Noto Sans CJK JP Medium"/>
                <a:cs typeface="Noto Sans CJK JP Medium"/>
              </a:rPr>
              <a:t>分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08980" y="5332603"/>
            <a:ext cx="272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689735" algn="l"/>
              </a:tabLst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工程</a:t>
            </a:r>
            <a:r>
              <a:rPr sz="1800" b="0" spc="14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/</a:t>
            </a: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勞務採購	</a:t>
            </a:r>
            <a:r>
              <a:rPr sz="2700" b="0" baseline="-9259" dirty="0">
                <a:latin typeface="Noto Sans CJK JP Medium"/>
                <a:cs typeface="Noto Sans CJK JP Medium"/>
              </a:rPr>
              <a:t>最高</a:t>
            </a:r>
            <a:r>
              <a:rPr sz="2700" b="0" spc="315" baseline="-9259" dirty="0">
                <a:latin typeface="Noto Sans CJK JP Medium"/>
                <a:cs typeface="Noto Sans CJK JP Medium"/>
              </a:rPr>
              <a:t>+5</a:t>
            </a:r>
            <a:r>
              <a:rPr sz="2700" b="0" baseline="-9259" dirty="0">
                <a:latin typeface="Noto Sans CJK JP Medium"/>
                <a:cs typeface="Noto Sans CJK JP Medium"/>
              </a:rPr>
              <a:t>分</a:t>
            </a:r>
            <a:endParaRPr sz="2700" baseline="-9259">
              <a:latin typeface="Noto Sans CJK JP Medium"/>
              <a:cs typeface="Noto Sans CJK JP Mediu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766554" y="5023230"/>
            <a:ext cx="952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Noto Sans CJK JP Medium"/>
                <a:cs typeface="Noto Sans CJK JP Medium"/>
              </a:rPr>
              <a:t>最高</a:t>
            </a:r>
            <a:r>
              <a:rPr sz="1800" b="0" spc="130" dirty="0">
                <a:latin typeface="Noto Sans CJK JP Medium"/>
                <a:cs typeface="Noto Sans CJK JP Medium"/>
              </a:rPr>
              <a:t>-</a:t>
            </a:r>
            <a:r>
              <a:rPr sz="1800" b="0" spc="85" dirty="0">
                <a:latin typeface="Noto Sans CJK JP Medium"/>
                <a:cs typeface="Noto Sans CJK JP Medium"/>
              </a:rPr>
              <a:t>3</a:t>
            </a:r>
            <a:r>
              <a:rPr sz="1800" b="0" dirty="0">
                <a:latin typeface="Noto Sans CJK JP Medium"/>
                <a:cs typeface="Noto Sans CJK JP Medium"/>
              </a:rPr>
              <a:t>分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66554" y="5707481"/>
            <a:ext cx="1094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Noto Sans CJK JP Medium"/>
                <a:cs typeface="Noto Sans CJK JP Medium"/>
              </a:rPr>
              <a:t>最高</a:t>
            </a:r>
            <a:r>
              <a:rPr sz="1800" b="0" spc="130" dirty="0">
                <a:latin typeface="Noto Sans CJK JP Medium"/>
                <a:cs typeface="Noto Sans CJK JP Medium"/>
              </a:rPr>
              <a:t>-</a:t>
            </a:r>
            <a:r>
              <a:rPr sz="1800" b="0" spc="85" dirty="0">
                <a:latin typeface="Noto Sans CJK JP Medium"/>
                <a:cs typeface="Noto Sans CJK JP Medium"/>
              </a:rPr>
              <a:t>12</a:t>
            </a:r>
            <a:r>
              <a:rPr sz="1800" b="0" dirty="0">
                <a:latin typeface="Noto Sans CJK JP Medium"/>
                <a:cs typeface="Noto Sans CJK JP Medium"/>
              </a:rPr>
              <a:t>分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510528" y="4092701"/>
            <a:ext cx="3135630" cy="262255"/>
          </a:xfrm>
          <a:custGeom>
            <a:avLst/>
            <a:gdLst/>
            <a:ahLst/>
            <a:cxnLst/>
            <a:rect l="l" t="t" r="r" b="b"/>
            <a:pathLst>
              <a:path w="3135629" h="262254">
                <a:moveTo>
                  <a:pt x="3135249" y="147828"/>
                </a:moveTo>
                <a:lnTo>
                  <a:pt x="3097149" y="147828"/>
                </a:lnTo>
                <a:lnTo>
                  <a:pt x="3097149" y="112014"/>
                </a:lnTo>
                <a:lnTo>
                  <a:pt x="1639189" y="112014"/>
                </a:lnTo>
                <a:lnTo>
                  <a:pt x="1639189" y="0"/>
                </a:lnTo>
                <a:lnTo>
                  <a:pt x="1638300" y="0"/>
                </a:lnTo>
                <a:lnTo>
                  <a:pt x="1601089" y="0"/>
                </a:lnTo>
                <a:lnTo>
                  <a:pt x="1600200" y="0"/>
                </a:lnTo>
                <a:lnTo>
                  <a:pt x="1600200" y="112014"/>
                </a:lnTo>
                <a:lnTo>
                  <a:pt x="38100" y="112014"/>
                </a:lnTo>
                <a:lnTo>
                  <a:pt x="38100" y="147828"/>
                </a:lnTo>
                <a:lnTo>
                  <a:pt x="0" y="147828"/>
                </a:lnTo>
                <a:lnTo>
                  <a:pt x="57150" y="262128"/>
                </a:lnTo>
                <a:lnTo>
                  <a:pt x="104775" y="166878"/>
                </a:lnTo>
                <a:lnTo>
                  <a:pt x="113157" y="150114"/>
                </a:lnTo>
                <a:lnTo>
                  <a:pt x="1600200" y="150114"/>
                </a:lnTo>
                <a:lnTo>
                  <a:pt x="1639189" y="150114"/>
                </a:lnTo>
                <a:lnTo>
                  <a:pt x="3022092" y="150114"/>
                </a:lnTo>
                <a:lnTo>
                  <a:pt x="3078099" y="262128"/>
                </a:lnTo>
                <a:lnTo>
                  <a:pt x="3125724" y="166878"/>
                </a:lnTo>
                <a:lnTo>
                  <a:pt x="3135249" y="14782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744848" y="4772405"/>
            <a:ext cx="9950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配分</a:t>
            </a:r>
            <a:r>
              <a:rPr sz="1800" b="0" spc="8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95</a:t>
            </a:r>
            <a:r>
              <a:rPr sz="1800" b="0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分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847844" y="3640797"/>
            <a:ext cx="504825" cy="466725"/>
            <a:chOff x="4847844" y="3640797"/>
            <a:chExt cx="504825" cy="466725"/>
          </a:xfrm>
        </p:grpSpPr>
        <p:sp>
          <p:nvSpPr>
            <p:cNvPr id="45" name="object 45"/>
            <p:cNvSpPr/>
            <p:nvPr/>
          </p:nvSpPr>
          <p:spPr>
            <a:xfrm>
              <a:off x="4847844" y="3640797"/>
              <a:ext cx="504469" cy="4663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74641" y="3666743"/>
              <a:ext cx="402590" cy="365760"/>
            </a:xfrm>
            <a:custGeom>
              <a:avLst/>
              <a:gdLst/>
              <a:ahLst/>
              <a:cxnLst/>
              <a:rect l="l" t="t" r="r" b="b"/>
              <a:pathLst>
                <a:path w="402589" h="365760">
                  <a:moveTo>
                    <a:pt x="402082" y="124460"/>
                  </a:moveTo>
                  <a:lnTo>
                    <a:pt x="259461" y="124460"/>
                  </a:lnTo>
                  <a:lnTo>
                    <a:pt x="259461" y="0"/>
                  </a:lnTo>
                  <a:lnTo>
                    <a:pt x="142621" y="0"/>
                  </a:lnTo>
                  <a:lnTo>
                    <a:pt x="142621" y="124460"/>
                  </a:lnTo>
                  <a:lnTo>
                    <a:pt x="0" y="124460"/>
                  </a:lnTo>
                  <a:lnTo>
                    <a:pt x="0" y="241300"/>
                  </a:lnTo>
                  <a:lnTo>
                    <a:pt x="142621" y="241300"/>
                  </a:lnTo>
                  <a:lnTo>
                    <a:pt x="142621" y="365760"/>
                  </a:lnTo>
                  <a:lnTo>
                    <a:pt x="259461" y="365760"/>
                  </a:lnTo>
                  <a:lnTo>
                    <a:pt x="259461" y="241300"/>
                  </a:lnTo>
                  <a:lnTo>
                    <a:pt x="402082" y="241300"/>
                  </a:lnTo>
                  <a:lnTo>
                    <a:pt x="402082" y="1244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9251695" y="6355486"/>
            <a:ext cx="109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影響等第</a:t>
            </a:r>
            <a:r>
              <a:rPr sz="18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!!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738616" y="6274308"/>
            <a:ext cx="495300" cy="373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408431" y="1612391"/>
            <a:ext cx="10594975" cy="4566285"/>
            <a:chOff x="408431" y="1612391"/>
            <a:chExt cx="10594975" cy="4566285"/>
          </a:xfrm>
        </p:grpSpPr>
        <p:sp>
          <p:nvSpPr>
            <p:cNvPr id="50" name="object 50"/>
            <p:cNvSpPr/>
            <p:nvPr/>
          </p:nvSpPr>
          <p:spPr>
            <a:xfrm>
              <a:off x="481584" y="1612391"/>
              <a:ext cx="1188720" cy="1249680"/>
            </a:xfrm>
            <a:custGeom>
              <a:avLst/>
              <a:gdLst/>
              <a:ahLst/>
              <a:cxnLst/>
              <a:rect l="l" t="t" r="r" b="b"/>
              <a:pathLst>
                <a:path w="1188720" h="1249680">
                  <a:moveTo>
                    <a:pt x="1188719" y="0"/>
                  </a:moveTo>
                  <a:lnTo>
                    <a:pt x="0" y="0"/>
                  </a:lnTo>
                  <a:lnTo>
                    <a:pt x="0" y="1249679"/>
                  </a:lnTo>
                  <a:lnTo>
                    <a:pt x="1188719" y="1249679"/>
                  </a:lnTo>
                  <a:lnTo>
                    <a:pt x="1188719" y="0"/>
                  </a:lnTo>
                  <a:close/>
                </a:path>
              </a:pathLst>
            </a:custGeom>
            <a:solidFill>
              <a:srgbClr val="FFD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8431" y="1930907"/>
              <a:ext cx="1026413" cy="7338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98219" y="1930907"/>
              <a:ext cx="767333" cy="7338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055101" y="4839462"/>
              <a:ext cx="2933700" cy="1324610"/>
            </a:xfrm>
            <a:custGeom>
              <a:avLst/>
              <a:gdLst/>
              <a:ahLst/>
              <a:cxnLst/>
              <a:rect l="l" t="t" r="r" b="b"/>
              <a:pathLst>
                <a:path w="2933700" h="1324610">
                  <a:moveTo>
                    <a:pt x="0" y="220725"/>
                  </a:moveTo>
                  <a:lnTo>
                    <a:pt x="4483" y="176237"/>
                  </a:lnTo>
                  <a:lnTo>
                    <a:pt x="17343" y="134802"/>
                  </a:lnTo>
                  <a:lnTo>
                    <a:pt x="37692" y="97308"/>
                  </a:lnTo>
                  <a:lnTo>
                    <a:pt x="64643" y="64643"/>
                  </a:lnTo>
                  <a:lnTo>
                    <a:pt x="97308" y="37692"/>
                  </a:lnTo>
                  <a:lnTo>
                    <a:pt x="134802" y="17343"/>
                  </a:lnTo>
                  <a:lnTo>
                    <a:pt x="176237" y="4483"/>
                  </a:lnTo>
                  <a:lnTo>
                    <a:pt x="220726" y="0"/>
                  </a:lnTo>
                  <a:lnTo>
                    <a:pt x="2712974" y="0"/>
                  </a:lnTo>
                  <a:lnTo>
                    <a:pt x="2757462" y="4483"/>
                  </a:lnTo>
                  <a:lnTo>
                    <a:pt x="2798897" y="17343"/>
                  </a:lnTo>
                  <a:lnTo>
                    <a:pt x="2836391" y="37692"/>
                  </a:lnTo>
                  <a:lnTo>
                    <a:pt x="2869057" y="64642"/>
                  </a:lnTo>
                  <a:lnTo>
                    <a:pt x="2896007" y="97308"/>
                  </a:lnTo>
                  <a:lnTo>
                    <a:pt x="2916356" y="134802"/>
                  </a:lnTo>
                  <a:lnTo>
                    <a:pt x="2929216" y="176237"/>
                  </a:lnTo>
                  <a:lnTo>
                    <a:pt x="2933700" y="220725"/>
                  </a:lnTo>
                  <a:lnTo>
                    <a:pt x="2933700" y="1103630"/>
                  </a:lnTo>
                  <a:lnTo>
                    <a:pt x="2929216" y="1148115"/>
                  </a:lnTo>
                  <a:lnTo>
                    <a:pt x="2916356" y="1189548"/>
                  </a:lnTo>
                  <a:lnTo>
                    <a:pt x="2896007" y="1227041"/>
                  </a:lnTo>
                  <a:lnTo>
                    <a:pt x="2869057" y="1259708"/>
                  </a:lnTo>
                  <a:lnTo>
                    <a:pt x="2836391" y="1286660"/>
                  </a:lnTo>
                  <a:lnTo>
                    <a:pt x="2798897" y="1307010"/>
                  </a:lnTo>
                  <a:lnTo>
                    <a:pt x="2757462" y="1319871"/>
                  </a:lnTo>
                  <a:lnTo>
                    <a:pt x="2712974" y="1324356"/>
                  </a:lnTo>
                  <a:lnTo>
                    <a:pt x="220726" y="1324356"/>
                  </a:lnTo>
                  <a:lnTo>
                    <a:pt x="176237" y="1319871"/>
                  </a:lnTo>
                  <a:lnTo>
                    <a:pt x="134802" y="1307010"/>
                  </a:lnTo>
                  <a:lnTo>
                    <a:pt x="97308" y="1286660"/>
                  </a:lnTo>
                  <a:lnTo>
                    <a:pt x="64643" y="1259708"/>
                  </a:lnTo>
                  <a:lnTo>
                    <a:pt x="37692" y="1227041"/>
                  </a:lnTo>
                  <a:lnTo>
                    <a:pt x="17343" y="1189548"/>
                  </a:lnTo>
                  <a:lnTo>
                    <a:pt x="4483" y="1148115"/>
                  </a:lnTo>
                  <a:lnTo>
                    <a:pt x="0" y="1103630"/>
                  </a:lnTo>
                  <a:lnTo>
                    <a:pt x="0" y="2207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02691" y="2015998"/>
            <a:ext cx="9461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109</a:t>
            </a:r>
            <a:r>
              <a:rPr sz="26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年</a:t>
            </a:r>
            <a:endParaRPr sz="2600">
              <a:latin typeface="Noto Sans CJK JP Medium"/>
              <a:cs typeface="Noto Sans CJK JP Medium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87095" y="3540252"/>
            <a:ext cx="1357630" cy="3039110"/>
            <a:chOff x="387095" y="3540252"/>
            <a:chExt cx="1357630" cy="3039110"/>
          </a:xfrm>
        </p:grpSpPr>
        <p:sp>
          <p:nvSpPr>
            <p:cNvPr id="56" name="object 56"/>
            <p:cNvSpPr/>
            <p:nvPr/>
          </p:nvSpPr>
          <p:spPr>
            <a:xfrm>
              <a:off x="460247" y="3540252"/>
              <a:ext cx="1188720" cy="3039110"/>
            </a:xfrm>
            <a:custGeom>
              <a:avLst/>
              <a:gdLst/>
              <a:ahLst/>
              <a:cxnLst/>
              <a:rect l="l" t="t" r="r" b="b"/>
              <a:pathLst>
                <a:path w="1188720" h="3039109">
                  <a:moveTo>
                    <a:pt x="1188720" y="0"/>
                  </a:moveTo>
                  <a:lnTo>
                    <a:pt x="0" y="0"/>
                  </a:lnTo>
                  <a:lnTo>
                    <a:pt x="0" y="3038856"/>
                  </a:lnTo>
                  <a:lnTo>
                    <a:pt x="1188720" y="3038856"/>
                  </a:lnTo>
                  <a:lnTo>
                    <a:pt x="1188720" y="0"/>
                  </a:lnTo>
                  <a:close/>
                </a:path>
              </a:pathLst>
            </a:custGeom>
            <a:solidFill>
              <a:srgbClr val="FFD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7095" y="4754880"/>
              <a:ext cx="1026413" cy="7338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76883" y="4754880"/>
              <a:ext cx="767334" cy="7338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81355" y="4839715"/>
            <a:ext cx="9467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spc="6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110</a:t>
            </a:r>
            <a:r>
              <a:rPr sz="26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年</a:t>
            </a:r>
            <a:endParaRPr sz="2600">
              <a:latin typeface="Noto Sans CJK JP Medium"/>
              <a:cs typeface="Noto Sans CJK JP Medium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011679" y="1761744"/>
            <a:ext cx="8944610" cy="474345"/>
            <a:chOff x="2011679" y="1761744"/>
            <a:chExt cx="8944610" cy="474345"/>
          </a:xfrm>
        </p:grpSpPr>
        <p:sp>
          <p:nvSpPr>
            <p:cNvPr id="61" name="object 61"/>
            <p:cNvSpPr/>
            <p:nvPr/>
          </p:nvSpPr>
          <p:spPr>
            <a:xfrm>
              <a:off x="2011679" y="1795272"/>
              <a:ext cx="2897505" cy="440690"/>
            </a:xfrm>
            <a:custGeom>
              <a:avLst/>
              <a:gdLst/>
              <a:ahLst/>
              <a:cxnLst/>
              <a:rect l="l" t="t" r="r" b="b"/>
              <a:pathLst>
                <a:path w="2897504" h="440689">
                  <a:moveTo>
                    <a:pt x="2850261" y="0"/>
                  </a:moveTo>
                  <a:lnTo>
                    <a:pt x="46863" y="0"/>
                  </a:lnTo>
                  <a:lnTo>
                    <a:pt x="28610" y="3679"/>
                  </a:lnTo>
                  <a:lnTo>
                    <a:pt x="13716" y="13715"/>
                  </a:lnTo>
                  <a:lnTo>
                    <a:pt x="3679" y="28610"/>
                  </a:lnTo>
                  <a:lnTo>
                    <a:pt x="0" y="46862"/>
                  </a:lnTo>
                  <a:lnTo>
                    <a:pt x="0" y="393573"/>
                  </a:lnTo>
                  <a:lnTo>
                    <a:pt x="3679" y="411825"/>
                  </a:lnTo>
                  <a:lnTo>
                    <a:pt x="13716" y="426719"/>
                  </a:lnTo>
                  <a:lnTo>
                    <a:pt x="28610" y="436756"/>
                  </a:lnTo>
                  <a:lnTo>
                    <a:pt x="46863" y="440435"/>
                  </a:lnTo>
                  <a:lnTo>
                    <a:pt x="2850261" y="440435"/>
                  </a:lnTo>
                  <a:lnTo>
                    <a:pt x="2868513" y="436756"/>
                  </a:lnTo>
                  <a:lnTo>
                    <a:pt x="2883408" y="426719"/>
                  </a:lnTo>
                  <a:lnTo>
                    <a:pt x="2893444" y="411825"/>
                  </a:lnTo>
                  <a:lnTo>
                    <a:pt x="2897124" y="393573"/>
                  </a:lnTo>
                  <a:lnTo>
                    <a:pt x="2897124" y="46862"/>
                  </a:lnTo>
                  <a:lnTo>
                    <a:pt x="2893444" y="28610"/>
                  </a:lnTo>
                  <a:lnTo>
                    <a:pt x="2883408" y="13715"/>
                  </a:lnTo>
                  <a:lnTo>
                    <a:pt x="2868513" y="3679"/>
                  </a:lnTo>
                  <a:lnTo>
                    <a:pt x="285026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11679" y="1761744"/>
              <a:ext cx="2897505" cy="441959"/>
            </a:xfrm>
            <a:custGeom>
              <a:avLst/>
              <a:gdLst/>
              <a:ahLst/>
              <a:cxnLst/>
              <a:rect l="l" t="t" r="r" b="b"/>
              <a:pathLst>
                <a:path w="2897504" h="441960">
                  <a:moveTo>
                    <a:pt x="2850007" y="0"/>
                  </a:moveTo>
                  <a:lnTo>
                    <a:pt x="47117" y="0"/>
                  </a:lnTo>
                  <a:lnTo>
                    <a:pt x="28771" y="3700"/>
                  </a:lnTo>
                  <a:lnTo>
                    <a:pt x="13795" y="13795"/>
                  </a:lnTo>
                  <a:lnTo>
                    <a:pt x="3700" y="28771"/>
                  </a:lnTo>
                  <a:lnTo>
                    <a:pt x="0" y="47116"/>
                  </a:lnTo>
                  <a:lnTo>
                    <a:pt x="0" y="394842"/>
                  </a:lnTo>
                  <a:lnTo>
                    <a:pt x="3700" y="413188"/>
                  </a:lnTo>
                  <a:lnTo>
                    <a:pt x="13795" y="428164"/>
                  </a:lnTo>
                  <a:lnTo>
                    <a:pt x="28771" y="438259"/>
                  </a:lnTo>
                  <a:lnTo>
                    <a:pt x="47117" y="441959"/>
                  </a:lnTo>
                  <a:lnTo>
                    <a:pt x="2850007" y="441959"/>
                  </a:lnTo>
                  <a:lnTo>
                    <a:pt x="2868352" y="438259"/>
                  </a:lnTo>
                  <a:lnTo>
                    <a:pt x="2883328" y="428164"/>
                  </a:lnTo>
                  <a:lnTo>
                    <a:pt x="2893423" y="413188"/>
                  </a:lnTo>
                  <a:lnTo>
                    <a:pt x="2897124" y="394842"/>
                  </a:lnTo>
                  <a:lnTo>
                    <a:pt x="2897124" y="47116"/>
                  </a:lnTo>
                  <a:lnTo>
                    <a:pt x="2893423" y="28771"/>
                  </a:lnTo>
                  <a:lnTo>
                    <a:pt x="2883328" y="13795"/>
                  </a:lnTo>
                  <a:lnTo>
                    <a:pt x="2868352" y="3700"/>
                  </a:lnTo>
                  <a:lnTo>
                    <a:pt x="2850007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135879" y="1958340"/>
              <a:ext cx="5820410" cy="277495"/>
            </a:xfrm>
            <a:custGeom>
              <a:avLst/>
              <a:gdLst/>
              <a:ahLst/>
              <a:cxnLst/>
              <a:rect l="l" t="t" r="r" b="b"/>
              <a:pathLst>
                <a:path w="5820409" h="277494">
                  <a:moveTo>
                    <a:pt x="5790565" y="0"/>
                  </a:moveTo>
                  <a:lnTo>
                    <a:pt x="29591" y="0"/>
                  </a:lnTo>
                  <a:lnTo>
                    <a:pt x="18055" y="2319"/>
                  </a:lnTo>
                  <a:lnTo>
                    <a:pt x="8651" y="8651"/>
                  </a:lnTo>
                  <a:lnTo>
                    <a:pt x="2319" y="18055"/>
                  </a:lnTo>
                  <a:lnTo>
                    <a:pt x="0" y="29590"/>
                  </a:lnTo>
                  <a:lnTo>
                    <a:pt x="0" y="247776"/>
                  </a:lnTo>
                  <a:lnTo>
                    <a:pt x="2319" y="259312"/>
                  </a:lnTo>
                  <a:lnTo>
                    <a:pt x="8651" y="268716"/>
                  </a:lnTo>
                  <a:lnTo>
                    <a:pt x="18055" y="275048"/>
                  </a:lnTo>
                  <a:lnTo>
                    <a:pt x="29591" y="277367"/>
                  </a:lnTo>
                  <a:lnTo>
                    <a:pt x="5790565" y="277367"/>
                  </a:lnTo>
                  <a:lnTo>
                    <a:pt x="5802100" y="275048"/>
                  </a:lnTo>
                  <a:lnTo>
                    <a:pt x="5811504" y="268716"/>
                  </a:lnTo>
                  <a:lnTo>
                    <a:pt x="5817836" y="259312"/>
                  </a:lnTo>
                  <a:lnTo>
                    <a:pt x="5820156" y="247776"/>
                  </a:lnTo>
                  <a:lnTo>
                    <a:pt x="5820156" y="29590"/>
                  </a:lnTo>
                  <a:lnTo>
                    <a:pt x="5817836" y="18055"/>
                  </a:lnTo>
                  <a:lnTo>
                    <a:pt x="5811504" y="8651"/>
                  </a:lnTo>
                  <a:lnTo>
                    <a:pt x="5802100" y="2319"/>
                  </a:lnTo>
                  <a:lnTo>
                    <a:pt x="579056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135879" y="1761744"/>
              <a:ext cx="5820410" cy="443865"/>
            </a:xfrm>
            <a:custGeom>
              <a:avLst/>
              <a:gdLst/>
              <a:ahLst/>
              <a:cxnLst/>
              <a:rect l="l" t="t" r="r" b="b"/>
              <a:pathLst>
                <a:path w="5820409" h="443864">
                  <a:moveTo>
                    <a:pt x="5772912" y="0"/>
                  </a:moveTo>
                  <a:lnTo>
                    <a:pt x="47244" y="0"/>
                  </a:lnTo>
                  <a:lnTo>
                    <a:pt x="28878" y="3720"/>
                  </a:lnTo>
                  <a:lnTo>
                    <a:pt x="13858" y="13858"/>
                  </a:lnTo>
                  <a:lnTo>
                    <a:pt x="3720" y="28878"/>
                  </a:lnTo>
                  <a:lnTo>
                    <a:pt x="0" y="47244"/>
                  </a:lnTo>
                  <a:lnTo>
                    <a:pt x="0" y="396240"/>
                  </a:lnTo>
                  <a:lnTo>
                    <a:pt x="3720" y="414605"/>
                  </a:lnTo>
                  <a:lnTo>
                    <a:pt x="13858" y="429625"/>
                  </a:lnTo>
                  <a:lnTo>
                    <a:pt x="28878" y="439763"/>
                  </a:lnTo>
                  <a:lnTo>
                    <a:pt x="47244" y="443484"/>
                  </a:lnTo>
                  <a:lnTo>
                    <a:pt x="5772912" y="443484"/>
                  </a:lnTo>
                  <a:lnTo>
                    <a:pt x="5791277" y="439763"/>
                  </a:lnTo>
                  <a:lnTo>
                    <a:pt x="5806297" y="429625"/>
                  </a:lnTo>
                  <a:lnTo>
                    <a:pt x="5816435" y="414605"/>
                  </a:lnTo>
                  <a:lnTo>
                    <a:pt x="5820156" y="396240"/>
                  </a:lnTo>
                  <a:lnTo>
                    <a:pt x="5820156" y="47244"/>
                  </a:lnTo>
                  <a:lnTo>
                    <a:pt x="5816435" y="28878"/>
                  </a:lnTo>
                  <a:lnTo>
                    <a:pt x="5806297" y="13858"/>
                  </a:lnTo>
                  <a:lnTo>
                    <a:pt x="5791277" y="3720"/>
                  </a:lnTo>
                  <a:lnTo>
                    <a:pt x="5772912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991357" y="1816353"/>
            <a:ext cx="5640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83735" algn="l"/>
              </a:tabLst>
            </a:pPr>
            <a:r>
              <a:rPr sz="1800" b="0" dirty="0">
                <a:solidFill>
                  <a:srgbClr val="206E8A"/>
                </a:solidFill>
                <a:latin typeface="Noto Sans CJK JP Medium"/>
                <a:cs typeface="Noto Sans CJK JP Medium"/>
              </a:rPr>
              <a:t>原始分數	總分加減分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135879" y="2732532"/>
            <a:ext cx="2798445" cy="403860"/>
            <a:chOff x="5135879" y="2732532"/>
            <a:chExt cx="2798445" cy="403860"/>
          </a:xfrm>
        </p:grpSpPr>
        <p:sp>
          <p:nvSpPr>
            <p:cNvPr id="67" name="object 67"/>
            <p:cNvSpPr/>
            <p:nvPr/>
          </p:nvSpPr>
          <p:spPr>
            <a:xfrm>
              <a:off x="5135879" y="2916936"/>
              <a:ext cx="2798445" cy="219710"/>
            </a:xfrm>
            <a:custGeom>
              <a:avLst/>
              <a:gdLst/>
              <a:ahLst/>
              <a:cxnLst/>
              <a:rect l="l" t="t" r="r" b="b"/>
              <a:pathLst>
                <a:path w="2798445" h="219710">
                  <a:moveTo>
                    <a:pt x="2774696" y="0"/>
                  </a:moveTo>
                  <a:lnTo>
                    <a:pt x="23368" y="0"/>
                  </a:lnTo>
                  <a:lnTo>
                    <a:pt x="14251" y="1829"/>
                  </a:lnTo>
                  <a:lnTo>
                    <a:pt x="6826" y="6826"/>
                  </a:lnTo>
                  <a:lnTo>
                    <a:pt x="1829" y="14251"/>
                  </a:lnTo>
                  <a:lnTo>
                    <a:pt x="0" y="23367"/>
                  </a:lnTo>
                  <a:lnTo>
                    <a:pt x="0" y="196087"/>
                  </a:lnTo>
                  <a:lnTo>
                    <a:pt x="1829" y="205204"/>
                  </a:lnTo>
                  <a:lnTo>
                    <a:pt x="6826" y="212629"/>
                  </a:lnTo>
                  <a:lnTo>
                    <a:pt x="14251" y="217626"/>
                  </a:lnTo>
                  <a:lnTo>
                    <a:pt x="23368" y="219455"/>
                  </a:lnTo>
                  <a:lnTo>
                    <a:pt x="2774696" y="219455"/>
                  </a:lnTo>
                  <a:lnTo>
                    <a:pt x="2783812" y="217626"/>
                  </a:lnTo>
                  <a:lnTo>
                    <a:pt x="2791237" y="212629"/>
                  </a:lnTo>
                  <a:lnTo>
                    <a:pt x="2796234" y="205204"/>
                  </a:lnTo>
                  <a:lnTo>
                    <a:pt x="2798064" y="196087"/>
                  </a:lnTo>
                  <a:lnTo>
                    <a:pt x="2798064" y="23367"/>
                  </a:lnTo>
                  <a:lnTo>
                    <a:pt x="2796234" y="14251"/>
                  </a:lnTo>
                  <a:lnTo>
                    <a:pt x="2791237" y="6826"/>
                  </a:lnTo>
                  <a:lnTo>
                    <a:pt x="2783812" y="1829"/>
                  </a:lnTo>
                  <a:lnTo>
                    <a:pt x="2774696" y="0"/>
                  </a:lnTo>
                  <a:close/>
                </a:path>
              </a:pathLst>
            </a:custGeom>
            <a:solidFill>
              <a:srgbClr val="F0B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135879" y="2732532"/>
              <a:ext cx="2798445" cy="353695"/>
            </a:xfrm>
            <a:custGeom>
              <a:avLst/>
              <a:gdLst/>
              <a:ahLst/>
              <a:cxnLst/>
              <a:rect l="l" t="t" r="r" b="b"/>
              <a:pathLst>
                <a:path w="2798445" h="353694">
                  <a:moveTo>
                    <a:pt x="2760345" y="0"/>
                  </a:moveTo>
                  <a:lnTo>
                    <a:pt x="37719" y="0"/>
                  </a:lnTo>
                  <a:lnTo>
                    <a:pt x="23038" y="2964"/>
                  </a:lnTo>
                  <a:lnTo>
                    <a:pt x="11048" y="11049"/>
                  </a:lnTo>
                  <a:lnTo>
                    <a:pt x="2964" y="23038"/>
                  </a:lnTo>
                  <a:lnTo>
                    <a:pt x="0" y="37719"/>
                  </a:lnTo>
                  <a:lnTo>
                    <a:pt x="0" y="315849"/>
                  </a:lnTo>
                  <a:lnTo>
                    <a:pt x="2964" y="330529"/>
                  </a:lnTo>
                  <a:lnTo>
                    <a:pt x="11049" y="342519"/>
                  </a:lnTo>
                  <a:lnTo>
                    <a:pt x="23038" y="350603"/>
                  </a:lnTo>
                  <a:lnTo>
                    <a:pt x="37719" y="353568"/>
                  </a:lnTo>
                  <a:lnTo>
                    <a:pt x="2760345" y="353568"/>
                  </a:lnTo>
                  <a:lnTo>
                    <a:pt x="2775025" y="350603"/>
                  </a:lnTo>
                  <a:lnTo>
                    <a:pt x="2787015" y="342519"/>
                  </a:lnTo>
                  <a:lnTo>
                    <a:pt x="2795099" y="330529"/>
                  </a:lnTo>
                  <a:lnTo>
                    <a:pt x="2798064" y="315849"/>
                  </a:lnTo>
                  <a:lnTo>
                    <a:pt x="2798064" y="37719"/>
                  </a:lnTo>
                  <a:lnTo>
                    <a:pt x="2795099" y="23038"/>
                  </a:lnTo>
                  <a:lnTo>
                    <a:pt x="2787015" y="11049"/>
                  </a:lnTo>
                  <a:lnTo>
                    <a:pt x="2775025" y="2964"/>
                  </a:lnTo>
                  <a:lnTo>
                    <a:pt x="2760345" y="0"/>
                  </a:lnTo>
                  <a:close/>
                </a:path>
              </a:pathLst>
            </a:custGeom>
            <a:solidFill>
              <a:srgbClr val="F8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065265" y="277012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206E8A"/>
                </a:solidFill>
                <a:latin typeface="Noto Sans CJK JP Medium"/>
                <a:cs typeface="Noto Sans CJK JP Medium"/>
              </a:rPr>
              <a:t>加分項目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0" y="1767801"/>
            <a:ext cx="12192000" cy="2052955"/>
            <a:chOff x="0" y="1767801"/>
            <a:chExt cx="12192000" cy="2052955"/>
          </a:xfrm>
        </p:grpSpPr>
        <p:sp>
          <p:nvSpPr>
            <p:cNvPr id="71" name="object 71"/>
            <p:cNvSpPr/>
            <p:nvPr/>
          </p:nvSpPr>
          <p:spPr>
            <a:xfrm>
              <a:off x="0" y="3380232"/>
              <a:ext cx="12192000" cy="76200"/>
            </a:xfrm>
            <a:custGeom>
              <a:avLst/>
              <a:gdLst/>
              <a:ahLst/>
              <a:cxnLst/>
              <a:rect l="l" t="t" r="r" b="b"/>
              <a:pathLst>
                <a:path w="12192000" h="76200">
                  <a:moveTo>
                    <a:pt x="12192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192000" y="76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DD0D0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5339" y="3454908"/>
              <a:ext cx="504825" cy="365760"/>
            </a:xfrm>
            <a:custGeom>
              <a:avLst/>
              <a:gdLst/>
              <a:ahLst/>
              <a:cxnLst/>
              <a:rect l="l" t="t" r="r" b="b"/>
              <a:pathLst>
                <a:path w="504825" h="365760">
                  <a:moveTo>
                    <a:pt x="504444" y="0"/>
                  </a:moveTo>
                  <a:lnTo>
                    <a:pt x="0" y="0"/>
                  </a:lnTo>
                  <a:lnTo>
                    <a:pt x="252222" y="365760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6D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78524" y="2236469"/>
              <a:ext cx="3135630" cy="509270"/>
            </a:xfrm>
            <a:custGeom>
              <a:avLst/>
              <a:gdLst/>
              <a:ahLst/>
              <a:cxnLst/>
              <a:rect l="l" t="t" r="r" b="b"/>
              <a:pathLst>
                <a:path w="3135629" h="509269">
                  <a:moveTo>
                    <a:pt x="3135503" y="394970"/>
                  </a:moveTo>
                  <a:lnTo>
                    <a:pt x="3097403" y="394970"/>
                  </a:lnTo>
                  <a:lnTo>
                    <a:pt x="3097403" y="273685"/>
                  </a:lnTo>
                  <a:lnTo>
                    <a:pt x="3097403" y="235585"/>
                  </a:lnTo>
                  <a:lnTo>
                    <a:pt x="1587119" y="235585"/>
                  </a:lnTo>
                  <a:lnTo>
                    <a:pt x="1587119" y="229362"/>
                  </a:lnTo>
                  <a:lnTo>
                    <a:pt x="1587119" y="0"/>
                  </a:lnTo>
                  <a:lnTo>
                    <a:pt x="1586484" y="0"/>
                  </a:lnTo>
                  <a:lnTo>
                    <a:pt x="1549019" y="0"/>
                  </a:lnTo>
                  <a:lnTo>
                    <a:pt x="1548384" y="0"/>
                  </a:lnTo>
                  <a:lnTo>
                    <a:pt x="1548384" y="229362"/>
                  </a:lnTo>
                  <a:lnTo>
                    <a:pt x="38100" y="229362"/>
                  </a:lnTo>
                  <a:lnTo>
                    <a:pt x="38100" y="382397"/>
                  </a:lnTo>
                  <a:lnTo>
                    <a:pt x="0" y="382397"/>
                  </a:lnTo>
                  <a:lnTo>
                    <a:pt x="57150" y="496697"/>
                  </a:lnTo>
                  <a:lnTo>
                    <a:pt x="104775" y="401447"/>
                  </a:lnTo>
                  <a:lnTo>
                    <a:pt x="114300" y="382397"/>
                  </a:lnTo>
                  <a:lnTo>
                    <a:pt x="76200" y="382397"/>
                  </a:lnTo>
                  <a:lnTo>
                    <a:pt x="76200" y="267462"/>
                  </a:lnTo>
                  <a:lnTo>
                    <a:pt x="1548384" y="267462"/>
                  </a:lnTo>
                  <a:lnTo>
                    <a:pt x="1548384" y="273685"/>
                  </a:lnTo>
                  <a:lnTo>
                    <a:pt x="3059303" y="273685"/>
                  </a:lnTo>
                  <a:lnTo>
                    <a:pt x="3059303" y="394970"/>
                  </a:lnTo>
                  <a:lnTo>
                    <a:pt x="3021203" y="394970"/>
                  </a:lnTo>
                  <a:lnTo>
                    <a:pt x="3078353" y="509270"/>
                  </a:lnTo>
                  <a:lnTo>
                    <a:pt x="3125978" y="414020"/>
                  </a:lnTo>
                  <a:lnTo>
                    <a:pt x="3135503" y="39497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91455" y="1767801"/>
              <a:ext cx="469404" cy="4663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818126" y="1793747"/>
              <a:ext cx="367665" cy="365760"/>
            </a:xfrm>
            <a:custGeom>
              <a:avLst/>
              <a:gdLst/>
              <a:ahLst/>
              <a:cxnLst/>
              <a:rect l="l" t="t" r="r" b="b"/>
              <a:pathLst>
                <a:path w="367664" h="365760">
                  <a:moveTo>
                    <a:pt x="367284" y="124460"/>
                  </a:moveTo>
                  <a:lnTo>
                    <a:pt x="242062" y="124460"/>
                  </a:lnTo>
                  <a:lnTo>
                    <a:pt x="242062" y="0"/>
                  </a:lnTo>
                  <a:lnTo>
                    <a:pt x="125222" y="0"/>
                  </a:lnTo>
                  <a:lnTo>
                    <a:pt x="125222" y="124460"/>
                  </a:lnTo>
                  <a:lnTo>
                    <a:pt x="0" y="124460"/>
                  </a:lnTo>
                  <a:lnTo>
                    <a:pt x="0" y="241300"/>
                  </a:lnTo>
                  <a:lnTo>
                    <a:pt x="125222" y="241300"/>
                  </a:lnTo>
                  <a:lnTo>
                    <a:pt x="125222" y="365760"/>
                  </a:lnTo>
                  <a:lnTo>
                    <a:pt x="242062" y="365760"/>
                  </a:lnTo>
                  <a:lnTo>
                    <a:pt x="242062" y="241300"/>
                  </a:lnTo>
                  <a:lnTo>
                    <a:pt x="367284" y="241300"/>
                  </a:lnTo>
                  <a:lnTo>
                    <a:pt x="367284" y="1244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004060" y="2625852"/>
              <a:ext cx="2915920" cy="584200"/>
            </a:xfrm>
            <a:custGeom>
              <a:avLst/>
              <a:gdLst/>
              <a:ahLst/>
              <a:cxnLst/>
              <a:rect l="l" t="t" r="r" b="b"/>
              <a:pathLst>
                <a:path w="2915920" h="584200">
                  <a:moveTo>
                    <a:pt x="2861437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529717"/>
                  </a:lnTo>
                  <a:lnTo>
                    <a:pt x="4236" y="550741"/>
                  </a:lnTo>
                  <a:lnTo>
                    <a:pt x="15795" y="567896"/>
                  </a:lnTo>
                  <a:lnTo>
                    <a:pt x="32950" y="579455"/>
                  </a:lnTo>
                  <a:lnTo>
                    <a:pt x="53975" y="583692"/>
                  </a:lnTo>
                  <a:lnTo>
                    <a:pt x="2861437" y="583692"/>
                  </a:lnTo>
                  <a:lnTo>
                    <a:pt x="2882461" y="579455"/>
                  </a:lnTo>
                  <a:lnTo>
                    <a:pt x="2899616" y="567896"/>
                  </a:lnTo>
                  <a:lnTo>
                    <a:pt x="2911175" y="550741"/>
                  </a:lnTo>
                  <a:lnTo>
                    <a:pt x="2915412" y="529717"/>
                  </a:lnTo>
                  <a:lnTo>
                    <a:pt x="2915412" y="53975"/>
                  </a:lnTo>
                  <a:lnTo>
                    <a:pt x="2911175" y="32950"/>
                  </a:lnTo>
                  <a:lnTo>
                    <a:pt x="2899616" y="15795"/>
                  </a:lnTo>
                  <a:lnTo>
                    <a:pt x="2882461" y="4236"/>
                  </a:lnTo>
                  <a:lnTo>
                    <a:pt x="2861437" y="0"/>
                  </a:lnTo>
                  <a:close/>
                </a:path>
              </a:pathLst>
            </a:custGeom>
            <a:solidFill>
              <a:srgbClr val="A92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004060" y="2593848"/>
              <a:ext cx="2915920" cy="584200"/>
            </a:xfrm>
            <a:custGeom>
              <a:avLst/>
              <a:gdLst/>
              <a:ahLst/>
              <a:cxnLst/>
              <a:rect l="l" t="t" r="r" b="b"/>
              <a:pathLst>
                <a:path w="2915920" h="584200">
                  <a:moveTo>
                    <a:pt x="2861437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529717"/>
                  </a:lnTo>
                  <a:lnTo>
                    <a:pt x="4236" y="550741"/>
                  </a:lnTo>
                  <a:lnTo>
                    <a:pt x="15795" y="567896"/>
                  </a:lnTo>
                  <a:lnTo>
                    <a:pt x="32950" y="579455"/>
                  </a:lnTo>
                  <a:lnTo>
                    <a:pt x="53975" y="583692"/>
                  </a:lnTo>
                  <a:lnTo>
                    <a:pt x="2861437" y="583692"/>
                  </a:lnTo>
                  <a:lnTo>
                    <a:pt x="2882461" y="579455"/>
                  </a:lnTo>
                  <a:lnTo>
                    <a:pt x="2899616" y="567896"/>
                  </a:lnTo>
                  <a:lnTo>
                    <a:pt x="2911175" y="550741"/>
                  </a:lnTo>
                  <a:lnTo>
                    <a:pt x="2915412" y="529717"/>
                  </a:lnTo>
                  <a:lnTo>
                    <a:pt x="2915412" y="53975"/>
                  </a:lnTo>
                  <a:lnTo>
                    <a:pt x="2911175" y="32950"/>
                  </a:lnTo>
                  <a:lnTo>
                    <a:pt x="2899616" y="15795"/>
                  </a:lnTo>
                  <a:lnTo>
                    <a:pt x="2882461" y="4236"/>
                  </a:lnTo>
                  <a:lnTo>
                    <a:pt x="2861437" y="0"/>
                  </a:lnTo>
                  <a:close/>
                </a:path>
              </a:pathLst>
            </a:custGeom>
            <a:solidFill>
              <a:srgbClr val="DB4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06266" y="2364486"/>
              <a:ext cx="114300" cy="263525"/>
            </a:xfrm>
            <a:custGeom>
              <a:avLst/>
              <a:gdLst/>
              <a:ahLst/>
              <a:cxnLst/>
              <a:rect l="l" t="t" r="r" b="b"/>
              <a:pathLst>
                <a:path w="114300" h="263525">
                  <a:moveTo>
                    <a:pt x="0" y="148971"/>
                  </a:moveTo>
                  <a:lnTo>
                    <a:pt x="57022" y="263398"/>
                  </a:lnTo>
                  <a:lnTo>
                    <a:pt x="104753" y="168148"/>
                  </a:lnTo>
                  <a:lnTo>
                    <a:pt x="76199" y="168148"/>
                  </a:lnTo>
                  <a:lnTo>
                    <a:pt x="38099" y="168021"/>
                  </a:lnTo>
                  <a:lnTo>
                    <a:pt x="38114" y="149013"/>
                  </a:lnTo>
                  <a:lnTo>
                    <a:pt x="0" y="148971"/>
                  </a:lnTo>
                  <a:close/>
                </a:path>
                <a:path w="114300" h="263525">
                  <a:moveTo>
                    <a:pt x="38114" y="149013"/>
                  </a:moveTo>
                  <a:lnTo>
                    <a:pt x="38099" y="168021"/>
                  </a:lnTo>
                  <a:lnTo>
                    <a:pt x="76199" y="168148"/>
                  </a:lnTo>
                  <a:lnTo>
                    <a:pt x="76214" y="149055"/>
                  </a:lnTo>
                  <a:lnTo>
                    <a:pt x="38114" y="149013"/>
                  </a:lnTo>
                  <a:close/>
                </a:path>
                <a:path w="114300" h="263525">
                  <a:moveTo>
                    <a:pt x="76214" y="149055"/>
                  </a:moveTo>
                  <a:lnTo>
                    <a:pt x="76199" y="168148"/>
                  </a:lnTo>
                  <a:lnTo>
                    <a:pt x="104753" y="168148"/>
                  </a:lnTo>
                  <a:lnTo>
                    <a:pt x="114299" y="149098"/>
                  </a:lnTo>
                  <a:lnTo>
                    <a:pt x="76214" y="149055"/>
                  </a:lnTo>
                  <a:close/>
                </a:path>
                <a:path w="114300" h="263525">
                  <a:moveTo>
                    <a:pt x="76326" y="0"/>
                  </a:moveTo>
                  <a:lnTo>
                    <a:pt x="38226" y="0"/>
                  </a:lnTo>
                  <a:lnTo>
                    <a:pt x="38114" y="149013"/>
                  </a:lnTo>
                  <a:lnTo>
                    <a:pt x="76214" y="149055"/>
                  </a:lnTo>
                  <a:lnTo>
                    <a:pt x="7632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2161413" y="2744851"/>
            <a:ext cx="2581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指定採購項目</a:t>
            </a:r>
            <a:r>
              <a:rPr sz="1800" b="0" spc="9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 </a:t>
            </a:r>
            <a:r>
              <a:rPr sz="2700" b="0" baseline="1543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配分</a:t>
            </a:r>
            <a:r>
              <a:rPr sz="2700" b="0" spc="127" baseline="1543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100</a:t>
            </a:r>
            <a:r>
              <a:rPr sz="2700" b="0" baseline="1543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分</a:t>
            </a:r>
            <a:endParaRPr sz="2700" baseline="1543">
              <a:latin typeface="Noto Sans CJK JP Medium"/>
              <a:cs typeface="Noto Sans CJK JP Medium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1344294" y="290525"/>
            <a:ext cx="92652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14" dirty="0"/>
              <a:t>110</a:t>
            </a:r>
            <a:r>
              <a:rPr spc="5" dirty="0"/>
              <a:t>年機關綠色採購績效評核</a:t>
            </a:r>
            <a:r>
              <a:rPr spc="-20" dirty="0"/>
              <a:t>方法</a:t>
            </a:r>
            <a:r>
              <a:rPr sz="2600" spc="50" dirty="0"/>
              <a:t>(2/52)</a:t>
            </a:r>
            <a:endParaRPr sz="2600"/>
          </a:p>
        </p:txBody>
      </p:sp>
      <p:grpSp>
        <p:nvGrpSpPr>
          <p:cNvPr id="81" name="object 81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82" name="object 82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98931" y="2671572"/>
            <a:ext cx="10357485" cy="2135505"/>
            <a:chOff x="598931" y="2671572"/>
            <a:chExt cx="10357485" cy="2135505"/>
          </a:xfrm>
        </p:grpSpPr>
        <p:sp>
          <p:nvSpPr>
            <p:cNvPr id="86" name="object 86"/>
            <p:cNvSpPr/>
            <p:nvPr/>
          </p:nvSpPr>
          <p:spPr>
            <a:xfrm>
              <a:off x="598931" y="2671572"/>
              <a:ext cx="909828" cy="838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483608" y="4340313"/>
              <a:ext cx="586765" cy="4663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09516" y="4366260"/>
              <a:ext cx="484632" cy="364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57972" y="2916936"/>
              <a:ext cx="2798445" cy="219710"/>
            </a:xfrm>
            <a:custGeom>
              <a:avLst/>
              <a:gdLst/>
              <a:ahLst/>
              <a:cxnLst/>
              <a:rect l="l" t="t" r="r" b="b"/>
              <a:pathLst>
                <a:path w="2798445" h="219710">
                  <a:moveTo>
                    <a:pt x="2774696" y="0"/>
                  </a:moveTo>
                  <a:lnTo>
                    <a:pt x="23368" y="0"/>
                  </a:lnTo>
                  <a:lnTo>
                    <a:pt x="14251" y="1829"/>
                  </a:lnTo>
                  <a:lnTo>
                    <a:pt x="6826" y="6826"/>
                  </a:lnTo>
                  <a:lnTo>
                    <a:pt x="1829" y="14251"/>
                  </a:lnTo>
                  <a:lnTo>
                    <a:pt x="0" y="23367"/>
                  </a:lnTo>
                  <a:lnTo>
                    <a:pt x="0" y="196087"/>
                  </a:lnTo>
                  <a:lnTo>
                    <a:pt x="1829" y="205204"/>
                  </a:lnTo>
                  <a:lnTo>
                    <a:pt x="6826" y="212629"/>
                  </a:lnTo>
                  <a:lnTo>
                    <a:pt x="14251" y="217626"/>
                  </a:lnTo>
                  <a:lnTo>
                    <a:pt x="23368" y="219455"/>
                  </a:lnTo>
                  <a:lnTo>
                    <a:pt x="2774696" y="219455"/>
                  </a:lnTo>
                  <a:lnTo>
                    <a:pt x="2783812" y="217626"/>
                  </a:lnTo>
                  <a:lnTo>
                    <a:pt x="2791237" y="212629"/>
                  </a:lnTo>
                  <a:lnTo>
                    <a:pt x="2796234" y="205204"/>
                  </a:lnTo>
                  <a:lnTo>
                    <a:pt x="2798064" y="196087"/>
                  </a:lnTo>
                  <a:lnTo>
                    <a:pt x="2798064" y="23367"/>
                  </a:lnTo>
                  <a:lnTo>
                    <a:pt x="2796234" y="14251"/>
                  </a:lnTo>
                  <a:lnTo>
                    <a:pt x="2791237" y="6826"/>
                  </a:lnTo>
                  <a:lnTo>
                    <a:pt x="2783812" y="1829"/>
                  </a:lnTo>
                  <a:lnTo>
                    <a:pt x="2774696" y="0"/>
                  </a:lnTo>
                  <a:close/>
                </a:path>
              </a:pathLst>
            </a:custGeom>
            <a:solidFill>
              <a:srgbClr val="F0B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57972" y="2732532"/>
              <a:ext cx="2798445" cy="353695"/>
            </a:xfrm>
            <a:custGeom>
              <a:avLst/>
              <a:gdLst/>
              <a:ahLst/>
              <a:cxnLst/>
              <a:rect l="l" t="t" r="r" b="b"/>
              <a:pathLst>
                <a:path w="2798445" h="353694">
                  <a:moveTo>
                    <a:pt x="2760345" y="0"/>
                  </a:moveTo>
                  <a:lnTo>
                    <a:pt x="37719" y="0"/>
                  </a:lnTo>
                  <a:lnTo>
                    <a:pt x="23038" y="2964"/>
                  </a:lnTo>
                  <a:lnTo>
                    <a:pt x="11048" y="11049"/>
                  </a:lnTo>
                  <a:lnTo>
                    <a:pt x="2964" y="23038"/>
                  </a:lnTo>
                  <a:lnTo>
                    <a:pt x="0" y="37719"/>
                  </a:lnTo>
                  <a:lnTo>
                    <a:pt x="0" y="315849"/>
                  </a:lnTo>
                  <a:lnTo>
                    <a:pt x="2964" y="330529"/>
                  </a:lnTo>
                  <a:lnTo>
                    <a:pt x="11049" y="342519"/>
                  </a:lnTo>
                  <a:lnTo>
                    <a:pt x="23038" y="350603"/>
                  </a:lnTo>
                  <a:lnTo>
                    <a:pt x="37719" y="353568"/>
                  </a:lnTo>
                  <a:lnTo>
                    <a:pt x="2760345" y="353568"/>
                  </a:lnTo>
                  <a:lnTo>
                    <a:pt x="2775025" y="350603"/>
                  </a:lnTo>
                  <a:lnTo>
                    <a:pt x="2787015" y="342519"/>
                  </a:lnTo>
                  <a:lnTo>
                    <a:pt x="2795099" y="330529"/>
                  </a:lnTo>
                  <a:lnTo>
                    <a:pt x="2798064" y="315849"/>
                  </a:lnTo>
                  <a:lnTo>
                    <a:pt x="2798064" y="37719"/>
                  </a:lnTo>
                  <a:lnTo>
                    <a:pt x="2795099" y="23038"/>
                  </a:lnTo>
                  <a:lnTo>
                    <a:pt x="2787015" y="11049"/>
                  </a:lnTo>
                  <a:lnTo>
                    <a:pt x="2775025" y="2964"/>
                  </a:lnTo>
                  <a:lnTo>
                    <a:pt x="2760345" y="0"/>
                  </a:lnTo>
                  <a:close/>
                </a:path>
              </a:pathLst>
            </a:custGeom>
            <a:solidFill>
              <a:srgbClr val="F8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9087357" y="2770123"/>
            <a:ext cx="94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206E8A"/>
                </a:solidFill>
                <a:latin typeface="Noto Sans CJK JP Medium"/>
                <a:cs typeface="Noto Sans CJK JP Medium"/>
              </a:rPr>
              <a:t>減分項目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167884" y="4340352"/>
            <a:ext cx="2798445" cy="403860"/>
            <a:chOff x="5167884" y="4340352"/>
            <a:chExt cx="2798445" cy="403860"/>
          </a:xfrm>
        </p:grpSpPr>
        <p:sp>
          <p:nvSpPr>
            <p:cNvPr id="93" name="object 93"/>
            <p:cNvSpPr/>
            <p:nvPr/>
          </p:nvSpPr>
          <p:spPr>
            <a:xfrm>
              <a:off x="5167884" y="4524756"/>
              <a:ext cx="2798445" cy="219710"/>
            </a:xfrm>
            <a:custGeom>
              <a:avLst/>
              <a:gdLst/>
              <a:ahLst/>
              <a:cxnLst/>
              <a:rect l="l" t="t" r="r" b="b"/>
              <a:pathLst>
                <a:path w="2798445" h="219710">
                  <a:moveTo>
                    <a:pt x="2774696" y="0"/>
                  </a:moveTo>
                  <a:lnTo>
                    <a:pt x="23368" y="0"/>
                  </a:lnTo>
                  <a:lnTo>
                    <a:pt x="14251" y="1829"/>
                  </a:lnTo>
                  <a:lnTo>
                    <a:pt x="6826" y="6826"/>
                  </a:lnTo>
                  <a:lnTo>
                    <a:pt x="1829" y="14251"/>
                  </a:lnTo>
                  <a:lnTo>
                    <a:pt x="0" y="23368"/>
                  </a:lnTo>
                  <a:lnTo>
                    <a:pt x="0" y="196088"/>
                  </a:lnTo>
                  <a:lnTo>
                    <a:pt x="1829" y="205204"/>
                  </a:lnTo>
                  <a:lnTo>
                    <a:pt x="6826" y="212629"/>
                  </a:lnTo>
                  <a:lnTo>
                    <a:pt x="14251" y="217626"/>
                  </a:lnTo>
                  <a:lnTo>
                    <a:pt x="23368" y="219456"/>
                  </a:lnTo>
                  <a:lnTo>
                    <a:pt x="2774696" y="219456"/>
                  </a:lnTo>
                  <a:lnTo>
                    <a:pt x="2783812" y="217626"/>
                  </a:lnTo>
                  <a:lnTo>
                    <a:pt x="2791237" y="212629"/>
                  </a:lnTo>
                  <a:lnTo>
                    <a:pt x="2796234" y="205204"/>
                  </a:lnTo>
                  <a:lnTo>
                    <a:pt x="2798064" y="196088"/>
                  </a:lnTo>
                  <a:lnTo>
                    <a:pt x="2798064" y="23368"/>
                  </a:lnTo>
                  <a:lnTo>
                    <a:pt x="2796234" y="14251"/>
                  </a:lnTo>
                  <a:lnTo>
                    <a:pt x="2791237" y="6826"/>
                  </a:lnTo>
                  <a:lnTo>
                    <a:pt x="2783812" y="1829"/>
                  </a:lnTo>
                  <a:lnTo>
                    <a:pt x="2774696" y="0"/>
                  </a:lnTo>
                  <a:close/>
                </a:path>
              </a:pathLst>
            </a:custGeom>
            <a:solidFill>
              <a:srgbClr val="F0B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167884" y="4340352"/>
              <a:ext cx="2798445" cy="353695"/>
            </a:xfrm>
            <a:custGeom>
              <a:avLst/>
              <a:gdLst/>
              <a:ahLst/>
              <a:cxnLst/>
              <a:rect l="l" t="t" r="r" b="b"/>
              <a:pathLst>
                <a:path w="2798445" h="353695">
                  <a:moveTo>
                    <a:pt x="2760345" y="0"/>
                  </a:moveTo>
                  <a:lnTo>
                    <a:pt x="37719" y="0"/>
                  </a:lnTo>
                  <a:lnTo>
                    <a:pt x="23038" y="2964"/>
                  </a:lnTo>
                  <a:lnTo>
                    <a:pt x="11048" y="11048"/>
                  </a:lnTo>
                  <a:lnTo>
                    <a:pt x="2964" y="23038"/>
                  </a:lnTo>
                  <a:lnTo>
                    <a:pt x="0" y="37718"/>
                  </a:lnTo>
                  <a:lnTo>
                    <a:pt x="0" y="315848"/>
                  </a:lnTo>
                  <a:lnTo>
                    <a:pt x="2964" y="330529"/>
                  </a:lnTo>
                  <a:lnTo>
                    <a:pt x="11049" y="342519"/>
                  </a:lnTo>
                  <a:lnTo>
                    <a:pt x="23038" y="350603"/>
                  </a:lnTo>
                  <a:lnTo>
                    <a:pt x="37719" y="353568"/>
                  </a:lnTo>
                  <a:lnTo>
                    <a:pt x="2760345" y="353568"/>
                  </a:lnTo>
                  <a:lnTo>
                    <a:pt x="2775025" y="350603"/>
                  </a:lnTo>
                  <a:lnTo>
                    <a:pt x="2787015" y="342519"/>
                  </a:lnTo>
                  <a:lnTo>
                    <a:pt x="2795099" y="330529"/>
                  </a:lnTo>
                  <a:lnTo>
                    <a:pt x="2798064" y="315848"/>
                  </a:lnTo>
                  <a:lnTo>
                    <a:pt x="2798064" y="37718"/>
                  </a:lnTo>
                  <a:lnTo>
                    <a:pt x="2795099" y="23038"/>
                  </a:lnTo>
                  <a:lnTo>
                    <a:pt x="2787015" y="11048"/>
                  </a:lnTo>
                  <a:lnTo>
                    <a:pt x="2775025" y="2964"/>
                  </a:lnTo>
                  <a:lnTo>
                    <a:pt x="2760345" y="0"/>
                  </a:lnTo>
                  <a:close/>
                </a:path>
              </a:pathLst>
            </a:custGeom>
            <a:solidFill>
              <a:srgbClr val="F8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6097270" y="437857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206E8A"/>
                </a:solidFill>
                <a:latin typeface="Noto Sans CJK JP Medium"/>
                <a:cs typeface="Noto Sans CJK JP Medium"/>
              </a:rPr>
              <a:t>加分項目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8189976" y="4340352"/>
            <a:ext cx="2798445" cy="403860"/>
            <a:chOff x="8189976" y="4340352"/>
            <a:chExt cx="2798445" cy="403860"/>
          </a:xfrm>
        </p:grpSpPr>
        <p:sp>
          <p:nvSpPr>
            <p:cNvPr id="97" name="object 97"/>
            <p:cNvSpPr/>
            <p:nvPr/>
          </p:nvSpPr>
          <p:spPr>
            <a:xfrm>
              <a:off x="8189976" y="4524756"/>
              <a:ext cx="2798445" cy="219710"/>
            </a:xfrm>
            <a:custGeom>
              <a:avLst/>
              <a:gdLst/>
              <a:ahLst/>
              <a:cxnLst/>
              <a:rect l="l" t="t" r="r" b="b"/>
              <a:pathLst>
                <a:path w="2798445" h="219710">
                  <a:moveTo>
                    <a:pt x="2774696" y="0"/>
                  </a:moveTo>
                  <a:lnTo>
                    <a:pt x="23368" y="0"/>
                  </a:lnTo>
                  <a:lnTo>
                    <a:pt x="14251" y="1829"/>
                  </a:lnTo>
                  <a:lnTo>
                    <a:pt x="6826" y="6826"/>
                  </a:lnTo>
                  <a:lnTo>
                    <a:pt x="1829" y="14251"/>
                  </a:lnTo>
                  <a:lnTo>
                    <a:pt x="0" y="23368"/>
                  </a:lnTo>
                  <a:lnTo>
                    <a:pt x="0" y="196088"/>
                  </a:lnTo>
                  <a:lnTo>
                    <a:pt x="1829" y="205204"/>
                  </a:lnTo>
                  <a:lnTo>
                    <a:pt x="6826" y="212629"/>
                  </a:lnTo>
                  <a:lnTo>
                    <a:pt x="14251" y="217626"/>
                  </a:lnTo>
                  <a:lnTo>
                    <a:pt x="23368" y="219456"/>
                  </a:lnTo>
                  <a:lnTo>
                    <a:pt x="2774696" y="219456"/>
                  </a:lnTo>
                  <a:lnTo>
                    <a:pt x="2783812" y="217626"/>
                  </a:lnTo>
                  <a:lnTo>
                    <a:pt x="2791237" y="212629"/>
                  </a:lnTo>
                  <a:lnTo>
                    <a:pt x="2796234" y="205204"/>
                  </a:lnTo>
                  <a:lnTo>
                    <a:pt x="2798064" y="196088"/>
                  </a:lnTo>
                  <a:lnTo>
                    <a:pt x="2798064" y="23368"/>
                  </a:lnTo>
                  <a:lnTo>
                    <a:pt x="2796234" y="14251"/>
                  </a:lnTo>
                  <a:lnTo>
                    <a:pt x="2791237" y="6826"/>
                  </a:lnTo>
                  <a:lnTo>
                    <a:pt x="2783812" y="1829"/>
                  </a:lnTo>
                  <a:lnTo>
                    <a:pt x="2774696" y="0"/>
                  </a:lnTo>
                  <a:close/>
                </a:path>
              </a:pathLst>
            </a:custGeom>
            <a:solidFill>
              <a:srgbClr val="F0B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189976" y="4340352"/>
              <a:ext cx="2798445" cy="353695"/>
            </a:xfrm>
            <a:custGeom>
              <a:avLst/>
              <a:gdLst/>
              <a:ahLst/>
              <a:cxnLst/>
              <a:rect l="l" t="t" r="r" b="b"/>
              <a:pathLst>
                <a:path w="2798445" h="353695">
                  <a:moveTo>
                    <a:pt x="2760345" y="0"/>
                  </a:moveTo>
                  <a:lnTo>
                    <a:pt x="37719" y="0"/>
                  </a:lnTo>
                  <a:lnTo>
                    <a:pt x="23038" y="2964"/>
                  </a:lnTo>
                  <a:lnTo>
                    <a:pt x="11048" y="11048"/>
                  </a:lnTo>
                  <a:lnTo>
                    <a:pt x="2964" y="23038"/>
                  </a:lnTo>
                  <a:lnTo>
                    <a:pt x="0" y="37718"/>
                  </a:lnTo>
                  <a:lnTo>
                    <a:pt x="0" y="315848"/>
                  </a:lnTo>
                  <a:lnTo>
                    <a:pt x="2964" y="330529"/>
                  </a:lnTo>
                  <a:lnTo>
                    <a:pt x="11049" y="342519"/>
                  </a:lnTo>
                  <a:lnTo>
                    <a:pt x="23038" y="350603"/>
                  </a:lnTo>
                  <a:lnTo>
                    <a:pt x="37719" y="353568"/>
                  </a:lnTo>
                  <a:lnTo>
                    <a:pt x="2760345" y="353568"/>
                  </a:lnTo>
                  <a:lnTo>
                    <a:pt x="2775025" y="350603"/>
                  </a:lnTo>
                  <a:lnTo>
                    <a:pt x="2787015" y="342519"/>
                  </a:lnTo>
                  <a:lnTo>
                    <a:pt x="2795099" y="330529"/>
                  </a:lnTo>
                  <a:lnTo>
                    <a:pt x="2798064" y="315848"/>
                  </a:lnTo>
                  <a:lnTo>
                    <a:pt x="2798064" y="37718"/>
                  </a:lnTo>
                  <a:lnTo>
                    <a:pt x="2795099" y="23038"/>
                  </a:lnTo>
                  <a:lnTo>
                    <a:pt x="2787015" y="11048"/>
                  </a:lnTo>
                  <a:lnTo>
                    <a:pt x="2775025" y="2964"/>
                  </a:lnTo>
                  <a:lnTo>
                    <a:pt x="2760345" y="0"/>
                  </a:lnTo>
                  <a:close/>
                </a:path>
              </a:pathLst>
            </a:custGeom>
            <a:solidFill>
              <a:srgbClr val="F8D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9119361" y="437857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206E8A"/>
                </a:solidFill>
                <a:latin typeface="Noto Sans CJK JP Medium"/>
                <a:cs typeface="Noto Sans CJK JP Medium"/>
              </a:rPr>
              <a:t>減分項目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5175503" y="6109715"/>
            <a:ext cx="4823460" cy="449580"/>
            <a:chOff x="5175503" y="6109715"/>
            <a:chExt cx="4823460" cy="449580"/>
          </a:xfrm>
        </p:grpSpPr>
        <p:sp>
          <p:nvSpPr>
            <p:cNvPr id="101" name="object 101"/>
            <p:cNvSpPr/>
            <p:nvPr/>
          </p:nvSpPr>
          <p:spPr>
            <a:xfrm>
              <a:off x="9541763" y="6109715"/>
              <a:ext cx="457200" cy="245745"/>
            </a:xfrm>
            <a:custGeom>
              <a:avLst/>
              <a:gdLst/>
              <a:ahLst/>
              <a:cxnLst/>
              <a:rect l="l" t="t" r="r" b="b"/>
              <a:pathLst>
                <a:path w="457200" h="245745">
                  <a:moveTo>
                    <a:pt x="342900" y="0"/>
                  </a:moveTo>
                  <a:lnTo>
                    <a:pt x="114300" y="0"/>
                  </a:lnTo>
                  <a:lnTo>
                    <a:pt x="114300" y="122682"/>
                  </a:lnTo>
                  <a:lnTo>
                    <a:pt x="0" y="122682"/>
                  </a:lnTo>
                  <a:lnTo>
                    <a:pt x="228600" y="245364"/>
                  </a:lnTo>
                  <a:lnTo>
                    <a:pt x="457200" y="122682"/>
                  </a:lnTo>
                  <a:lnTo>
                    <a:pt x="342900" y="12268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75503" y="6259067"/>
              <a:ext cx="1760220" cy="300355"/>
            </a:xfrm>
            <a:custGeom>
              <a:avLst/>
              <a:gdLst/>
              <a:ahLst/>
              <a:cxnLst/>
              <a:rect l="l" t="t" r="r" b="b"/>
              <a:pathLst>
                <a:path w="1760220" h="300354">
                  <a:moveTo>
                    <a:pt x="1732407" y="0"/>
                  </a:moveTo>
                  <a:lnTo>
                    <a:pt x="27813" y="0"/>
                  </a:lnTo>
                  <a:lnTo>
                    <a:pt x="16984" y="2182"/>
                  </a:lnTo>
                  <a:lnTo>
                    <a:pt x="8143" y="8132"/>
                  </a:lnTo>
                  <a:lnTo>
                    <a:pt x="2184" y="16957"/>
                  </a:lnTo>
                  <a:lnTo>
                    <a:pt x="0" y="27762"/>
                  </a:lnTo>
                  <a:lnTo>
                    <a:pt x="0" y="272465"/>
                  </a:lnTo>
                  <a:lnTo>
                    <a:pt x="2184" y="283270"/>
                  </a:lnTo>
                  <a:lnTo>
                    <a:pt x="8143" y="292095"/>
                  </a:lnTo>
                  <a:lnTo>
                    <a:pt x="16984" y="298045"/>
                  </a:lnTo>
                  <a:lnTo>
                    <a:pt x="27813" y="300227"/>
                  </a:lnTo>
                  <a:lnTo>
                    <a:pt x="1732407" y="300227"/>
                  </a:lnTo>
                  <a:lnTo>
                    <a:pt x="1743235" y="298045"/>
                  </a:lnTo>
                  <a:lnTo>
                    <a:pt x="1752076" y="292095"/>
                  </a:lnTo>
                  <a:lnTo>
                    <a:pt x="1758035" y="283270"/>
                  </a:lnTo>
                  <a:lnTo>
                    <a:pt x="1760220" y="272465"/>
                  </a:lnTo>
                  <a:lnTo>
                    <a:pt x="1760220" y="27762"/>
                  </a:lnTo>
                  <a:lnTo>
                    <a:pt x="1758035" y="16957"/>
                  </a:lnTo>
                  <a:lnTo>
                    <a:pt x="1752076" y="8132"/>
                  </a:lnTo>
                  <a:lnTo>
                    <a:pt x="1743235" y="2182"/>
                  </a:lnTo>
                  <a:lnTo>
                    <a:pt x="1732407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181599" y="6214871"/>
              <a:ext cx="1760220" cy="280670"/>
            </a:xfrm>
            <a:custGeom>
              <a:avLst/>
              <a:gdLst/>
              <a:ahLst/>
              <a:cxnLst/>
              <a:rect l="l" t="t" r="r" b="b"/>
              <a:pathLst>
                <a:path w="1760220" h="280670">
                  <a:moveTo>
                    <a:pt x="1734312" y="0"/>
                  </a:moveTo>
                  <a:lnTo>
                    <a:pt x="25908" y="0"/>
                  </a:lnTo>
                  <a:lnTo>
                    <a:pt x="15805" y="2037"/>
                  </a:lnTo>
                  <a:lnTo>
                    <a:pt x="7572" y="7594"/>
                  </a:lnTo>
                  <a:lnTo>
                    <a:pt x="2030" y="15837"/>
                  </a:lnTo>
                  <a:lnTo>
                    <a:pt x="0" y="25933"/>
                  </a:lnTo>
                  <a:lnTo>
                    <a:pt x="0" y="254482"/>
                  </a:lnTo>
                  <a:lnTo>
                    <a:pt x="2030" y="264578"/>
                  </a:lnTo>
                  <a:lnTo>
                    <a:pt x="7572" y="272821"/>
                  </a:lnTo>
                  <a:lnTo>
                    <a:pt x="15805" y="278378"/>
                  </a:lnTo>
                  <a:lnTo>
                    <a:pt x="25908" y="280415"/>
                  </a:lnTo>
                  <a:lnTo>
                    <a:pt x="1734312" y="280415"/>
                  </a:lnTo>
                  <a:lnTo>
                    <a:pt x="1744414" y="278378"/>
                  </a:lnTo>
                  <a:lnTo>
                    <a:pt x="1752647" y="272821"/>
                  </a:lnTo>
                  <a:lnTo>
                    <a:pt x="1758189" y="264578"/>
                  </a:lnTo>
                  <a:lnTo>
                    <a:pt x="1760220" y="254482"/>
                  </a:lnTo>
                  <a:lnTo>
                    <a:pt x="1760220" y="25933"/>
                  </a:lnTo>
                  <a:lnTo>
                    <a:pt x="1758189" y="15837"/>
                  </a:lnTo>
                  <a:lnTo>
                    <a:pt x="1752647" y="7594"/>
                  </a:lnTo>
                  <a:lnTo>
                    <a:pt x="1744414" y="2037"/>
                  </a:lnTo>
                  <a:lnTo>
                    <a:pt x="173431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5598033" y="6208267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綠色辦公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986396" y="5776976"/>
            <a:ext cx="103886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Noto Sans CJK JP Medium"/>
                <a:cs typeface="Noto Sans CJK JP Medium"/>
              </a:rPr>
              <a:t>最高</a:t>
            </a:r>
            <a:r>
              <a:rPr sz="1800" b="0" spc="204" dirty="0">
                <a:latin typeface="Noto Sans CJK JP Medium"/>
                <a:cs typeface="Noto Sans CJK JP Medium"/>
              </a:rPr>
              <a:t>+</a:t>
            </a:r>
            <a:r>
              <a:rPr sz="1800" b="0" spc="215" dirty="0">
                <a:latin typeface="Noto Sans CJK JP Medium"/>
                <a:cs typeface="Noto Sans CJK JP Medium"/>
              </a:rPr>
              <a:t>2</a:t>
            </a:r>
            <a:r>
              <a:rPr sz="1800" b="0" dirty="0">
                <a:latin typeface="Noto Sans CJK JP Medium"/>
                <a:cs typeface="Noto Sans CJK JP Medium"/>
              </a:rPr>
              <a:t>分</a:t>
            </a:r>
            <a:endParaRPr sz="1800">
              <a:latin typeface="Noto Sans CJK JP Medium"/>
              <a:cs typeface="Noto Sans CJK JP Medium"/>
            </a:endParaRPr>
          </a:p>
          <a:p>
            <a:pPr marL="24130">
              <a:lnSpc>
                <a:spcPct val="100000"/>
              </a:lnSpc>
              <a:spcBef>
                <a:spcPts val="1375"/>
              </a:spcBef>
            </a:pPr>
            <a:r>
              <a:rPr sz="1800" b="0" dirty="0">
                <a:latin typeface="Noto Sans CJK JP Medium"/>
                <a:cs typeface="Noto Sans CJK JP Medium"/>
              </a:rPr>
              <a:t>最高</a:t>
            </a:r>
            <a:r>
              <a:rPr sz="1800" b="0" spc="204" dirty="0">
                <a:latin typeface="Noto Sans CJK JP Medium"/>
                <a:cs typeface="Noto Sans CJK JP Medium"/>
              </a:rPr>
              <a:t>+</a:t>
            </a:r>
            <a:r>
              <a:rPr sz="1800" b="0" spc="215" dirty="0">
                <a:latin typeface="Noto Sans CJK JP Medium"/>
                <a:cs typeface="Noto Sans CJK JP Medium"/>
              </a:rPr>
              <a:t>1</a:t>
            </a:r>
            <a:r>
              <a:rPr sz="1800" b="0" dirty="0">
                <a:latin typeface="Noto Sans CJK JP Medium"/>
                <a:cs typeface="Noto Sans CJK JP Medium"/>
              </a:rPr>
              <a:t>分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710689" y="6411264"/>
            <a:ext cx="2208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UKIJ CJK"/>
                <a:cs typeface="UKIJ CJK"/>
              </a:rPr>
              <a:t>備註：綠色辦公於</a:t>
            </a:r>
            <a:r>
              <a:rPr sz="1200" spc="30" dirty="0">
                <a:latin typeface="UKIJ CJK"/>
                <a:cs typeface="UKIJ CJK"/>
              </a:rPr>
              <a:t>110</a:t>
            </a:r>
            <a:r>
              <a:rPr sz="1200" spc="-5" dirty="0">
                <a:latin typeface="UKIJ CJK"/>
                <a:cs typeface="UKIJ CJK"/>
              </a:rPr>
              <a:t>年</a:t>
            </a:r>
            <a:r>
              <a:rPr sz="1200" spc="30" dirty="0">
                <a:latin typeface="UKIJ CJK"/>
                <a:cs typeface="UKIJ CJK"/>
              </a:rPr>
              <a:t>6</a:t>
            </a:r>
            <a:r>
              <a:rPr sz="1200" spc="-5" dirty="0">
                <a:latin typeface="UKIJ CJK"/>
                <a:cs typeface="UKIJ CJK"/>
              </a:rPr>
              <a:t>月納入</a:t>
            </a:r>
            <a:endParaRPr sz="120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91976" y="6305803"/>
            <a:ext cx="237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385622"/>
                </a:solidFill>
                <a:latin typeface="Noto Sans CJK JP Medium"/>
                <a:cs typeface="Noto Sans CJK JP Medium"/>
              </a:rPr>
              <a:t>9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33116" y="2289048"/>
            <a:ext cx="1673860" cy="3438525"/>
            <a:chOff x="2833116" y="2289048"/>
            <a:chExt cx="1673860" cy="3438525"/>
          </a:xfrm>
        </p:grpSpPr>
        <p:sp>
          <p:nvSpPr>
            <p:cNvPr id="4" name="object 4"/>
            <p:cNvSpPr/>
            <p:nvPr/>
          </p:nvSpPr>
          <p:spPr>
            <a:xfrm>
              <a:off x="2951988" y="4523219"/>
              <a:ext cx="1274064" cy="1203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94660" y="4543044"/>
              <a:ext cx="1193800" cy="1123315"/>
            </a:xfrm>
            <a:custGeom>
              <a:avLst/>
              <a:gdLst/>
              <a:ahLst/>
              <a:cxnLst/>
              <a:rect l="l" t="t" r="r" b="b"/>
              <a:pathLst>
                <a:path w="1193800" h="1123314">
                  <a:moveTo>
                    <a:pt x="1088009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2"/>
                  </a:lnTo>
                  <a:lnTo>
                    <a:pt x="0" y="1017904"/>
                  </a:lnTo>
                  <a:lnTo>
                    <a:pt x="8270" y="1058883"/>
                  </a:lnTo>
                  <a:lnTo>
                    <a:pt x="30829" y="1092349"/>
                  </a:lnTo>
                  <a:lnTo>
                    <a:pt x="64293" y="1114913"/>
                  </a:lnTo>
                  <a:lnTo>
                    <a:pt x="105282" y="1123187"/>
                  </a:lnTo>
                  <a:lnTo>
                    <a:pt x="1088009" y="1123187"/>
                  </a:lnTo>
                  <a:lnTo>
                    <a:pt x="1128998" y="1114913"/>
                  </a:lnTo>
                  <a:lnTo>
                    <a:pt x="1162462" y="1092349"/>
                  </a:lnTo>
                  <a:lnTo>
                    <a:pt x="1185021" y="1058883"/>
                  </a:lnTo>
                  <a:lnTo>
                    <a:pt x="1193292" y="1017904"/>
                  </a:lnTo>
                  <a:lnTo>
                    <a:pt x="1193292" y="105282"/>
                  </a:lnTo>
                  <a:lnTo>
                    <a:pt x="1185021" y="64293"/>
                  </a:lnTo>
                  <a:lnTo>
                    <a:pt x="1162462" y="30829"/>
                  </a:lnTo>
                  <a:lnTo>
                    <a:pt x="1128998" y="8270"/>
                  </a:lnTo>
                  <a:lnTo>
                    <a:pt x="10880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2404" y="3412236"/>
              <a:ext cx="1274064" cy="12024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5076" y="3432048"/>
              <a:ext cx="1193800" cy="1122045"/>
            </a:xfrm>
            <a:custGeom>
              <a:avLst/>
              <a:gdLst/>
              <a:ahLst/>
              <a:cxnLst/>
              <a:rect l="l" t="t" r="r" b="b"/>
              <a:pathLst>
                <a:path w="1193800" h="1122045">
                  <a:moveTo>
                    <a:pt x="1088136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1016507"/>
                  </a:lnTo>
                  <a:lnTo>
                    <a:pt x="8268" y="1057423"/>
                  </a:lnTo>
                  <a:lnTo>
                    <a:pt x="30813" y="1090850"/>
                  </a:lnTo>
                  <a:lnTo>
                    <a:pt x="64240" y="1113395"/>
                  </a:lnTo>
                  <a:lnTo>
                    <a:pt x="105155" y="1121663"/>
                  </a:lnTo>
                  <a:lnTo>
                    <a:pt x="1088136" y="1121663"/>
                  </a:lnTo>
                  <a:lnTo>
                    <a:pt x="1129051" y="1113395"/>
                  </a:lnTo>
                  <a:lnTo>
                    <a:pt x="1162478" y="1090850"/>
                  </a:lnTo>
                  <a:lnTo>
                    <a:pt x="1185023" y="1057423"/>
                  </a:lnTo>
                  <a:lnTo>
                    <a:pt x="1193292" y="1016507"/>
                  </a:lnTo>
                  <a:lnTo>
                    <a:pt x="1193292" y="105155"/>
                  </a:lnTo>
                  <a:lnTo>
                    <a:pt x="1185023" y="64240"/>
                  </a:lnTo>
                  <a:lnTo>
                    <a:pt x="1162478" y="30813"/>
                  </a:lnTo>
                  <a:lnTo>
                    <a:pt x="1129051" y="8268"/>
                  </a:lnTo>
                  <a:lnTo>
                    <a:pt x="108813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33116" y="2289048"/>
              <a:ext cx="1272540" cy="1203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75788" y="2308860"/>
              <a:ext cx="1191895" cy="1123315"/>
            </a:xfrm>
            <a:custGeom>
              <a:avLst/>
              <a:gdLst/>
              <a:ahLst/>
              <a:cxnLst/>
              <a:rect l="l" t="t" r="r" b="b"/>
              <a:pathLst>
                <a:path w="1191895" h="1123314">
                  <a:moveTo>
                    <a:pt x="1086485" y="0"/>
                  </a:moveTo>
                  <a:lnTo>
                    <a:pt x="105282" y="0"/>
                  </a:lnTo>
                  <a:lnTo>
                    <a:pt x="64293" y="8270"/>
                  </a:lnTo>
                  <a:lnTo>
                    <a:pt x="30829" y="30829"/>
                  </a:lnTo>
                  <a:lnTo>
                    <a:pt x="8270" y="64293"/>
                  </a:lnTo>
                  <a:lnTo>
                    <a:pt x="0" y="105283"/>
                  </a:lnTo>
                  <a:lnTo>
                    <a:pt x="0" y="1017905"/>
                  </a:lnTo>
                  <a:lnTo>
                    <a:pt x="8270" y="1058894"/>
                  </a:lnTo>
                  <a:lnTo>
                    <a:pt x="30829" y="1092358"/>
                  </a:lnTo>
                  <a:lnTo>
                    <a:pt x="64293" y="1114917"/>
                  </a:lnTo>
                  <a:lnTo>
                    <a:pt x="105282" y="1123188"/>
                  </a:lnTo>
                  <a:lnTo>
                    <a:pt x="1086485" y="1123188"/>
                  </a:lnTo>
                  <a:lnTo>
                    <a:pt x="1127474" y="1114917"/>
                  </a:lnTo>
                  <a:lnTo>
                    <a:pt x="1160938" y="1092358"/>
                  </a:lnTo>
                  <a:lnTo>
                    <a:pt x="1183497" y="1058894"/>
                  </a:lnTo>
                  <a:lnTo>
                    <a:pt x="1191768" y="1017905"/>
                  </a:lnTo>
                  <a:lnTo>
                    <a:pt x="1191768" y="105283"/>
                  </a:lnTo>
                  <a:lnTo>
                    <a:pt x="1183497" y="64293"/>
                  </a:lnTo>
                  <a:lnTo>
                    <a:pt x="1160938" y="30829"/>
                  </a:lnTo>
                  <a:lnTo>
                    <a:pt x="1127474" y="8270"/>
                  </a:lnTo>
                  <a:lnTo>
                    <a:pt x="1086485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09138" y="2262962"/>
            <a:ext cx="9321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11545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endParaRPr sz="8000">
              <a:latin typeface="Wingdings"/>
              <a:cs typeface="Wingding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6051" y="1243583"/>
            <a:ext cx="3069590" cy="5260975"/>
            <a:chOff x="416051" y="1243583"/>
            <a:chExt cx="3069590" cy="5260975"/>
          </a:xfrm>
        </p:grpSpPr>
        <p:sp>
          <p:nvSpPr>
            <p:cNvPr id="12" name="object 12"/>
            <p:cNvSpPr/>
            <p:nvPr/>
          </p:nvSpPr>
          <p:spPr>
            <a:xfrm>
              <a:off x="2005584" y="1243583"/>
              <a:ext cx="1479804" cy="1429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49871" y="1264122"/>
              <a:ext cx="1396365" cy="1347470"/>
            </a:xfrm>
            <a:custGeom>
              <a:avLst/>
              <a:gdLst/>
              <a:ahLst/>
              <a:cxnLst/>
              <a:rect l="l" t="t" r="r" b="b"/>
              <a:pathLst>
                <a:path w="1396364" h="1347470">
                  <a:moveTo>
                    <a:pt x="1065885" y="0"/>
                  </a:moveTo>
                  <a:lnTo>
                    <a:pt x="1024163" y="2829"/>
                  </a:lnTo>
                  <a:lnTo>
                    <a:pt x="76616" y="261401"/>
                  </a:lnTo>
                  <a:lnTo>
                    <a:pt x="39298" y="280136"/>
                  </a:lnTo>
                  <a:lnTo>
                    <a:pt x="12957" y="310693"/>
                  </a:lnTo>
                  <a:lnTo>
                    <a:pt x="0" y="348894"/>
                  </a:lnTo>
                  <a:lnTo>
                    <a:pt x="2829" y="390560"/>
                  </a:lnTo>
                  <a:lnTo>
                    <a:pt x="242986" y="1270543"/>
                  </a:lnTo>
                  <a:lnTo>
                    <a:pt x="261721" y="1307915"/>
                  </a:lnTo>
                  <a:lnTo>
                    <a:pt x="292278" y="1334250"/>
                  </a:lnTo>
                  <a:lnTo>
                    <a:pt x="330479" y="1347178"/>
                  </a:lnTo>
                  <a:lnTo>
                    <a:pt x="372145" y="1344330"/>
                  </a:lnTo>
                  <a:lnTo>
                    <a:pt x="1319692" y="1085758"/>
                  </a:lnTo>
                  <a:lnTo>
                    <a:pt x="1357064" y="1067024"/>
                  </a:lnTo>
                  <a:lnTo>
                    <a:pt x="1383399" y="1036466"/>
                  </a:lnTo>
                  <a:lnTo>
                    <a:pt x="1396327" y="998265"/>
                  </a:lnTo>
                  <a:lnTo>
                    <a:pt x="1393479" y="956599"/>
                  </a:lnTo>
                  <a:lnTo>
                    <a:pt x="1153449" y="76616"/>
                  </a:lnTo>
                  <a:lnTo>
                    <a:pt x="1134659" y="39298"/>
                  </a:lnTo>
                  <a:lnTo>
                    <a:pt x="1104094" y="12957"/>
                  </a:lnTo>
                  <a:lnTo>
                    <a:pt x="106588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4453" y="1562005"/>
              <a:ext cx="742950" cy="742315"/>
            </a:xfrm>
            <a:custGeom>
              <a:avLst/>
              <a:gdLst/>
              <a:ahLst/>
              <a:cxnLst/>
              <a:rect l="l" t="t" r="r" b="b"/>
              <a:pathLst>
                <a:path w="742950" h="742314">
                  <a:moveTo>
                    <a:pt x="370458" y="0"/>
                  </a:moveTo>
                  <a:lnTo>
                    <a:pt x="322298" y="3849"/>
                  </a:lnTo>
                  <a:lnTo>
                    <a:pt x="273308" y="14191"/>
                  </a:lnTo>
                  <a:lnTo>
                    <a:pt x="225925" y="30234"/>
                  </a:lnTo>
                  <a:lnTo>
                    <a:pt x="182578" y="51434"/>
                  </a:lnTo>
                  <a:lnTo>
                    <a:pt x="143260" y="77786"/>
                  </a:lnTo>
                  <a:lnTo>
                    <a:pt x="107964" y="109281"/>
                  </a:lnTo>
                  <a:lnTo>
                    <a:pt x="76682" y="145912"/>
                  </a:lnTo>
                  <a:lnTo>
                    <a:pt x="49407" y="187673"/>
                  </a:lnTo>
                  <a:lnTo>
                    <a:pt x="27363" y="232418"/>
                  </a:lnTo>
                  <a:lnTo>
                    <a:pt x="11778" y="278007"/>
                  </a:lnTo>
                  <a:lnTo>
                    <a:pt x="2655" y="324436"/>
                  </a:lnTo>
                  <a:lnTo>
                    <a:pt x="0" y="371700"/>
                  </a:lnTo>
                  <a:lnTo>
                    <a:pt x="3814" y="419797"/>
                  </a:lnTo>
                  <a:lnTo>
                    <a:pt x="14101" y="468724"/>
                  </a:lnTo>
                  <a:lnTo>
                    <a:pt x="30197" y="516116"/>
                  </a:lnTo>
                  <a:lnTo>
                    <a:pt x="51430" y="559486"/>
                  </a:lnTo>
                  <a:lnTo>
                    <a:pt x="77792" y="598835"/>
                  </a:lnTo>
                  <a:lnTo>
                    <a:pt x="109276" y="634162"/>
                  </a:lnTo>
                  <a:lnTo>
                    <a:pt x="145875" y="665468"/>
                  </a:lnTo>
                  <a:lnTo>
                    <a:pt x="187583" y="692752"/>
                  </a:lnTo>
                  <a:lnTo>
                    <a:pt x="232277" y="714787"/>
                  </a:lnTo>
                  <a:lnTo>
                    <a:pt x="277838" y="730348"/>
                  </a:lnTo>
                  <a:lnTo>
                    <a:pt x="324267" y="739440"/>
                  </a:lnTo>
                  <a:lnTo>
                    <a:pt x="371564" y="742065"/>
                  </a:lnTo>
                  <a:lnTo>
                    <a:pt x="419729" y="738228"/>
                  </a:lnTo>
                  <a:lnTo>
                    <a:pt x="468761" y="727931"/>
                  </a:lnTo>
                  <a:lnTo>
                    <a:pt x="516216" y="711789"/>
                  </a:lnTo>
                  <a:lnTo>
                    <a:pt x="559646" y="690536"/>
                  </a:lnTo>
                  <a:lnTo>
                    <a:pt x="584890" y="673638"/>
                  </a:lnTo>
                  <a:lnTo>
                    <a:pt x="356062" y="673638"/>
                  </a:lnTo>
                  <a:lnTo>
                    <a:pt x="310305" y="667903"/>
                  </a:lnTo>
                  <a:lnTo>
                    <a:pt x="265529" y="654592"/>
                  </a:lnTo>
                  <a:lnTo>
                    <a:pt x="221746" y="633697"/>
                  </a:lnTo>
                  <a:lnTo>
                    <a:pt x="181405" y="606583"/>
                  </a:lnTo>
                  <a:lnTo>
                    <a:pt x="147093" y="574762"/>
                  </a:lnTo>
                  <a:lnTo>
                    <a:pt x="118803" y="538224"/>
                  </a:lnTo>
                  <a:lnTo>
                    <a:pt x="96530" y="496955"/>
                  </a:lnTo>
                  <a:lnTo>
                    <a:pt x="80268" y="450944"/>
                  </a:lnTo>
                  <a:lnTo>
                    <a:pt x="70804" y="403057"/>
                  </a:lnTo>
                  <a:lnTo>
                    <a:pt x="68930" y="356165"/>
                  </a:lnTo>
                  <a:lnTo>
                    <a:pt x="74645" y="310254"/>
                  </a:lnTo>
                  <a:lnTo>
                    <a:pt x="87949" y="265312"/>
                  </a:lnTo>
                  <a:lnTo>
                    <a:pt x="108843" y="221328"/>
                  </a:lnTo>
                  <a:lnTo>
                    <a:pt x="135940" y="180912"/>
                  </a:lnTo>
                  <a:lnTo>
                    <a:pt x="167700" y="146538"/>
                  </a:lnTo>
                  <a:lnTo>
                    <a:pt x="204124" y="118211"/>
                  </a:lnTo>
                  <a:lnTo>
                    <a:pt x="245211" y="95937"/>
                  </a:lnTo>
                  <a:lnTo>
                    <a:pt x="290961" y="79723"/>
                  </a:lnTo>
                  <a:lnTo>
                    <a:pt x="338737" y="70336"/>
                  </a:lnTo>
                  <a:lnTo>
                    <a:pt x="385585" y="68545"/>
                  </a:lnTo>
                  <a:lnTo>
                    <a:pt x="584081" y="68545"/>
                  </a:lnTo>
                  <a:lnTo>
                    <a:pt x="554740" y="49370"/>
                  </a:lnTo>
                  <a:lnTo>
                    <a:pt x="509931" y="27326"/>
                  </a:lnTo>
                  <a:lnTo>
                    <a:pt x="464279" y="11745"/>
                  </a:lnTo>
                  <a:lnTo>
                    <a:pt x="417787" y="2634"/>
                  </a:lnTo>
                  <a:lnTo>
                    <a:pt x="370458" y="0"/>
                  </a:lnTo>
                  <a:close/>
                </a:path>
                <a:path w="742950" h="742314">
                  <a:moveTo>
                    <a:pt x="584081" y="68545"/>
                  </a:moveTo>
                  <a:lnTo>
                    <a:pt x="385585" y="68545"/>
                  </a:lnTo>
                  <a:lnTo>
                    <a:pt x="431495" y="74355"/>
                  </a:lnTo>
                  <a:lnTo>
                    <a:pt x="476454" y="87773"/>
                  </a:lnTo>
                  <a:lnTo>
                    <a:pt x="520450" y="108806"/>
                  </a:lnTo>
                  <a:lnTo>
                    <a:pt x="560990" y="135992"/>
                  </a:lnTo>
                  <a:lnTo>
                    <a:pt x="595439" y="167860"/>
                  </a:lnTo>
                  <a:lnTo>
                    <a:pt x="623805" y="204397"/>
                  </a:lnTo>
                  <a:lnTo>
                    <a:pt x="646093" y="245592"/>
                  </a:lnTo>
                  <a:lnTo>
                    <a:pt x="662309" y="291432"/>
                  </a:lnTo>
                  <a:lnTo>
                    <a:pt x="671758" y="339255"/>
                  </a:lnTo>
                  <a:lnTo>
                    <a:pt x="673587" y="386102"/>
                  </a:lnTo>
                  <a:lnTo>
                    <a:pt x="667796" y="431975"/>
                  </a:lnTo>
                  <a:lnTo>
                    <a:pt x="654384" y="476872"/>
                  </a:lnTo>
                  <a:lnTo>
                    <a:pt x="633353" y="520794"/>
                  </a:lnTo>
                  <a:lnTo>
                    <a:pt x="606165" y="561197"/>
                  </a:lnTo>
                  <a:lnTo>
                    <a:pt x="574283" y="595547"/>
                  </a:lnTo>
                  <a:lnTo>
                    <a:pt x="537707" y="623856"/>
                  </a:lnTo>
                  <a:lnTo>
                    <a:pt x="496437" y="646135"/>
                  </a:lnTo>
                  <a:lnTo>
                    <a:pt x="450473" y="662399"/>
                  </a:lnTo>
                  <a:lnTo>
                    <a:pt x="402789" y="671801"/>
                  </a:lnTo>
                  <a:lnTo>
                    <a:pt x="356062" y="673638"/>
                  </a:lnTo>
                  <a:lnTo>
                    <a:pt x="584890" y="673638"/>
                  </a:lnTo>
                  <a:lnTo>
                    <a:pt x="634416" y="632652"/>
                  </a:lnTo>
                  <a:lnTo>
                    <a:pt x="665749" y="596001"/>
                  </a:lnTo>
                  <a:lnTo>
                    <a:pt x="693043" y="554195"/>
                  </a:lnTo>
                  <a:lnTo>
                    <a:pt x="715088" y="509449"/>
                  </a:lnTo>
                  <a:lnTo>
                    <a:pt x="730673" y="463860"/>
                  </a:lnTo>
                  <a:lnTo>
                    <a:pt x="739795" y="417431"/>
                  </a:lnTo>
                  <a:lnTo>
                    <a:pt x="742451" y="370167"/>
                  </a:lnTo>
                  <a:lnTo>
                    <a:pt x="738637" y="322070"/>
                  </a:lnTo>
                  <a:lnTo>
                    <a:pt x="728349" y="273144"/>
                  </a:lnTo>
                  <a:lnTo>
                    <a:pt x="712305" y="225867"/>
                  </a:lnTo>
                  <a:lnTo>
                    <a:pt x="691101" y="182588"/>
                  </a:lnTo>
                  <a:lnTo>
                    <a:pt x="664738" y="143302"/>
                  </a:lnTo>
                  <a:lnTo>
                    <a:pt x="633221" y="108006"/>
                  </a:lnTo>
                  <a:lnTo>
                    <a:pt x="596554" y="76696"/>
                  </a:lnTo>
                  <a:lnTo>
                    <a:pt x="584081" y="68545"/>
                  </a:lnTo>
                  <a:close/>
                </a:path>
                <a:path w="742950" h="742314">
                  <a:moveTo>
                    <a:pt x="377670" y="215994"/>
                  </a:moveTo>
                  <a:lnTo>
                    <a:pt x="293374" y="215994"/>
                  </a:lnTo>
                  <a:lnTo>
                    <a:pt x="401070" y="609567"/>
                  </a:lnTo>
                  <a:lnTo>
                    <a:pt x="479556" y="588104"/>
                  </a:lnTo>
                  <a:lnTo>
                    <a:pt x="377670" y="215994"/>
                  </a:lnTo>
                  <a:close/>
                </a:path>
                <a:path w="742950" h="742314">
                  <a:moveTo>
                    <a:pt x="353572" y="127983"/>
                  </a:moveTo>
                  <a:lnTo>
                    <a:pt x="208919" y="180434"/>
                  </a:lnTo>
                  <a:lnTo>
                    <a:pt x="223905" y="235044"/>
                  </a:lnTo>
                  <a:lnTo>
                    <a:pt x="293374" y="215994"/>
                  </a:lnTo>
                  <a:lnTo>
                    <a:pt x="377670" y="215994"/>
                  </a:lnTo>
                  <a:lnTo>
                    <a:pt x="353572" y="127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1691" y="2430182"/>
              <a:ext cx="1391285" cy="1075690"/>
            </a:xfrm>
            <a:custGeom>
              <a:avLst/>
              <a:gdLst/>
              <a:ahLst/>
              <a:cxnLst/>
              <a:rect l="l" t="t" r="r" b="b"/>
              <a:pathLst>
                <a:path w="1391285" h="1075689">
                  <a:moveTo>
                    <a:pt x="1211307" y="0"/>
                  </a:moveTo>
                  <a:lnTo>
                    <a:pt x="1169084" y="9116"/>
                  </a:lnTo>
                  <a:lnTo>
                    <a:pt x="1129416" y="29680"/>
                  </a:lnTo>
                  <a:lnTo>
                    <a:pt x="70375" y="773011"/>
                  </a:lnTo>
                  <a:lnTo>
                    <a:pt x="37527" y="803322"/>
                  </a:lnTo>
                  <a:lnTo>
                    <a:pt x="14589" y="839945"/>
                  </a:lnTo>
                  <a:lnTo>
                    <a:pt x="1951" y="880659"/>
                  </a:lnTo>
                  <a:lnTo>
                    <a:pt x="0" y="923247"/>
                  </a:lnTo>
                  <a:lnTo>
                    <a:pt x="9123" y="965489"/>
                  </a:lnTo>
                  <a:lnTo>
                    <a:pt x="29710" y="1005167"/>
                  </a:lnTo>
                  <a:lnTo>
                    <a:pt x="60040" y="1038049"/>
                  </a:lnTo>
                  <a:lnTo>
                    <a:pt x="96670" y="1061005"/>
                  </a:lnTo>
                  <a:lnTo>
                    <a:pt x="137384" y="1073652"/>
                  </a:lnTo>
                  <a:lnTo>
                    <a:pt x="179967" y="1075610"/>
                  </a:lnTo>
                  <a:lnTo>
                    <a:pt x="222204" y="1066497"/>
                  </a:lnTo>
                  <a:lnTo>
                    <a:pt x="261879" y="1045934"/>
                  </a:lnTo>
                  <a:lnTo>
                    <a:pt x="1320932" y="302603"/>
                  </a:lnTo>
                  <a:lnTo>
                    <a:pt x="1353761" y="272247"/>
                  </a:lnTo>
                  <a:lnTo>
                    <a:pt x="1376680" y="235608"/>
                  </a:lnTo>
                  <a:lnTo>
                    <a:pt x="1389305" y="194891"/>
                  </a:lnTo>
                  <a:lnTo>
                    <a:pt x="1391252" y="152301"/>
                  </a:lnTo>
                  <a:lnTo>
                    <a:pt x="1382136" y="110042"/>
                  </a:lnTo>
                  <a:lnTo>
                    <a:pt x="1361572" y="70320"/>
                  </a:lnTo>
                  <a:lnTo>
                    <a:pt x="1331216" y="37491"/>
                  </a:lnTo>
                  <a:lnTo>
                    <a:pt x="1294582" y="14572"/>
                  </a:lnTo>
                  <a:lnTo>
                    <a:pt x="1253876" y="1946"/>
                  </a:lnTo>
                  <a:lnTo>
                    <a:pt x="1211307" y="0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0787" y="2286012"/>
              <a:ext cx="903719" cy="9037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6039" y="2305811"/>
              <a:ext cx="2461895" cy="4198620"/>
            </a:xfrm>
            <a:custGeom>
              <a:avLst/>
              <a:gdLst/>
              <a:ahLst/>
              <a:cxnLst/>
              <a:rect l="l" t="t" r="r" b="b"/>
              <a:pathLst>
                <a:path w="2461895" h="4198620">
                  <a:moveTo>
                    <a:pt x="1420380" y="411480"/>
                  </a:moveTo>
                  <a:lnTo>
                    <a:pt x="1417599" y="363512"/>
                  </a:lnTo>
                  <a:lnTo>
                    <a:pt x="1409509" y="317157"/>
                  </a:lnTo>
                  <a:lnTo>
                    <a:pt x="1396377" y="272732"/>
                  </a:lnTo>
                  <a:lnTo>
                    <a:pt x="1378546" y="230555"/>
                  </a:lnTo>
                  <a:lnTo>
                    <a:pt x="1356296" y="190919"/>
                  </a:lnTo>
                  <a:lnTo>
                    <a:pt x="1329956" y="154152"/>
                  </a:lnTo>
                  <a:lnTo>
                    <a:pt x="1299832" y="120548"/>
                  </a:lnTo>
                  <a:lnTo>
                    <a:pt x="1266228" y="90424"/>
                  </a:lnTo>
                  <a:lnTo>
                    <a:pt x="1229461" y="64084"/>
                  </a:lnTo>
                  <a:lnTo>
                    <a:pt x="1189824" y="41833"/>
                  </a:lnTo>
                  <a:lnTo>
                    <a:pt x="1147648" y="24003"/>
                  </a:lnTo>
                  <a:lnTo>
                    <a:pt x="1103223" y="10871"/>
                  </a:lnTo>
                  <a:lnTo>
                    <a:pt x="1056868" y="2781"/>
                  </a:lnTo>
                  <a:lnTo>
                    <a:pt x="1008900" y="0"/>
                  </a:lnTo>
                  <a:lnTo>
                    <a:pt x="960907" y="2781"/>
                  </a:lnTo>
                  <a:lnTo>
                    <a:pt x="914539" y="10871"/>
                  </a:lnTo>
                  <a:lnTo>
                    <a:pt x="870115" y="24003"/>
                  </a:lnTo>
                  <a:lnTo>
                    <a:pt x="827938" y="41833"/>
                  </a:lnTo>
                  <a:lnTo>
                    <a:pt x="788301" y="64084"/>
                  </a:lnTo>
                  <a:lnTo>
                    <a:pt x="751535" y="90424"/>
                  </a:lnTo>
                  <a:lnTo>
                    <a:pt x="717931" y="120548"/>
                  </a:lnTo>
                  <a:lnTo>
                    <a:pt x="687806" y="154152"/>
                  </a:lnTo>
                  <a:lnTo>
                    <a:pt x="661479" y="190919"/>
                  </a:lnTo>
                  <a:lnTo>
                    <a:pt x="639241" y="230555"/>
                  </a:lnTo>
                  <a:lnTo>
                    <a:pt x="621398" y="272732"/>
                  </a:lnTo>
                  <a:lnTo>
                    <a:pt x="608279" y="317157"/>
                  </a:lnTo>
                  <a:lnTo>
                    <a:pt x="600176" y="363512"/>
                  </a:lnTo>
                  <a:lnTo>
                    <a:pt x="597420" y="411480"/>
                  </a:lnTo>
                  <a:lnTo>
                    <a:pt x="600176" y="459460"/>
                  </a:lnTo>
                  <a:lnTo>
                    <a:pt x="608279" y="505815"/>
                  </a:lnTo>
                  <a:lnTo>
                    <a:pt x="621398" y="550240"/>
                  </a:lnTo>
                  <a:lnTo>
                    <a:pt x="639241" y="592416"/>
                  </a:lnTo>
                  <a:lnTo>
                    <a:pt x="661479" y="632053"/>
                  </a:lnTo>
                  <a:lnTo>
                    <a:pt x="687806" y="668820"/>
                  </a:lnTo>
                  <a:lnTo>
                    <a:pt x="717931" y="702424"/>
                  </a:lnTo>
                  <a:lnTo>
                    <a:pt x="751535" y="732548"/>
                  </a:lnTo>
                  <a:lnTo>
                    <a:pt x="788301" y="758888"/>
                  </a:lnTo>
                  <a:lnTo>
                    <a:pt x="827938" y="781138"/>
                  </a:lnTo>
                  <a:lnTo>
                    <a:pt x="870115" y="798969"/>
                  </a:lnTo>
                  <a:lnTo>
                    <a:pt x="914539" y="812101"/>
                  </a:lnTo>
                  <a:lnTo>
                    <a:pt x="960907" y="820191"/>
                  </a:lnTo>
                  <a:lnTo>
                    <a:pt x="1008900" y="822960"/>
                  </a:lnTo>
                  <a:lnTo>
                    <a:pt x="1056868" y="820191"/>
                  </a:lnTo>
                  <a:lnTo>
                    <a:pt x="1103223" y="812101"/>
                  </a:lnTo>
                  <a:lnTo>
                    <a:pt x="1147648" y="798969"/>
                  </a:lnTo>
                  <a:lnTo>
                    <a:pt x="1189824" y="781138"/>
                  </a:lnTo>
                  <a:lnTo>
                    <a:pt x="1229461" y="758888"/>
                  </a:lnTo>
                  <a:lnTo>
                    <a:pt x="1266228" y="732548"/>
                  </a:lnTo>
                  <a:lnTo>
                    <a:pt x="1299832" y="702424"/>
                  </a:lnTo>
                  <a:lnTo>
                    <a:pt x="1329956" y="668820"/>
                  </a:lnTo>
                  <a:lnTo>
                    <a:pt x="1356296" y="632053"/>
                  </a:lnTo>
                  <a:lnTo>
                    <a:pt x="1378546" y="592416"/>
                  </a:lnTo>
                  <a:lnTo>
                    <a:pt x="1396377" y="550240"/>
                  </a:lnTo>
                  <a:lnTo>
                    <a:pt x="1409509" y="505815"/>
                  </a:lnTo>
                  <a:lnTo>
                    <a:pt x="1417599" y="459460"/>
                  </a:lnTo>
                  <a:lnTo>
                    <a:pt x="1420380" y="411480"/>
                  </a:lnTo>
                  <a:close/>
                </a:path>
                <a:path w="2461895" h="4198620">
                  <a:moveTo>
                    <a:pt x="2461755" y="643115"/>
                  </a:moveTo>
                  <a:lnTo>
                    <a:pt x="2457627" y="597814"/>
                  </a:lnTo>
                  <a:lnTo>
                    <a:pt x="2441206" y="553720"/>
                  </a:lnTo>
                  <a:lnTo>
                    <a:pt x="2413673" y="515543"/>
                  </a:lnTo>
                  <a:lnTo>
                    <a:pt x="2378303" y="486905"/>
                  </a:lnTo>
                  <a:lnTo>
                    <a:pt x="2337358" y="468503"/>
                  </a:lnTo>
                  <a:lnTo>
                    <a:pt x="2293112" y="461035"/>
                  </a:lnTo>
                  <a:lnTo>
                    <a:pt x="2247798" y="465162"/>
                  </a:lnTo>
                  <a:lnTo>
                    <a:pt x="2203716" y="481584"/>
                  </a:lnTo>
                  <a:lnTo>
                    <a:pt x="1307312" y="960285"/>
                  </a:lnTo>
                  <a:lnTo>
                    <a:pt x="1302918" y="953363"/>
                  </a:lnTo>
                  <a:lnTo>
                    <a:pt x="1271689" y="922134"/>
                  </a:lnTo>
                  <a:lnTo>
                    <a:pt x="1234236" y="898334"/>
                  </a:lnTo>
                  <a:lnTo>
                    <a:pt x="1212240" y="890473"/>
                  </a:lnTo>
                  <a:lnTo>
                    <a:pt x="1212240" y="3891597"/>
                  </a:lnTo>
                  <a:lnTo>
                    <a:pt x="1205992" y="3891013"/>
                  </a:lnTo>
                  <a:lnTo>
                    <a:pt x="1140612" y="3886123"/>
                  </a:lnTo>
                  <a:lnTo>
                    <a:pt x="1072718" y="3882225"/>
                  </a:lnTo>
                  <a:lnTo>
                    <a:pt x="1023988" y="3880269"/>
                  </a:lnTo>
                  <a:lnTo>
                    <a:pt x="1038809" y="3845153"/>
                  </a:lnTo>
                  <a:lnTo>
                    <a:pt x="1045476" y="3795522"/>
                  </a:lnTo>
                  <a:lnTo>
                    <a:pt x="1045476" y="2425560"/>
                  </a:lnTo>
                  <a:lnTo>
                    <a:pt x="1130820" y="2671686"/>
                  </a:lnTo>
                  <a:lnTo>
                    <a:pt x="1130820" y="3755110"/>
                  </a:lnTo>
                  <a:lnTo>
                    <a:pt x="1138897" y="3805224"/>
                  </a:lnTo>
                  <a:lnTo>
                    <a:pt x="1161402" y="3848735"/>
                  </a:lnTo>
                  <a:lnTo>
                    <a:pt x="1195717" y="3883050"/>
                  </a:lnTo>
                  <a:lnTo>
                    <a:pt x="1212240" y="3891597"/>
                  </a:lnTo>
                  <a:lnTo>
                    <a:pt x="1212240" y="890473"/>
                  </a:lnTo>
                  <a:lnTo>
                    <a:pt x="1191793" y="883158"/>
                  </a:lnTo>
                  <a:lnTo>
                    <a:pt x="1145552" y="877824"/>
                  </a:lnTo>
                  <a:lnTo>
                    <a:pt x="873772" y="877824"/>
                  </a:lnTo>
                  <a:lnTo>
                    <a:pt x="827519" y="883158"/>
                  </a:lnTo>
                  <a:lnTo>
                    <a:pt x="785075" y="898334"/>
                  </a:lnTo>
                  <a:lnTo>
                    <a:pt x="747623" y="922134"/>
                  </a:lnTo>
                  <a:lnTo>
                    <a:pt x="716394" y="953363"/>
                  </a:lnTo>
                  <a:lnTo>
                    <a:pt x="692581" y="990815"/>
                  </a:lnTo>
                  <a:lnTo>
                    <a:pt x="677418" y="1033259"/>
                  </a:lnTo>
                  <a:lnTo>
                    <a:pt x="672096" y="1079500"/>
                  </a:lnTo>
                  <a:lnTo>
                    <a:pt x="672096" y="2084324"/>
                  </a:lnTo>
                  <a:lnTo>
                    <a:pt x="677265" y="2129345"/>
                  </a:lnTo>
                  <a:lnTo>
                    <a:pt x="672096" y="2167890"/>
                  </a:lnTo>
                  <a:lnTo>
                    <a:pt x="672096" y="3795522"/>
                  </a:lnTo>
                  <a:lnTo>
                    <a:pt x="678764" y="3845153"/>
                  </a:lnTo>
                  <a:lnTo>
                    <a:pt x="693483" y="3880078"/>
                  </a:lnTo>
                  <a:lnTo>
                    <a:pt x="640283" y="3882225"/>
                  </a:lnTo>
                  <a:lnTo>
                    <a:pt x="572389" y="3886123"/>
                  </a:lnTo>
                  <a:lnTo>
                    <a:pt x="507022" y="3891013"/>
                  </a:lnTo>
                  <a:lnTo>
                    <a:pt x="444411" y="3896855"/>
                  </a:lnTo>
                  <a:lnTo>
                    <a:pt x="384848" y="3903611"/>
                  </a:lnTo>
                  <a:lnTo>
                    <a:pt x="328561" y="3911231"/>
                  </a:lnTo>
                  <a:lnTo>
                    <a:pt x="275831" y="3919651"/>
                  </a:lnTo>
                  <a:lnTo>
                    <a:pt x="226885" y="3928834"/>
                  </a:lnTo>
                  <a:lnTo>
                    <a:pt x="182016" y="3938740"/>
                  </a:lnTo>
                  <a:lnTo>
                    <a:pt x="141452" y="3949306"/>
                  </a:lnTo>
                  <a:lnTo>
                    <a:pt x="74320" y="3972242"/>
                  </a:lnTo>
                  <a:lnTo>
                    <a:pt x="27533" y="3997261"/>
                  </a:lnTo>
                  <a:lnTo>
                    <a:pt x="0" y="4037838"/>
                  </a:lnTo>
                  <a:lnTo>
                    <a:pt x="3149" y="4051719"/>
                  </a:lnTo>
                  <a:lnTo>
                    <a:pt x="48247" y="4091178"/>
                  </a:lnTo>
                  <a:lnTo>
                    <a:pt x="105473" y="4115206"/>
                  </a:lnTo>
                  <a:lnTo>
                    <a:pt x="182016" y="4136948"/>
                  </a:lnTo>
                  <a:lnTo>
                    <a:pt x="226885" y="4146854"/>
                  </a:lnTo>
                  <a:lnTo>
                    <a:pt x="275831" y="4156037"/>
                  </a:lnTo>
                  <a:lnTo>
                    <a:pt x="328561" y="4164457"/>
                  </a:lnTo>
                  <a:lnTo>
                    <a:pt x="384848" y="4172077"/>
                  </a:lnTo>
                  <a:lnTo>
                    <a:pt x="444411" y="4178833"/>
                  </a:lnTo>
                  <a:lnTo>
                    <a:pt x="507022" y="4184675"/>
                  </a:lnTo>
                  <a:lnTo>
                    <a:pt x="572389" y="4189565"/>
                  </a:lnTo>
                  <a:lnTo>
                    <a:pt x="640283" y="4193463"/>
                  </a:lnTo>
                  <a:lnTo>
                    <a:pt x="710438" y="4196296"/>
                  </a:lnTo>
                  <a:lnTo>
                    <a:pt x="782599" y="4198035"/>
                  </a:lnTo>
                  <a:lnTo>
                    <a:pt x="856500" y="4198620"/>
                  </a:lnTo>
                  <a:lnTo>
                    <a:pt x="930402" y="4198035"/>
                  </a:lnTo>
                  <a:lnTo>
                    <a:pt x="1002563" y="4196296"/>
                  </a:lnTo>
                  <a:lnTo>
                    <a:pt x="1072718" y="4193463"/>
                  </a:lnTo>
                  <a:lnTo>
                    <a:pt x="1140612" y="4189565"/>
                  </a:lnTo>
                  <a:lnTo>
                    <a:pt x="1205992" y="4184675"/>
                  </a:lnTo>
                  <a:lnTo>
                    <a:pt x="1268590" y="4178833"/>
                  </a:lnTo>
                  <a:lnTo>
                    <a:pt x="1328166" y="4172077"/>
                  </a:lnTo>
                  <a:lnTo>
                    <a:pt x="1384452" y="4164457"/>
                  </a:lnTo>
                  <a:lnTo>
                    <a:pt x="1437182" y="4156037"/>
                  </a:lnTo>
                  <a:lnTo>
                    <a:pt x="1486115" y="4146854"/>
                  </a:lnTo>
                  <a:lnTo>
                    <a:pt x="1530985" y="4136948"/>
                  </a:lnTo>
                  <a:lnTo>
                    <a:pt x="1571548" y="4126382"/>
                  </a:lnTo>
                  <a:lnTo>
                    <a:pt x="1638681" y="4103446"/>
                  </a:lnTo>
                  <a:lnTo>
                    <a:pt x="1685467" y="4078427"/>
                  </a:lnTo>
                  <a:lnTo>
                    <a:pt x="1712988" y="4037838"/>
                  </a:lnTo>
                  <a:lnTo>
                    <a:pt x="1709839" y="4023969"/>
                  </a:lnTo>
                  <a:lnTo>
                    <a:pt x="1664741" y="3984510"/>
                  </a:lnTo>
                  <a:lnTo>
                    <a:pt x="1607527" y="3960482"/>
                  </a:lnTo>
                  <a:lnTo>
                    <a:pt x="1530985" y="3938740"/>
                  </a:lnTo>
                  <a:lnTo>
                    <a:pt x="1486115" y="3928834"/>
                  </a:lnTo>
                  <a:lnTo>
                    <a:pt x="1437182" y="3919651"/>
                  </a:lnTo>
                  <a:lnTo>
                    <a:pt x="1384452" y="3911231"/>
                  </a:lnTo>
                  <a:lnTo>
                    <a:pt x="1371473" y="3909479"/>
                  </a:lnTo>
                  <a:lnTo>
                    <a:pt x="1395780" y="3905554"/>
                  </a:lnTo>
                  <a:lnTo>
                    <a:pt x="1439291" y="3883050"/>
                  </a:lnTo>
                  <a:lnTo>
                    <a:pt x="1473606" y="3848735"/>
                  </a:lnTo>
                  <a:lnTo>
                    <a:pt x="1496110" y="3805224"/>
                  </a:lnTo>
                  <a:lnTo>
                    <a:pt x="1504200" y="3755110"/>
                  </a:lnTo>
                  <a:lnTo>
                    <a:pt x="1504200" y="2647188"/>
                  </a:lnTo>
                  <a:lnTo>
                    <a:pt x="1496110" y="2597112"/>
                  </a:lnTo>
                  <a:lnTo>
                    <a:pt x="1487716" y="2580894"/>
                  </a:lnTo>
                  <a:lnTo>
                    <a:pt x="1482737" y="2552446"/>
                  </a:lnTo>
                  <a:lnTo>
                    <a:pt x="1339062" y="2138476"/>
                  </a:lnTo>
                  <a:lnTo>
                    <a:pt x="1341894" y="2130577"/>
                  </a:lnTo>
                  <a:lnTo>
                    <a:pt x="1347228" y="2084324"/>
                  </a:lnTo>
                  <a:lnTo>
                    <a:pt x="1347228" y="1335709"/>
                  </a:lnTo>
                  <a:lnTo>
                    <a:pt x="1353832" y="1333246"/>
                  </a:lnTo>
                  <a:lnTo>
                    <a:pt x="2369070" y="791083"/>
                  </a:lnTo>
                  <a:lnTo>
                    <a:pt x="2407247" y="763612"/>
                  </a:lnTo>
                  <a:lnTo>
                    <a:pt x="2435885" y="728281"/>
                  </a:lnTo>
                  <a:lnTo>
                    <a:pt x="2454287" y="687362"/>
                  </a:lnTo>
                  <a:lnTo>
                    <a:pt x="2461755" y="643115"/>
                  </a:lnTo>
                  <a:close/>
                </a:path>
              </a:pathLst>
            </a:custGeom>
            <a:solidFill>
              <a:srgbClr val="82C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45304" y="2632405"/>
            <a:ext cx="5906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003399"/>
                </a:solidFill>
                <a:latin typeface="Noto Sans CJK JP Medium"/>
                <a:cs typeface="Noto Sans CJK JP Medium"/>
              </a:rPr>
              <a:t>原始分</a:t>
            </a:r>
            <a:r>
              <a:rPr sz="4000" b="0" spc="-5" dirty="0">
                <a:solidFill>
                  <a:srgbClr val="003399"/>
                </a:solidFill>
                <a:latin typeface="Noto Sans CJK JP Medium"/>
                <a:cs typeface="Noto Sans CJK JP Medium"/>
              </a:rPr>
              <a:t>數</a:t>
            </a:r>
            <a:r>
              <a:rPr sz="4000" b="0" spc="305" dirty="0">
                <a:solidFill>
                  <a:srgbClr val="00339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003399"/>
                </a:solidFill>
                <a:latin typeface="Noto Sans CJK JP Medium"/>
                <a:cs typeface="Noto Sans CJK JP Medium"/>
              </a:rPr>
              <a:t>附表</a:t>
            </a:r>
            <a:r>
              <a:rPr sz="3200" b="0" spc="150" dirty="0">
                <a:solidFill>
                  <a:srgbClr val="003399"/>
                </a:solidFill>
                <a:latin typeface="Noto Sans CJK JP Medium"/>
                <a:cs typeface="Noto Sans CJK JP Medium"/>
              </a:rPr>
              <a:t>1</a:t>
            </a:r>
            <a:r>
              <a:rPr sz="3200" b="0" spc="200" dirty="0">
                <a:solidFill>
                  <a:srgbClr val="003399"/>
                </a:solidFill>
                <a:latin typeface="Noto Sans CJK JP Medium"/>
                <a:cs typeface="Noto Sans CJK JP Medium"/>
              </a:rPr>
              <a:t> </a:t>
            </a:r>
            <a:r>
              <a:rPr sz="3200" b="0" dirty="0">
                <a:solidFill>
                  <a:srgbClr val="003399"/>
                </a:solidFill>
                <a:latin typeface="Noto Sans CJK JP Medium"/>
                <a:cs typeface="Noto Sans CJK JP Medium"/>
              </a:rPr>
              <a:t>指定採購項目</a:t>
            </a:r>
            <a:endParaRPr sz="32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44139" y="3285185"/>
            <a:ext cx="7813675" cy="2354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795">
              <a:lnSpc>
                <a:spcPts val="9165"/>
              </a:lnSpc>
              <a:spcBef>
                <a:spcPts val="105"/>
              </a:spcBef>
            </a:pPr>
            <a:r>
              <a:rPr sz="12000" spc="17317" baseline="-2430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r>
              <a:rPr sz="12000" spc="-225" baseline="-2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總分加減分</a:t>
            </a:r>
            <a:r>
              <a:rPr sz="4000" b="0" spc="3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-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加分項目</a:t>
            </a:r>
            <a:r>
              <a:rPr sz="3200" b="0" spc="65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&amp;</a:t>
            </a:r>
            <a:r>
              <a:rPr sz="3200" b="0" spc="-273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減 </a:t>
            </a:r>
            <a:r>
              <a:rPr sz="3200" b="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分項目</a:t>
            </a:r>
            <a:endParaRPr sz="3200">
              <a:latin typeface="Noto Sans CJK JP Medium"/>
              <a:cs typeface="Noto Sans CJK JP Medium"/>
            </a:endParaRPr>
          </a:p>
          <a:p>
            <a:pPr marL="12700">
              <a:lnSpc>
                <a:spcPts val="9165"/>
              </a:lnSpc>
            </a:pPr>
            <a:r>
              <a:rPr sz="12000" spc="17302" baseline="-4861" dirty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12000" spc="1132" baseline="-486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評分等第級距及獎勵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57727" y="5647937"/>
            <a:ext cx="1189355" cy="1122045"/>
            <a:chOff x="3157727" y="5647937"/>
            <a:chExt cx="1189355" cy="1122045"/>
          </a:xfrm>
        </p:grpSpPr>
        <p:sp>
          <p:nvSpPr>
            <p:cNvPr id="21" name="object 21"/>
            <p:cNvSpPr/>
            <p:nvPr/>
          </p:nvSpPr>
          <p:spPr>
            <a:xfrm>
              <a:off x="3157727" y="5647937"/>
              <a:ext cx="1188732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00399" y="5667756"/>
              <a:ext cx="1108075" cy="1041400"/>
            </a:xfrm>
            <a:custGeom>
              <a:avLst/>
              <a:gdLst/>
              <a:ahLst/>
              <a:cxnLst/>
              <a:rect l="l" t="t" r="r" b="b"/>
              <a:pathLst>
                <a:path w="1108075" h="1041400">
                  <a:moveTo>
                    <a:pt x="1010412" y="0"/>
                  </a:moveTo>
                  <a:lnTo>
                    <a:pt x="97536" y="0"/>
                  </a:lnTo>
                  <a:lnTo>
                    <a:pt x="59578" y="7668"/>
                  </a:lnTo>
                  <a:lnTo>
                    <a:pt x="28575" y="28581"/>
                  </a:lnTo>
                  <a:lnTo>
                    <a:pt x="7667" y="59600"/>
                  </a:lnTo>
                  <a:lnTo>
                    <a:pt x="0" y="97586"/>
                  </a:lnTo>
                  <a:lnTo>
                    <a:pt x="0" y="943305"/>
                  </a:lnTo>
                  <a:lnTo>
                    <a:pt x="7667" y="981291"/>
                  </a:lnTo>
                  <a:lnTo>
                    <a:pt x="28574" y="1012310"/>
                  </a:lnTo>
                  <a:lnTo>
                    <a:pt x="59578" y="1033223"/>
                  </a:lnTo>
                  <a:lnTo>
                    <a:pt x="97536" y="1040892"/>
                  </a:lnTo>
                  <a:lnTo>
                    <a:pt x="1010412" y="1040892"/>
                  </a:lnTo>
                  <a:lnTo>
                    <a:pt x="1048369" y="1033223"/>
                  </a:lnTo>
                  <a:lnTo>
                    <a:pt x="1079373" y="1012310"/>
                  </a:lnTo>
                  <a:lnTo>
                    <a:pt x="1100280" y="981291"/>
                  </a:lnTo>
                  <a:lnTo>
                    <a:pt x="1107948" y="943305"/>
                  </a:lnTo>
                  <a:lnTo>
                    <a:pt x="1107948" y="97586"/>
                  </a:lnTo>
                  <a:lnTo>
                    <a:pt x="1100280" y="59600"/>
                  </a:lnTo>
                  <a:lnTo>
                    <a:pt x="1079373" y="28581"/>
                  </a:lnTo>
                  <a:lnTo>
                    <a:pt x="1048369" y="7668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581780" y="5782767"/>
            <a:ext cx="347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07664" y="5858255"/>
            <a:ext cx="672465" cy="681355"/>
          </a:xfrm>
          <a:custGeom>
            <a:avLst/>
            <a:gdLst/>
            <a:ahLst/>
            <a:cxnLst/>
            <a:rect l="l" t="t" r="r" b="b"/>
            <a:pathLst>
              <a:path w="672464" h="681354">
                <a:moveTo>
                  <a:pt x="0" y="340614"/>
                </a:moveTo>
                <a:lnTo>
                  <a:pt x="3068" y="294395"/>
                </a:lnTo>
                <a:lnTo>
                  <a:pt x="12006" y="250066"/>
                </a:lnTo>
                <a:lnTo>
                  <a:pt x="26414" y="208033"/>
                </a:lnTo>
                <a:lnTo>
                  <a:pt x="45889" y="168701"/>
                </a:lnTo>
                <a:lnTo>
                  <a:pt x="70031" y="132476"/>
                </a:lnTo>
                <a:lnTo>
                  <a:pt x="98440" y="99764"/>
                </a:lnTo>
                <a:lnTo>
                  <a:pt x="130715" y="70972"/>
                </a:lnTo>
                <a:lnTo>
                  <a:pt x="166454" y="46504"/>
                </a:lnTo>
                <a:lnTo>
                  <a:pt x="205257" y="26767"/>
                </a:lnTo>
                <a:lnTo>
                  <a:pt x="246723" y="12167"/>
                </a:lnTo>
                <a:lnTo>
                  <a:pt x="290452" y="3109"/>
                </a:lnTo>
                <a:lnTo>
                  <a:pt x="336042" y="0"/>
                </a:lnTo>
                <a:lnTo>
                  <a:pt x="381631" y="3109"/>
                </a:lnTo>
                <a:lnTo>
                  <a:pt x="425360" y="12167"/>
                </a:lnTo>
                <a:lnTo>
                  <a:pt x="466826" y="26767"/>
                </a:lnTo>
                <a:lnTo>
                  <a:pt x="505629" y="46504"/>
                </a:lnTo>
                <a:lnTo>
                  <a:pt x="541368" y="70972"/>
                </a:lnTo>
                <a:lnTo>
                  <a:pt x="573643" y="99764"/>
                </a:lnTo>
                <a:lnTo>
                  <a:pt x="602052" y="132476"/>
                </a:lnTo>
                <a:lnTo>
                  <a:pt x="626194" y="168701"/>
                </a:lnTo>
                <a:lnTo>
                  <a:pt x="645669" y="208033"/>
                </a:lnTo>
                <a:lnTo>
                  <a:pt x="660077" y="250066"/>
                </a:lnTo>
                <a:lnTo>
                  <a:pt x="669015" y="294395"/>
                </a:lnTo>
                <a:lnTo>
                  <a:pt x="672084" y="340614"/>
                </a:lnTo>
                <a:lnTo>
                  <a:pt x="669015" y="386832"/>
                </a:lnTo>
                <a:lnTo>
                  <a:pt x="660077" y="431161"/>
                </a:lnTo>
                <a:lnTo>
                  <a:pt x="645669" y="473194"/>
                </a:lnTo>
                <a:lnTo>
                  <a:pt x="626194" y="512526"/>
                </a:lnTo>
                <a:lnTo>
                  <a:pt x="602052" y="548751"/>
                </a:lnTo>
                <a:lnTo>
                  <a:pt x="573643" y="581463"/>
                </a:lnTo>
                <a:lnTo>
                  <a:pt x="541368" y="610255"/>
                </a:lnTo>
                <a:lnTo>
                  <a:pt x="505629" y="634723"/>
                </a:lnTo>
                <a:lnTo>
                  <a:pt x="466826" y="654460"/>
                </a:lnTo>
                <a:lnTo>
                  <a:pt x="425360" y="669060"/>
                </a:lnTo>
                <a:lnTo>
                  <a:pt x="381631" y="678118"/>
                </a:lnTo>
                <a:lnTo>
                  <a:pt x="336042" y="681228"/>
                </a:lnTo>
                <a:lnTo>
                  <a:pt x="290452" y="678118"/>
                </a:lnTo>
                <a:lnTo>
                  <a:pt x="246723" y="669060"/>
                </a:lnTo>
                <a:lnTo>
                  <a:pt x="205257" y="654460"/>
                </a:lnTo>
                <a:lnTo>
                  <a:pt x="166454" y="634723"/>
                </a:lnTo>
                <a:lnTo>
                  <a:pt x="130715" y="610255"/>
                </a:lnTo>
                <a:lnTo>
                  <a:pt x="98440" y="581463"/>
                </a:lnTo>
                <a:lnTo>
                  <a:pt x="70031" y="548751"/>
                </a:lnTo>
                <a:lnTo>
                  <a:pt x="45889" y="512526"/>
                </a:lnTo>
                <a:lnTo>
                  <a:pt x="26414" y="473194"/>
                </a:lnTo>
                <a:lnTo>
                  <a:pt x="12006" y="431161"/>
                </a:lnTo>
                <a:lnTo>
                  <a:pt x="3068" y="386832"/>
                </a:lnTo>
                <a:lnTo>
                  <a:pt x="0" y="340614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22672" y="5885484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申報期限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4294" y="290525"/>
            <a:ext cx="9265285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114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110</a:t>
            </a:r>
            <a:r>
              <a:rPr sz="4400" b="0" spc="5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年機關綠色採購績效評核</a:t>
            </a:r>
            <a:r>
              <a:rPr sz="4400" b="0" spc="-2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方法</a:t>
            </a:r>
            <a:r>
              <a:rPr sz="2600" b="0" spc="50" dirty="0">
                <a:solidFill>
                  <a:srgbClr val="185268"/>
                </a:solidFill>
                <a:latin typeface="Noto Sans CJK JP Medium"/>
                <a:cs typeface="Noto Sans CJK JP Medium"/>
              </a:rPr>
              <a:t>(3/52)</a:t>
            </a:r>
            <a:endParaRPr sz="2600">
              <a:latin typeface="Noto Sans CJK JP Medium"/>
              <a:cs typeface="Noto Sans CJK JP Medium"/>
            </a:endParaRPr>
          </a:p>
          <a:p>
            <a:pPr marL="2371090">
              <a:lnSpc>
                <a:spcPct val="100000"/>
              </a:lnSpc>
              <a:spcBef>
                <a:spcPts val="4850"/>
              </a:spcBef>
            </a:pPr>
            <a:r>
              <a:rPr sz="4000" b="0" spc="-10" dirty="0">
                <a:solidFill>
                  <a:srgbClr val="D9D9D9"/>
                </a:solidFill>
                <a:latin typeface="Noto Sans CJK JP Medium"/>
                <a:cs typeface="Noto Sans CJK JP Medium"/>
              </a:rPr>
              <a:t>計分架構說明</a:t>
            </a:r>
            <a:endParaRPr sz="4000">
              <a:latin typeface="Noto Sans CJK JP Medium"/>
              <a:cs typeface="Noto Sans CJK JP Medium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8244" y="219456"/>
            <a:ext cx="890905" cy="851535"/>
            <a:chOff x="428244" y="219456"/>
            <a:chExt cx="890905" cy="851535"/>
          </a:xfrm>
        </p:grpSpPr>
        <p:sp>
          <p:nvSpPr>
            <p:cNvPr id="28" name="object 28"/>
            <p:cNvSpPr/>
            <p:nvPr/>
          </p:nvSpPr>
          <p:spPr>
            <a:xfrm>
              <a:off x="458724" y="219456"/>
              <a:ext cx="806196" cy="790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244" y="283464"/>
              <a:ext cx="890778" cy="7871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6523" y="375919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02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4707</Words>
  <Application>Microsoft Office PowerPoint</Application>
  <PresentationFormat>寬螢幕</PresentationFormat>
  <Paragraphs>1812</Paragraphs>
  <Slides>76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76</vt:i4>
      </vt:variant>
    </vt:vector>
  </HeadingPairs>
  <TitlesOfParts>
    <vt:vector size="86" baseType="lpstr">
      <vt:lpstr>Noto Sans CJK JP Medium</vt:lpstr>
      <vt:lpstr>UKIJ CJK</vt:lpstr>
      <vt:lpstr>新細明體</vt:lpstr>
      <vt:lpstr>Arial</vt:lpstr>
      <vt:lpstr>Arial Black</vt:lpstr>
      <vt:lpstr>Calibri</vt:lpstr>
      <vt:lpstr>Carlito</vt:lpstr>
      <vt:lpstr>Times New Roman</vt:lpstr>
      <vt:lpstr>Wingdings</vt:lpstr>
      <vt:lpstr>Office Theme</vt:lpstr>
      <vt:lpstr>110年</vt:lpstr>
      <vt:lpstr>提醒「110年機關綠色採購績效評核方法」 可至綠色生活資訊網下載</vt:lpstr>
      <vt:lpstr>1</vt:lpstr>
      <vt:lpstr>1</vt:lpstr>
      <vt:lpstr>綠色採購推動歷程</vt:lpstr>
      <vt:lpstr>2</vt:lpstr>
      <vt:lpstr>PowerPoint 簡報</vt:lpstr>
      <vt:lpstr>110年機關綠色採購績效評核方法(2/52)</vt:lpstr>
      <vt:lpstr>PowerPoint 簡報</vt:lpstr>
      <vt:lpstr>110年機關綠色採購績效評核方法(4/52)</vt:lpstr>
      <vt:lpstr>110年機關綠色採購績效評核方法(5/52)</vt:lpstr>
      <vt:lpstr>110年機關綠色採購績效評核方法(6/52)</vt:lpstr>
      <vt:lpstr>110年機關綠色採購績效評核方法(7/52) 原始分數-附表1 指定採購項目一覽表(項次1至項次49，共計49項)</vt:lpstr>
      <vt:lpstr>110年機關綠色採購績效評核方法(8/52)</vt:lpstr>
      <vt:lpstr>110年機關綠色採購績效評核方法(9/52) 原始分數-附表1 指定採購項目一覽表(項次1至項次49，共計49項)</vt:lpstr>
      <vt:lpstr>110年機關綠色採購績效評核方法(10/52)</vt:lpstr>
      <vt:lpstr>110年機關綠色採購績效評核方法(11/52) 原始分數-附表1 指定採購項目一覽表(項次1至項次49，共計49項)</vt:lpstr>
      <vt:lpstr>110年機關綠色採購績效評核方法(12/52) 原始分數-附表1 指定採購項目一覽表(項次1至項次49，共計49項)</vt:lpstr>
      <vt:lpstr>110年機關綠色採購績效評核方法(13/52)</vt:lpstr>
      <vt:lpstr>110年機關綠色採購績效評核方法(14/52)</vt:lpstr>
      <vt:lpstr>PowerPoint 簡報</vt:lpstr>
      <vt:lpstr>110年機關綠色採購績效評核方法(16/52)</vt:lpstr>
      <vt:lpstr>110年機關綠色採購績效評核方法(17/52)</vt:lpstr>
      <vt:lpstr>110年機關綠色採購績效評核方法(18/52)</vt:lpstr>
      <vt:lpstr>110年機關綠色採購績效評核方法(19/52)</vt:lpstr>
      <vt:lpstr>110年機關綠色採購績效評核方法(20/52)</vt:lpstr>
      <vt:lpstr>110年機關綠色採購績效評核方法(21/52)</vt:lpstr>
      <vt:lpstr>110年機關綠色採購績效評核方法(22/52)</vt:lpstr>
      <vt:lpstr>110年機關綠色採購績效評核方法(23/52)</vt:lpstr>
      <vt:lpstr>110年機關綠色採購績效評核方法(24/52)</vt:lpstr>
      <vt:lpstr>110年機關綠色採購績效評核方法(25/52)</vt:lpstr>
      <vt:lpstr>110年機關綠色採購績效評核方法(26/52)</vt:lpstr>
      <vt:lpstr>110年機關綠色採購績效評核方法(27/52)</vt:lpstr>
      <vt:lpstr>110年機關綠色採購績效評核方法(28/52)</vt:lpstr>
      <vt:lpstr>110年機關綠色採購績效評核方法(29/52)</vt:lpstr>
      <vt:lpstr>110年機關綠色採購績效評核方法(30/52)</vt:lpstr>
      <vt:lpstr>110年機關綠色採購績效評核方法(31/52)</vt:lpstr>
      <vt:lpstr>110年機關綠色採購績效評核方法(32/52)</vt:lpstr>
      <vt:lpstr>110年機關綠色採購績效評核方法(33/52)</vt:lpstr>
      <vt:lpstr>PowerPoint 簡報</vt:lpstr>
      <vt:lpstr>110年機關綠色採購績效評核方法(35/52)</vt:lpstr>
      <vt:lpstr>110年機關綠色採購績效評核方法(36/52)</vt:lpstr>
      <vt:lpstr>PowerPoint 簡報</vt:lpstr>
      <vt:lpstr>110年機關綠色採購績效評核方法(38/52)</vt:lpstr>
      <vt:lpstr>PowerPoint 簡報</vt:lpstr>
      <vt:lpstr>110年機關綠色採購績效評核方法(40/52)</vt:lpstr>
      <vt:lpstr>110年機關綠色採購績效評核方法(41/52)</vt:lpstr>
      <vt:lpstr>PowerPoint 簡報</vt:lpstr>
      <vt:lpstr>110年機關綠色採購績效評核方法(43/52)</vt:lpstr>
      <vt:lpstr>110年機關綠色採購績效評核方法(44/52)</vt:lpstr>
      <vt:lpstr>110年機關綠色採購績效評核方法(45/52)</vt:lpstr>
      <vt:lpstr>PowerPoint 簡報</vt:lpstr>
      <vt:lpstr>110年機關綠色採購績效評核方法(47/52)</vt:lpstr>
      <vt:lpstr>PowerPoint 簡報</vt:lpstr>
      <vt:lpstr>110年機關綠色採購績效評核方法(49/52)</vt:lpstr>
      <vt:lpstr>110年機關綠色採購績效評核方法(50/52)</vt:lpstr>
      <vt:lpstr>PowerPoint 簡報</vt:lpstr>
      <vt:lpstr>110年機關綠色採購績效評核方法(52/52)</vt:lpstr>
      <vt:lpstr>3</vt:lpstr>
      <vt:lpstr>機關綠色採購實務及注意事項(1/4)</vt:lpstr>
      <vt:lpstr>機關綠色採購實務及注意事項(2/4)</vt:lpstr>
      <vt:lpstr>機關綠色採購實務及注意事項(3/4)</vt:lpstr>
      <vt:lpstr>機關綠色採購實務及注意事項(4/4)</vt:lpstr>
      <vt:lpstr>PowerPoint 簡報</vt:lpstr>
      <vt:lpstr>PowerPoint 簡報</vt:lpstr>
      <vt:lpstr>諮詢專線</vt:lpstr>
      <vt:lpstr>PowerPoint 簡報</vt:lpstr>
      <vt:lpstr>機關綠色採購實務及注意事項</vt:lpstr>
      <vt:lpstr>政府採購法第96條</vt:lpstr>
      <vt:lpstr>政府採購法第26條</vt:lpstr>
      <vt:lpstr>綠色採購相關網站</vt:lpstr>
      <vt:lpstr>PowerPoint 簡報</vt:lpstr>
      <vt:lpstr>常見問題</vt:lpstr>
      <vt:lpstr>PowerPoint 簡報</vt:lpstr>
      <vt:lpstr>法規多如牛毛，執行事項繁瑣，方方面面很難周到</vt:lpstr>
      <vt:lpstr>簡報結束 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i-pc-141</dc:creator>
  <cp:lastModifiedBy>USER</cp:lastModifiedBy>
  <cp:revision>13</cp:revision>
  <dcterms:created xsi:type="dcterms:W3CDTF">2021-12-04T15:08:34Z</dcterms:created>
  <dcterms:modified xsi:type="dcterms:W3CDTF">2021-12-07T16:19:51Z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2021-08-05T00:00:00Z</vt:filetime>
  </property>
  <property fmtid="{D5CDD505-2E9C-101B-9397-08002B2CF9AE}" pid="3" name="Creator">
    <vt:lpwstr>適用於 Microsoft 365 的 Microsoft® PowerPoint®</vt:lpwstr>
  </property>
  <property fmtid="{D5CDD505-2E9C-101B-9397-08002B2CF9AE}" pid="4" name="LastSaved">
    <vt:filetime>2021-12-04T00:00:00Z</vt:filetime>
  </property>
</Properties>
</file>