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5" r:id="rId5"/>
    <p:sldId id="267" r:id="rId6"/>
    <p:sldId id="266" r:id="rId7"/>
    <p:sldId id="268" r:id="rId8"/>
    <p:sldId id="269" r:id="rId9"/>
    <p:sldId id="260" r:id="rId10"/>
    <p:sldId id="270" r:id="rId11"/>
    <p:sldId id="273" r:id="rId12"/>
    <p:sldId id="274" r:id="rId13"/>
    <p:sldId id="275" r:id="rId14"/>
    <p:sldId id="279" r:id="rId15"/>
    <p:sldId id="280" r:id="rId16"/>
    <p:sldId id="281" r:id="rId17"/>
    <p:sldId id="276" r:id="rId18"/>
    <p:sldId id="282" r:id="rId19"/>
    <p:sldId id="286" r:id="rId20"/>
    <p:sldId id="283" r:id="rId21"/>
    <p:sldId id="284" r:id="rId22"/>
    <p:sldId id="285" r:id="rId23"/>
    <p:sldId id="277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CC99FF"/>
    <a:srgbClr val="A9D18E"/>
    <a:srgbClr val="79ADDD"/>
    <a:srgbClr val="FFD966"/>
    <a:srgbClr val="5B9BD5"/>
    <a:srgbClr val="ED7D31"/>
    <a:srgbClr val="D68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73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19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29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0892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1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70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97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20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14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6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28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E7ACF-986E-4BFA-9E01-25D0C5F8EA8B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B7330-CE78-4F6C-BF9C-3E2AEB3B23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5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8uorTHqSbs" TargetMode="Externa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78817"/>
          <a:stretch/>
        </p:blipFill>
        <p:spPr>
          <a:xfrm>
            <a:off x="4522743" y="5206384"/>
            <a:ext cx="708940" cy="66498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106395" y="5206384"/>
            <a:ext cx="4817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Department of 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Education,Taoyuan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06395" y="5445790"/>
            <a:ext cx="498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桃園市政府教育局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3151963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zh-TW" sz="5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檔案</a:t>
            </a:r>
            <a:r>
              <a:rPr kumimoji="1" lang="zh-TW" altLang="zh-TW" sz="5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分</a:t>
            </a:r>
            <a:r>
              <a:rPr kumimoji="1" lang="zh-TW" altLang="en-US" sz="5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類與</a:t>
            </a:r>
            <a:r>
              <a:rPr kumimoji="1" lang="zh-TW" altLang="zh-TW" sz="5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保存</a:t>
            </a:r>
            <a:r>
              <a:rPr kumimoji="1" lang="zh-TW" altLang="zh-TW" sz="5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年限區分</a:t>
            </a:r>
            <a:r>
              <a:rPr kumimoji="1" lang="zh-TW" altLang="zh-TW" sz="5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表</a:t>
            </a:r>
            <a:endParaRPr kumimoji="1" lang="en-US" altLang="zh-TW" sz="54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kumimoji="1" lang="zh-TW" altLang="en-US" sz="5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檔案開放應用</a:t>
            </a:r>
            <a:r>
              <a:rPr kumimoji="1" lang="zh-TW" altLang="en-US" sz="5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宣</a:t>
            </a:r>
            <a:r>
              <a:rPr kumimoji="1" lang="zh-TW" altLang="en-US" sz="5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導</a:t>
            </a:r>
            <a:endParaRPr kumimoji="1" lang="en-US" altLang="zh-TW" sz="5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分類號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14" name="圖片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6" y="1987062"/>
            <a:ext cx="6496265" cy="38989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圓角矩形 1"/>
          <p:cNvSpPr/>
          <p:nvPr/>
        </p:nvSpPr>
        <p:spPr>
          <a:xfrm>
            <a:off x="756137" y="2576146"/>
            <a:ext cx="1732085" cy="3402623"/>
          </a:xfrm>
          <a:prstGeom prst="roundRect">
            <a:avLst/>
          </a:prstGeom>
          <a:noFill/>
          <a:ln w="5715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7491168" y="990759"/>
            <a:ext cx="3393860" cy="4851936"/>
            <a:chOff x="7491168" y="990759"/>
            <a:chExt cx="3393860" cy="4851936"/>
          </a:xfrm>
        </p:grpSpPr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9A2FAAB7-4EF9-4D6E-8C91-68D03D2E719C}"/>
                </a:ext>
              </a:extLst>
            </p:cNvPr>
            <p:cNvSpPr/>
            <p:nvPr/>
          </p:nvSpPr>
          <p:spPr>
            <a:xfrm>
              <a:off x="7491168" y="1110520"/>
              <a:ext cx="3321212" cy="4732175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Block Arc 14">
              <a:extLst>
                <a:ext uri="{FF2B5EF4-FFF2-40B4-BE49-F238E27FC236}">
                  <a16:creationId xmlns:a16="http://schemas.microsoft.com/office/drawing/2014/main" id="{A070D9F6-C166-4E71-9D7C-4295F2552D5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9144872" y="571201"/>
              <a:ext cx="276476" cy="1115592"/>
            </a:xfrm>
            <a:custGeom>
              <a:avLst/>
              <a:gdLst/>
              <a:ahLst/>
              <a:cxnLst/>
              <a:rect l="l" t="t" r="r" b="b"/>
              <a:pathLst>
                <a:path w="287972" h="836332">
                  <a:moveTo>
                    <a:pt x="30729" y="55075"/>
                  </a:moveTo>
                  <a:cubicBezTo>
                    <a:pt x="42478" y="40106"/>
                    <a:pt x="57261" y="27376"/>
                    <a:pt x="74493" y="17880"/>
                  </a:cubicBezTo>
                  <a:cubicBezTo>
                    <a:pt x="97470" y="5219"/>
                    <a:pt x="122980" y="-693"/>
                    <a:pt x="148292" y="64"/>
                  </a:cubicBezTo>
                  <a:cubicBezTo>
                    <a:pt x="173603" y="822"/>
                    <a:pt x="198714" y="8247"/>
                    <a:pt x="220893" y="22259"/>
                  </a:cubicBezTo>
                  <a:cubicBezTo>
                    <a:pt x="261840" y="48130"/>
                    <a:pt x="286805" y="92672"/>
                    <a:pt x="287621" y="140576"/>
                  </a:cubicBezTo>
                  <a:lnTo>
                    <a:pt x="287972" y="140576"/>
                  </a:lnTo>
                  <a:lnTo>
                    <a:pt x="287972" y="752171"/>
                  </a:lnTo>
                  <a:lnTo>
                    <a:pt x="287091" y="752171"/>
                  </a:lnTo>
                  <a:cubicBezTo>
                    <a:pt x="287327" y="779980"/>
                    <a:pt x="272899" y="806109"/>
                    <a:pt x="248733" y="821844"/>
                  </a:cubicBezTo>
                  <a:cubicBezTo>
                    <a:pt x="221789" y="839389"/>
                    <a:pt x="187151" y="841125"/>
                    <a:pt x="158504" y="826368"/>
                  </a:cubicBezTo>
                  <a:cubicBezTo>
                    <a:pt x="134819" y="814168"/>
                    <a:pt x="118430" y="792350"/>
                    <a:pt x="116163" y="766892"/>
                  </a:cubicBezTo>
                  <a:lnTo>
                    <a:pt x="111480" y="734732"/>
                  </a:lnTo>
                  <a:lnTo>
                    <a:pt x="111480" y="300602"/>
                  </a:lnTo>
                  <a:cubicBezTo>
                    <a:pt x="111480" y="292074"/>
                    <a:pt x="114937" y="284352"/>
                    <a:pt x="120526" y="278763"/>
                  </a:cubicBezTo>
                  <a:cubicBezTo>
                    <a:pt x="126115" y="273174"/>
                    <a:pt x="133837" y="269717"/>
                    <a:pt x="142365" y="269717"/>
                  </a:cubicBezTo>
                  <a:cubicBezTo>
                    <a:pt x="159423" y="269717"/>
                    <a:pt x="173251" y="283545"/>
                    <a:pt x="173251" y="300602"/>
                  </a:cubicBezTo>
                  <a:lnTo>
                    <a:pt x="173251" y="751930"/>
                  </a:lnTo>
                  <a:cubicBezTo>
                    <a:pt x="173648" y="760601"/>
                    <a:pt x="179233" y="768379"/>
                    <a:pt x="187804" y="772291"/>
                  </a:cubicBezTo>
                  <a:cubicBezTo>
                    <a:pt x="196159" y="776105"/>
                    <a:pt x="206075" y="775650"/>
                    <a:pt x="213975" y="771093"/>
                  </a:cubicBezTo>
                  <a:cubicBezTo>
                    <a:pt x="221241" y="766901"/>
                    <a:pt x="225775" y="759840"/>
                    <a:pt x="226208" y="752171"/>
                  </a:cubicBezTo>
                  <a:lnTo>
                    <a:pt x="226201" y="752171"/>
                  </a:lnTo>
                  <a:lnTo>
                    <a:pt x="226201" y="148909"/>
                  </a:lnTo>
                  <a:lnTo>
                    <a:pt x="225816" y="148886"/>
                  </a:lnTo>
                  <a:cubicBezTo>
                    <a:pt x="227602" y="119067"/>
                    <a:pt x="213026" y="90638"/>
                    <a:pt x="187772" y="74682"/>
                  </a:cubicBezTo>
                  <a:cubicBezTo>
                    <a:pt x="162518" y="58727"/>
                    <a:pt x="130584" y="57771"/>
                    <a:pt x="104421" y="72189"/>
                  </a:cubicBezTo>
                  <a:cubicBezTo>
                    <a:pt x="78258" y="86606"/>
                    <a:pt x="62009" y="114114"/>
                    <a:pt x="62009" y="143986"/>
                  </a:cubicBezTo>
                  <a:lnTo>
                    <a:pt x="61771" y="143986"/>
                  </a:lnTo>
                  <a:lnTo>
                    <a:pt x="61771" y="393381"/>
                  </a:lnTo>
                  <a:lnTo>
                    <a:pt x="58623" y="371761"/>
                  </a:lnTo>
                  <a:lnTo>
                    <a:pt x="0" y="450367"/>
                  </a:lnTo>
                  <a:lnTo>
                    <a:pt x="0" y="132171"/>
                  </a:lnTo>
                  <a:lnTo>
                    <a:pt x="999" y="132171"/>
                  </a:lnTo>
                  <a:cubicBezTo>
                    <a:pt x="2830" y="103721"/>
                    <a:pt x="13525" y="76996"/>
                    <a:pt x="30729" y="5507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657200" y="1867471"/>
              <a:ext cx="29891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分類標記編排</a:t>
              </a:r>
              <a:endParaRPr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7657200" y="2571955"/>
              <a:ext cx="3227828" cy="2998177"/>
              <a:chOff x="7657200" y="2373923"/>
              <a:chExt cx="3227828" cy="299817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657200" y="2373923"/>
                <a:ext cx="2989149" cy="29981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8250405" y="2579321"/>
                <a:ext cx="2592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Bef>
                    <a:spcPts val="800"/>
                  </a:spcBef>
                  <a:buClr>
                    <a:srgbClr val="CC0099"/>
                  </a:buClr>
                  <a:tabLst>
                    <a:tab pos="303213" algn="l"/>
                    <a:tab pos="750888" algn="l"/>
                    <a:tab pos="1200150" algn="l"/>
                    <a:tab pos="1649413" algn="l"/>
                    <a:tab pos="2098675" algn="l"/>
                    <a:tab pos="2547938" algn="l"/>
                    <a:tab pos="2997200" algn="l"/>
                    <a:tab pos="3446463" algn="l"/>
                    <a:tab pos="3895725" algn="l"/>
                    <a:tab pos="4344988" algn="l"/>
                    <a:tab pos="4794250" algn="l"/>
                    <a:tab pos="5243513" algn="l"/>
                    <a:tab pos="5692775" algn="l"/>
                    <a:tab pos="6142038" algn="l"/>
                    <a:tab pos="6591300" algn="l"/>
                    <a:tab pos="7040563" algn="l"/>
                    <a:tab pos="7489825" algn="l"/>
                    <a:tab pos="7939088" algn="l"/>
                    <a:tab pos="8388350" algn="l"/>
                    <a:tab pos="8837613" algn="l"/>
                    <a:tab pos="9286875" algn="l"/>
                  </a:tabLst>
                </a:pPr>
                <a:r>
                  <a:rPr lang="zh-TW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明瞭</a:t>
                </a:r>
                <a:r>
                  <a:rPr lang="zh-TW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、易寫、易記、</a:t>
                </a: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</a:t>
                </a:r>
                <a:r>
                  <a:rPr lang="zh-TW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具</a:t>
                </a:r>
                <a:r>
                  <a:rPr lang="zh-TW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伸縮性及邏輯</a:t>
                </a:r>
                <a:r>
                  <a:rPr lang="zh-TW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性</a:t>
                </a:r>
                <a:endPara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Rectangle 7">
                <a:extLst>
                  <a:ext uri="{FF2B5EF4-FFF2-40B4-BE49-F238E27FC236}">
                    <a16:creationId xmlns:a16="http://schemas.microsoft.com/office/drawing/2014/main" id="{84693C49-05C6-4CD0-A900-4B843CF3016D}"/>
                  </a:ext>
                </a:extLst>
              </p:cNvPr>
              <p:cNvSpPr/>
              <p:nvPr/>
            </p:nvSpPr>
            <p:spPr>
              <a:xfrm rot="18900000">
                <a:off x="7916470" y="3552214"/>
                <a:ext cx="227556" cy="514357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8250405" y="3488682"/>
                <a:ext cx="2592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buClr>
                    <a:srgbClr val="CC0099"/>
                  </a:buClr>
                  <a:tabLst>
                    <a:tab pos="303213" algn="l"/>
                    <a:tab pos="750888" algn="l"/>
                    <a:tab pos="1200150" algn="l"/>
                    <a:tab pos="1649413" algn="l"/>
                    <a:tab pos="2098675" algn="l"/>
                    <a:tab pos="2547938" algn="l"/>
                    <a:tab pos="2997200" algn="l"/>
                    <a:tab pos="3446463" algn="l"/>
                    <a:tab pos="3895725" algn="l"/>
                    <a:tab pos="4344988" algn="l"/>
                    <a:tab pos="4794250" algn="l"/>
                    <a:tab pos="5243513" algn="l"/>
                    <a:tab pos="5692775" algn="l"/>
                    <a:tab pos="6142038" algn="l"/>
                    <a:tab pos="6591300" algn="l"/>
                    <a:tab pos="7040563" algn="l"/>
                    <a:tab pos="7489825" algn="l"/>
                    <a:tab pos="7939088" algn="l"/>
                    <a:tab pos="8388350" algn="l"/>
                    <a:tab pos="8837613" algn="l"/>
                    <a:tab pos="9286875" algn="l"/>
                  </a:tabLst>
                </a:pP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採純數字、純文字</a:t>
                </a: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</a:t>
                </a:r>
                <a:endPara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1">
                  <a:buClr>
                    <a:srgbClr val="CC0099"/>
                  </a:buClr>
                  <a:tabLst>
                    <a:tab pos="303213" algn="l"/>
                    <a:tab pos="750888" algn="l"/>
                    <a:tab pos="1200150" algn="l"/>
                    <a:tab pos="1649413" algn="l"/>
                    <a:tab pos="2098675" algn="l"/>
                    <a:tab pos="2547938" algn="l"/>
                    <a:tab pos="2997200" algn="l"/>
                    <a:tab pos="3446463" algn="l"/>
                    <a:tab pos="3895725" algn="l"/>
                    <a:tab pos="4344988" algn="l"/>
                    <a:tab pos="4794250" algn="l"/>
                    <a:tab pos="5243513" algn="l"/>
                    <a:tab pos="5692775" algn="l"/>
                    <a:tab pos="6142038" algn="l"/>
                    <a:tab pos="6591300" algn="l"/>
                    <a:tab pos="7040563" algn="l"/>
                    <a:tab pos="7489825" algn="l"/>
                    <a:tab pos="7939088" algn="l"/>
                    <a:tab pos="8388350" algn="l"/>
                    <a:tab pos="8837613" algn="l"/>
                    <a:tab pos="9286875" algn="l"/>
                  </a:tabLst>
                </a:pP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混合</a:t>
                </a:r>
                <a:endPara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8292554" y="4456447"/>
                <a:ext cx="2592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buClr>
                    <a:srgbClr val="CC0099"/>
                  </a:buClr>
                  <a:tabLst>
                    <a:tab pos="303213" algn="l"/>
                    <a:tab pos="750888" algn="l"/>
                    <a:tab pos="1200150" algn="l"/>
                    <a:tab pos="1649413" algn="l"/>
                    <a:tab pos="2098675" algn="l"/>
                    <a:tab pos="2547938" algn="l"/>
                    <a:tab pos="2997200" algn="l"/>
                    <a:tab pos="3446463" algn="l"/>
                    <a:tab pos="3895725" algn="l"/>
                    <a:tab pos="4344988" algn="l"/>
                    <a:tab pos="4794250" algn="l"/>
                    <a:tab pos="5243513" algn="l"/>
                    <a:tab pos="5692775" algn="l"/>
                    <a:tab pos="6142038" algn="l"/>
                    <a:tab pos="6591300" algn="l"/>
                    <a:tab pos="7040563" algn="l"/>
                    <a:tab pos="7489825" algn="l"/>
                    <a:tab pos="7939088" algn="l"/>
                    <a:tab pos="8388350" algn="l"/>
                    <a:tab pos="8837613" algn="l"/>
                    <a:tab pos="9286875" algn="l"/>
                  </a:tabLst>
                </a:pP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採單碼制、多碼制</a:t>
                </a: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</a:t>
                </a:r>
                <a:endParaRPr lang="en-US" altLang="zh-TW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1">
                  <a:buClr>
                    <a:srgbClr val="CC0099"/>
                  </a:buClr>
                  <a:tabLst>
                    <a:tab pos="303213" algn="l"/>
                    <a:tab pos="750888" algn="l"/>
                    <a:tab pos="1200150" algn="l"/>
                    <a:tab pos="1649413" algn="l"/>
                    <a:tab pos="2098675" algn="l"/>
                    <a:tab pos="2547938" algn="l"/>
                    <a:tab pos="2997200" algn="l"/>
                    <a:tab pos="3446463" algn="l"/>
                    <a:tab pos="3895725" algn="l"/>
                    <a:tab pos="4344988" algn="l"/>
                    <a:tab pos="4794250" algn="l"/>
                    <a:tab pos="5243513" algn="l"/>
                    <a:tab pos="5692775" algn="l"/>
                    <a:tab pos="6142038" algn="l"/>
                    <a:tab pos="6591300" algn="l"/>
                    <a:tab pos="7040563" algn="l"/>
                    <a:tab pos="7489825" algn="l"/>
                    <a:tab pos="7939088" algn="l"/>
                    <a:tab pos="8388350" algn="l"/>
                    <a:tab pos="8837613" algn="l"/>
                    <a:tab pos="9286875" algn="l"/>
                  </a:tabLst>
                </a:pP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混合</a:t>
                </a: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制</a:t>
                </a:r>
              </a:p>
            </p:txBody>
          </p:sp>
          <p:sp>
            <p:nvSpPr>
              <p:cNvPr id="56" name="Rectangle 7">
                <a:extLst>
                  <a:ext uri="{FF2B5EF4-FFF2-40B4-BE49-F238E27FC236}">
                    <a16:creationId xmlns:a16="http://schemas.microsoft.com/office/drawing/2014/main" id="{84693C49-05C6-4CD0-A900-4B843CF3016D}"/>
                  </a:ext>
                </a:extLst>
              </p:cNvPr>
              <p:cNvSpPr/>
              <p:nvPr/>
            </p:nvSpPr>
            <p:spPr>
              <a:xfrm rot="18900000">
                <a:off x="7916470" y="2637500"/>
                <a:ext cx="227556" cy="514357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Rectangle 7">
                <a:extLst>
                  <a:ext uri="{FF2B5EF4-FFF2-40B4-BE49-F238E27FC236}">
                    <a16:creationId xmlns:a16="http://schemas.microsoft.com/office/drawing/2014/main" id="{84693C49-05C6-4CD0-A900-4B843CF3016D}"/>
                  </a:ext>
                </a:extLst>
              </p:cNvPr>
              <p:cNvSpPr/>
              <p:nvPr/>
            </p:nvSpPr>
            <p:spPr>
              <a:xfrm rot="18900000">
                <a:off x="7917073" y="4522433"/>
                <a:ext cx="227556" cy="514357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55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類目名稱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14" name="圖片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0" y="1987062"/>
            <a:ext cx="6241076" cy="38989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圓角矩形 1"/>
          <p:cNvSpPr/>
          <p:nvPr/>
        </p:nvSpPr>
        <p:spPr>
          <a:xfrm>
            <a:off x="2352931" y="1798919"/>
            <a:ext cx="1805831" cy="4235437"/>
          </a:xfrm>
          <a:prstGeom prst="roundRect">
            <a:avLst/>
          </a:prstGeom>
          <a:noFill/>
          <a:ln w="57150"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7491168" y="990759"/>
            <a:ext cx="3321212" cy="4851936"/>
            <a:chOff x="7491168" y="990759"/>
            <a:chExt cx="3321212" cy="4851936"/>
          </a:xfrm>
        </p:grpSpPr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9A2FAAB7-4EF9-4D6E-8C91-68D03D2E719C}"/>
                </a:ext>
              </a:extLst>
            </p:cNvPr>
            <p:cNvSpPr/>
            <p:nvPr/>
          </p:nvSpPr>
          <p:spPr>
            <a:xfrm>
              <a:off x="7491168" y="1110520"/>
              <a:ext cx="3321212" cy="4732175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Block Arc 14">
              <a:extLst>
                <a:ext uri="{FF2B5EF4-FFF2-40B4-BE49-F238E27FC236}">
                  <a16:creationId xmlns:a16="http://schemas.microsoft.com/office/drawing/2014/main" id="{A070D9F6-C166-4E71-9D7C-4295F2552D5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9144872" y="571201"/>
              <a:ext cx="276476" cy="1115592"/>
            </a:xfrm>
            <a:custGeom>
              <a:avLst/>
              <a:gdLst/>
              <a:ahLst/>
              <a:cxnLst/>
              <a:rect l="l" t="t" r="r" b="b"/>
              <a:pathLst>
                <a:path w="287972" h="836332">
                  <a:moveTo>
                    <a:pt x="30729" y="55075"/>
                  </a:moveTo>
                  <a:cubicBezTo>
                    <a:pt x="42478" y="40106"/>
                    <a:pt x="57261" y="27376"/>
                    <a:pt x="74493" y="17880"/>
                  </a:cubicBezTo>
                  <a:cubicBezTo>
                    <a:pt x="97470" y="5219"/>
                    <a:pt x="122980" y="-693"/>
                    <a:pt x="148292" y="64"/>
                  </a:cubicBezTo>
                  <a:cubicBezTo>
                    <a:pt x="173603" y="822"/>
                    <a:pt x="198714" y="8247"/>
                    <a:pt x="220893" y="22259"/>
                  </a:cubicBezTo>
                  <a:cubicBezTo>
                    <a:pt x="261840" y="48130"/>
                    <a:pt x="286805" y="92672"/>
                    <a:pt x="287621" y="140576"/>
                  </a:cubicBezTo>
                  <a:lnTo>
                    <a:pt x="287972" y="140576"/>
                  </a:lnTo>
                  <a:lnTo>
                    <a:pt x="287972" y="752171"/>
                  </a:lnTo>
                  <a:lnTo>
                    <a:pt x="287091" y="752171"/>
                  </a:lnTo>
                  <a:cubicBezTo>
                    <a:pt x="287327" y="779980"/>
                    <a:pt x="272899" y="806109"/>
                    <a:pt x="248733" y="821844"/>
                  </a:cubicBezTo>
                  <a:cubicBezTo>
                    <a:pt x="221789" y="839389"/>
                    <a:pt x="187151" y="841125"/>
                    <a:pt x="158504" y="826368"/>
                  </a:cubicBezTo>
                  <a:cubicBezTo>
                    <a:pt x="134819" y="814168"/>
                    <a:pt x="118430" y="792350"/>
                    <a:pt x="116163" y="766892"/>
                  </a:cubicBezTo>
                  <a:lnTo>
                    <a:pt x="111480" y="734732"/>
                  </a:lnTo>
                  <a:lnTo>
                    <a:pt x="111480" y="300602"/>
                  </a:lnTo>
                  <a:cubicBezTo>
                    <a:pt x="111480" y="292074"/>
                    <a:pt x="114937" y="284352"/>
                    <a:pt x="120526" y="278763"/>
                  </a:cubicBezTo>
                  <a:cubicBezTo>
                    <a:pt x="126115" y="273174"/>
                    <a:pt x="133837" y="269717"/>
                    <a:pt x="142365" y="269717"/>
                  </a:cubicBezTo>
                  <a:cubicBezTo>
                    <a:pt x="159423" y="269717"/>
                    <a:pt x="173251" y="283545"/>
                    <a:pt x="173251" y="300602"/>
                  </a:cubicBezTo>
                  <a:lnTo>
                    <a:pt x="173251" y="751930"/>
                  </a:lnTo>
                  <a:cubicBezTo>
                    <a:pt x="173648" y="760601"/>
                    <a:pt x="179233" y="768379"/>
                    <a:pt x="187804" y="772291"/>
                  </a:cubicBezTo>
                  <a:cubicBezTo>
                    <a:pt x="196159" y="776105"/>
                    <a:pt x="206075" y="775650"/>
                    <a:pt x="213975" y="771093"/>
                  </a:cubicBezTo>
                  <a:cubicBezTo>
                    <a:pt x="221241" y="766901"/>
                    <a:pt x="225775" y="759840"/>
                    <a:pt x="226208" y="752171"/>
                  </a:cubicBezTo>
                  <a:lnTo>
                    <a:pt x="226201" y="752171"/>
                  </a:lnTo>
                  <a:lnTo>
                    <a:pt x="226201" y="148909"/>
                  </a:lnTo>
                  <a:lnTo>
                    <a:pt x="225816" y="148886"/>
                  </a:lnTo>
                  <a:cubicBezTo>
                    <a:pt x="227602" y="119067"/>
                    <a:pt x="213026" y="90638"/>
                    <a:pt x="187772" y="74682"/>
                  </a:cubicBezTo>
                  <a:cubicBezTo>
                    <a:pt x="162518" y="58727"/>
                    <a:pt x="130584" y="57771"/>
                    <a:pt x="104421" y="72189"/>
                  </a:cubicBezTo>
                  <a:cubicBezTo>
                    <a:pt x="78258" y="86606"/>
                    <a:pt x="62009" y="114114"/>
                    <a:pt x="62009" y="143986"/>
                  </a:cubicBezTo>
                  <a:lnTo>
                    <a:pt x="61771" y="143986"/>
                  </a:lnTo>
                  <a:lnTo>
                    <a:pt x="61771" y="393381"/>
                  </a:lnTo>
                  <a:lnTo>
                    <a:pt x="58623" y="371761"/>
                  </a:lnTo>
                  <a:lnTo>
                    <a:pt x="0" y="450367"/>
                  </a:lnTo>
                  <a:lnTo>
                    <a:pt x="0" y="132171"/>
                  </a:lnTo>
                  <a:lnTo>
                    <a:pt x="999" y="132171"/>
                  </a:lnTo>
                  <a:cubicBezTo>
                    <a:pt x="2830" y="103721"/>
                    <a:pt x="13525" y="76996"/>
                    <a:pt x="30729" y="5507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619233" y="1798919"/>
              <a:ext cx="29891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概括同一類別檔案之名稱</a:t>
              </a:r>
              <a:endPara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7613024" y="2376781"/>
              <a:ext cx="3104002" cy="3193352"/>
              <a:chOff x="7613024" y="2178749"/>
              <a:chExt cx="3104002" cy="319335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613024" y="2178749"/>
                <a:ext cx="2995359" cy="3193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8124552" y="2316954"/>
                <a:ext cx="2592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Bef>
                    <a:spcPts val="800"/>
                  </a:spcBef>
                  <a:buClr>
                    <a:srgbClr val="CC0099"/>
                  </a:buClr>
                  <a:tabLst>
                    <a:tab pos="303213" algn="l"/>
                    <a:tab pos="750888" algn="l"/>
                    <a:tab pos="1200150" algn="l"/>
                    <a:tab pos="1649413" algn="l"/>
                    <a:tab pos="2098675" algn="l"/>
                    <a:tab pos="2547938" algn="l"/>
                    <a:tab pos="2997200" algn="l"/>
                    <a:tab pos="3446463" algn="l"/>
                    <a:tab pos="3895725" algn="l"/>
                    <a:tab pos="4344988" algn="l"/>
                    <a:tab pos="4794250" algn="l"/>
                    <a:tab pos="5243513" algn="l"/>
                    <a:tab pos="5692775" algn="l"/>
                    <a:tab pos="6142038" algn="l"/>
                    <a:tab pos="6591300" algn="l"/>
                    <a:tab pos="7040563" algn="l"/>
                    <a:tab pos="7489825" algn="l"/>
                    <a:tab pos="7939088" algn="l"/>
                    <a:tab pos="8388350" algn="l"/>
                    <a:tab pos="8837613" algn="l"/>
                    <a:tab pos="9286875" algn="l"/>
                  </a:tabLst>
                </a:pP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</a:t>
                </a:r>
                <a:r>
                  <a:rPr lang="en-US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</a:t>
                </a:r>
                <a:r>
                  <a:rPr lang="en-US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</a:t>
                </a: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字數為宜</a:t>
                </a:r>
                <a:endPara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Rectangle 7">
                <a:extLst>
                  <a:ext uri="{FF2B5EF4-FFF2-40B4-BE49-F238E27FC236}">
                    <a16:creationId xmlns:a16="http://schemas.microsoft.com/office/drawing/2014/main" id="{84693C49-05C6-4CD0-A900-4B843CF3016D}"/>
                  </a:ext>
                </a:extLst>
              </p:cNvPr>
              <p:cNvSpPr/>
              <p:nvPr/>
            </p:nvSpPr>
            <p:spPr>
              <a:xfrm rot="18900000">
                <a:off x="7815732" y="2338103"/>
                <a:ext cx="18000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8" name="文字方塊 47"/>
          <p:cNvSpPr txBox="1"/>
          <p:nvPr/>
        </p:nvSpPr>
        <p:spPr>
          <a:xfrm>
            <a:off x="8124552" y="3026726"/>
            <a:ext cx="259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800"/>
              </a:spcBef>
              <a:buClr>
                <a:srgbClr val="CC0099"/>
              </a:buClr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應涵蓋周延，具體明確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15732" y="3047875"/>
            <a:ext cx="180000" cy="39600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文字方塊 49"/>
          <p:cNvSpPr txBox="1"/>
          <p:nvPr/>
        </p:nvSpPr>
        <p:spPr>
          <a:xfrm>
            <a:off x="8124552" y="3555105"/>
            <a:ext cx="259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800"/>
              </a:spcBef>
              <a:buClr>
                <a:srgbClr val="CC0099"/>
              </a:buClr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上下層級類目具關聯性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15732" y="3576254"/>
            <a:ext cx="180000" cy="39600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文字方塊 51"/>
          <p:cNvSpPr txBox="1"/>
          <p:nvPr/>
        </p:nvSpPr>
        <p:spPr>
          <a:xfrm>
            <a:off x="8137765" y="4123123"/>
            <a:ext cx="259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800"/>
              </a:spcBef>
              <a:buClr>
                <a:srgbClr val="CC0099"/>
              </a:buClr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同一層級類目具互斥性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28945" y="4144272"/>
            <a:ext cx="180000" cy="39600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文字方塊 58"/>
          <p:cNvSpPr txBox="1"/>
          <p:nvPr/>
        </p:nvSpPr>
        <p:spPr>
          <a:xfrm>
            <a:off x="8109379" y="4693020"/>
            <a:ext cx="259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800"/>
              </a:spcBef>
              <a:buClr>
                <a:srgbClr val="CC0099"/>
              </a:buClr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機密檔案、個案或單一事件不宜列為類目名稱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56391" y="4773358"/>
            <a:ext cx="180000" cy="39600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505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保存年限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14" name="圖片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0" y="1987062"/>
            <a:ext cx="6241076" cy="38989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圓角矩形 1"/>
          <p:cNvSpPr/>
          <p:nvPr/>
        </p:nvSpPr>
        <p:spPr>
          <a:xfrm>
            <a:off x="3942368" y="1855738"/>
            <a:ext cx="764931" cy="4235437"/>
          </a:xfrm>
          <a:prstGeom prst="roundRect">
            <a:avLst/>
          </a:prstGeom>
          <a:noFill/>
          <a:ln w="571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7491168" y="990759"/>
            <a:ext cx="3321212" cy="4851936"/>
            <a:chOff x="7491168" y="990759"/>
            <a:chExt cx="3321212" cy="4851936"/>
          </a:xfrm>
        </p:grpSpPr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9A2FAAB7-4EF9-4D6E-8C91-68D03D2E719C}"/>
                </a:ext>
              </a:extLst>
            </p:cNvPr>
            <p:cNvSpPr/>
            <p:nvPr/>
          </p:nvSpPr>
          <p:spPr>
            <a:xfrm>
              <a:off x="7491168" y="1110520"/>
              <a:ext cx="3321212" cy="4732175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Block Arc 14">
              <a:extLst>
                <a:ext uri="{FF2B5EF4-FFF2-40B4-BE49-F238E27FC236}">
                  <a16:creationId xmlns:a16="http://schemas.microsoft.com/office/drawing/2014/main" id="{A070D9F6-C166-4E71-9D7C-4295F2552D5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9144872" y="571201"/>
              <a:ext cx="276476" cy="1115592"/>
            </a:xfrm>
            <a:custGeom>
              <a:avLst/>
              <a:gdLst/>
              <a:ahLst/>
              <a:cxnLst/>
              <a:rect l="l" t="t" r="r" b="b"/>
              <a:pathLst>
                <a:path w="287972" h="836332">
                  <a:moveTo>
                    <a:pt x="30729" y="55075"/>
                  </a:moveTo>
                  <a:cubicBezTo>
                    <a:pt x="42478" y="40106"/>
                    <a:pt x="57261" y="27376"/>
                    <a:pt x="74493" y="17880"/>
                  </a:cubicBezTo>
                  <a:cubicBezTo>
                    <a:pt x="97470" y="5219"/>
                    <a:pt x="122980" y="-693"/>
                    <a:pt x="148292" y="64"/>
                  </a:cubicBezTo>
                  <a:cubicBezTo>
                    <a:pt x="173603" y="822"/>
                    <a:pt x="198714" y="8247"/>
                    <a:pt x="220893" y="22259"/>
                  </a:cubicBezTo>
                  <a:cubicBezTo>
                    <a:pt x="261840" y="48130"/>
                    <a:pt x="286805" y="92672"/>
                    <a:pt x="287621" y="140576"/>
                  </a:cubicBezTo>
                  <a:lnTo>
                    <a:pt x="287972" y="140576"/>
                  </a:lnTo>
                  <a:lnTo>
                    <a:pt x="287972" y="752171"/>
                  </a:lnTo>
                  <a:lnTo>
                    <a:pt x="287091" y="752171"/>
                  </a:lnTo>
                  <a:cubicBezTo>
                    <a:pt x="287327" y="779980"/>
                    <a:pt x="272899" y="806109"/>
                    <a:pt x="248733" y="821844"/>
                  </a:cubicBezTo>
                  <a:cubicBezTo>
                    <a:pt x="221789" y="839389"/>
                    <a:pt x="187151" y="841125"/>
                    <a:pt x="158504" y="826368"/>
                  </a:cubicBezTo>
                  <a:cubicBezTo>
                    <a:pt x="134819" y="814168"/>
                    <a:pt x="118430" y="792350"/>
                    <a:pt x="116163" y="766892"/>
                  </a:cubicBezTo>
                  <a:lnTo>
                    <a:pt x="111480" y="734732"/>
                  </a:lnTo>
                  <a:lnTo>
                    <a:pt x="111480" y="300602"/>
                  </a:lnTo>
                  <a:cubicBezTo>
                    <a:pt x="111480" y="292074"/>
                    <a:pt x="114937" y="284352"/>
                    <a:pt x="120526" y="278763"/>
                  </a:cubicBezTo>
                  <a:cubicBezTo>
                    <a:pt x="126115" y="273174"/>
                    <a:pt x="133837" y="269717"/>
                    <a:pt x="142365" y="269717"/>
                  </a:cubicBezTo>
                  <a:cubicBezTo>
                    <a:pt x="159423" y="269717"/>
                    <a:pt x="173251" y="283545"/>
                    <a:pt x="173251" y="300602"/>
                  </a:cubicBezTo>
                  <a:lnTo>
                    <a:pt x="173251" y="751930"/>
                  </a:lnTo>
                  <a:cubicBezTo>
                    <a:pt x="173648" y="760601"/>
                    <a:pt x="179233" y="768379"/>
                    <a:pt x="187804" y="772291"/>
                  </a:cubicBezTo>
                  <a:cubicBezTo>
                    <a:pt x="196159" y="776105"/>
                    <a:pt x="206075" y="775650"/>
                    <a:pt x="213975" y="771093"/>
                  </a:cubicBezTo>
                  <a:cubicBezTo>
                    <a:pt x="221241" y="766901"/>
                    <a:pt x="225775" y="759840"/>
                    <a:pt x="226208" y="752171"/>
                  </a:cubicBezTo>
                  <a:lnTo>
                    <a:pt x="226201" y="752171"/>
                  </a:lnTo>
                  <a:lnTo>
                    <a:pt x="226201" y="148909"/>
                  </a:lnTo>
                  <a:lnTo>
                    <a:pt x="225816" y="148886"/>
                  </a:lnTo>
                  <a:cubicBezTo>
                    <a:pt x="227602" y="119067"/>
                    <a:pt x="213026" y="90638"/>
                    <a:pt x="187772" y="74682"/>
                  </a:cubicBezTo>
                  <a:cubicBezTo>
                    <a:pt x="162518" y="58727"/>
                    <a:pt x="130584" y="57771"/>
                    <a:pt x="104421" y="72189"/>
                  </a:cubicBezTo>
                  <a:cubicBezTo>
                    <a:pt x="78258" y="86606"/>
                    <a:pt x="62009" y="114114"/>
                    <a:pt x="62009" y="143986"/>
                  </a:cubicBezTo>
                  <a:lnTo>
                    <a:pt x="61771" y="143986"/>
                  </a:lnTo>
                  <a:lnTo>
                    <a:pt x="61771" y="393381"/>
                  </a:lnTo>
                  <a:lnTo>
                    <a:pt x="58623" y="371761"/>
                  </a:lnTo>
                  <a:lnTo>
                    <a:pt x="0" y="450367"/>
                  </a:lnTo>
                  <a:lnTo>
                    <a:pt x="0" y="132171"/>
                  </a:lnTo>
                  <a:lnTo>
                    <a:pt x="999" y="132171"/>
                  </a:lnTo>
                  <a:cubicBezTo>
                    <a:pt x="2830" y="103721"/>
                    <a:pt x="13525" y="76996"/>
                    <a:pt x="30729" y="5507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619233" y="1798919"/>
              <a:ext cx="29891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永久保存</a:t>
              </a:r>
              <a:r>
                <a:rPr lang="en-US" altLang="zh-TW" sz="20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定期保存</a:t>
              </a:r>
              <a:endPara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7613024" y="2376781"/>
              <a:ext cx="3042094" cy="3193352"/>
              <a:chOff x="7613024" y="2178749"/>
              <a:chExt cx="3042094" cy="319335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613024" y="2178749"/>
                <a:ext cx="2995359" cy="3193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8062644" y="2316214"/>
                <a:ext cx="25924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Bef>
                    <a:spcPts val="800"/>
                  </a:spcBef>
                  <a:buClr>
                    <a:srgbClr val="CC0099"/>
                  </a:buClr>
                  <a:tabLst>
                    <a:tab pos="303213" algn="l"/>
                    <a:tab pos="750888" algn="l"/>
                    <a:tab pos="1200150" algn="l"/>
                    <a:tab pos="1649413" algn="l"/>
                    <a:tab pos="2098675" algn="l"/>
                    <a:tab pos="2547938" algn="l"/>
                    <a:tab pos="2997200" algn="l"/>
                    <a:tab pos="3446463" algn="l"/>
                    <a:tab pos="3895725" algn="l"/>
                    <a:tab pos="4344988" algn="l"/>
                    <a:tab pos="4794250" algn="l"/>
                    <a:tab pos="5243513" algn="l"/>
                    <a:tab pos="5692775" algn="l"/>
                    <a:tab pos="6142038" algn="l"/>
                    <a:tab pos="6591300" algn="l"/>
                    <a:tab pos="7040563" algn="l"/>
                    <a:tab pos="7489825" algn="l"/>
                    <a:tab pos="7939088" algn="l"/>
                    <a:tab pos="8388350" algn="l"/>
                    <a:tab pos="8837613" algn="l"/>
                    <a:tab pos="9286875" algn="l"/>
                  </a:tabLst>
                </a:pPr>
                <a:r>
                  <a:rPr lang="zh-TW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永久檔案：機關沿革、主要業務運作、重要行政稽慿、具歷史或社會文化保存價值者等</a:t>
                </a:r>
                <a:endParaRPr lang="en-US" altLang="zh-TW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Rectangle 7">
                <a:extLst>
                  <a:ext uri="{FF2B5EF4-FFF2-40B4-BE49-F238E27FC236}">
                    <a16:creationId xmlns:a16="http://schemas.microsoft.com/office/drawing/2014/main" id="{84693C49-05C6-4CD0-A900-4B843CF3016D}"/>
                  </a:ext>
                </a:extLst>
              </p:cNvPr>
              <p:cNvSpPr/>
              <p:nvPr/>
            </p:nvSpPr>
            <p:spPr>
              <a:xfrm rot="18900000">
                <a:off x="7815732" y="2338103"/>
                <a:ext cx="18000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154109" h="343323">
                    <a:moveTo>
                      <a:pt x="102909" y="313772"/>
                    </a:moveTo>
                    <a:lnTo>
                      <a:pt x="102909" y="328547"/>
                    </a:lnTo>
                    <a:cubicBezTo>
                      <a:pt x="102909" y="336708"/>
                      <a:pt x="96294" y="343322"/>
                      <a:pt x="88133" y="343323"/>
                    </a:cubicBezTo>
                    <a:lnTo>
                      <a:pt x="65975" y="343322"/>
                    </a:lnTo>
                    <a:cubicBezTo>
                      <a:pt x="57814" y="343322"/>
                      <a:pt x="51199" y="336708"/>
                      <a:pt x="51199" y="328547"/>
                    </a:cubicBezTo>
                    <a:cubicBezTo>
                      <a:pt x="51199" y="323622"/>
                      <a:pt x="51200" y="318696"/>
                      <a:pt x="51200" y="313771"/>
                    </a:cubicBezTo>
                    <a:close/>
                    <a:moveTo>
                      <a:pt x="123327" y="15459"/>
                    </a:moveTo>
                    <a:cubicBezTo>
                      <a:pt x="141678" y="29245"/>
                      <a:pt x="152926" y="50497"/>
                      <a:pt x="154008" y="73425"/>
                    </a:cubicBezTo>
                    <a:cubicBezTo>
                      <a:pt x="155089" y="96353"/>
                      <a:pt x="145890" y="118568"/>
                      <a:pt x="128916" y="134021"/>
                    </a:cubicBezTo>
                    <a:lnTo>
                      <a:pt x="119294" y="123450"/>
                    </a:lnTo>
                    <a:cubicBezTo>
                      <a:pt x="133118" y="110865"/>
                      <a:pt x="140611" y="92772"/>
                      <a:pt x="139730" y="74098"/>
                    </a:cubicBezTo>
                    <a:cubicBezTo>
                      <a:pt x="138850" y="55424"/>
                      <a:pt x="129689" y="38115"/>
                      <a:pt x="114743" y="26887"/>
                    </a:cubicBezTo>
                    <a:close/>
                    <a:moveTo>
                      <a:pt x="136698" y="17411"/>
                    </a:moveTo>
                    <a:cubicBezTo>
                      <a:pt x="103758" y="-15529"/>
                      <a:pt x="50351" y="-15529"/>
                      <a:pt x="17412" y="17411"/>
                    </a:cubicBezTo>
                    <a:cubicBezTo>
                      <a:pt x="-15528" y="50351"/>
                      <a:pt x="-15528" y="103757"/>
                      <a:pt x="17412" y="136697"/>
                    </a:cubicBezTo>
                    <a:cubicBezTo>
                      <a:pt x="50351" y="169637"/>
                      <a:pt x="103758" y="169637"/>
                      <a:pt x="136698" y="136697"/>
                    </a:cubicBezTo>
                    <a:cubicBezTo>
                      <a:pt x="169637" y="103757"/>
                      <a:pt x="169637" y="50351"/>
                      <a:pt x="136698" y="17411"/>
                    </a:cubicBezTo>
                    <a:close/>
                    <a:moveTo>
                      <a:pt x="154109" y="0"/>
                    </a:moveTo>
                    <a:cubicBezTo>
                      <a:pt x="196665" y="42556"/>
                      <a:pt x="196665" y="111552"/>
                      <a:pt x="154109" y="154108"/>
                    </a:cubicBezTo>
                    <a:cubicBezTo>
                      <a:pt x="139576" y="168641"/>
                      <a:pt x="121959" y="178211"/>
                      <a:pt x="102912" y="180994"/>
                    </a:cubicBezTo>
                    <a:lnTo>
                      <a:pt x="102912" y="308310"/>
                    </a:lnTo>
                    <a:lnTo>
                      <a:pt x="51197" y="308310"/>
                    </a:lnTo>
                    <a:lnTo>
                      <a:pt x="51197" y="180994"/>
                    </a:lnTo>
                    <a:cubicBezTo>
                      <a:pt x="32150" y="178211"/>
                      <a:pt x="14534" y="168641"/>
                      <a:pt x="0" y="154108"/>
                    </a:cubicBezTo>
                    <a:cubicBezTo>
                      <a:pt x="-42555" y="111552"/>
                      <a:pt x="-42555" y="42556"/>
                      <a:pt x="0" y="0"/>
                    </a:cubicBezTo>
                    <a:cubicBezTo>
                      <a:pt x="42556" y="-42556"/>
                      <a:pt x="111553" y="-42556"/>
                      <a:pt x="154109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1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15731" y="3770451"/>
            <a:ext cx="180000" cy="39600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文字方塊 58"/>
          <p:cNvSpPr txBox="1"/>
          <p:nvPr/>
        </p:nvSpPr>
        <p:spPr>
          <a:xfrm>
            <a:off x="8062644" y="3765191"/>
            <a:ext cx="259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800"/>
              </a:spcBef>
              <a:buClr>
                <a:srgbClr val="CC0099"/>
              </a:buClr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定期檔案：保存年限區分為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年、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年、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年、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年、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年、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年，屆滿保存年限後，請業務單位判定檔案存毀，經校長核可後辦理銷毀。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30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內容描述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14" name="圖片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0" y="1987062"/>
            <a:ext cx="6241076" cy="38989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圓角矩形 1"/>
          <p:cNvSpPr/>
          <p:nvPr/>
        </p:nvSpPr>
        <p:spPr>
          <a:xfrm>
            <a:off x="4534244" y="1922009"/>
            <a:ext cx="2468722" cy="4132225"/>
          </a:xfrm>
          <a:prstGeom prst="roundRect">
            <a:avLst/>
          </a:prstGeom>
          <a:noFill/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7602458" y="1987062"/>
            <a:ext cx="3321212" cy="3137712"/>
            <a:chOff x="7409027" y="1434288"/>
            <a:chExt cx="3321212" cy="3137712"/>
          </a:xfrm>
        </p:grpSpPr>
        <p:grpSp>
          <p:nvGrpSpPr>
            <p:cNvPr id="7" name="群組 6"/>
            <p:cNvGrpSpPr/>
            <p:nvPr/>
          </p:nvGrpSpPr>
          <p:grpSpPr>
            <a:xfrm>
              <a:off x="7409027" y="1434288"/>
              <a:ext cx="3321212" cy="3137712"/>
              <a:chOff x="7491168" y="990759"/>
              <a:chExt cx="3321212" cy="2979016"/>
            </a:xfrm>
          </p:grpSpPr>
          <p:sp>
            <p:nvSpPr>
              <p:cNvPr id="38" name="Rectangle 10">
                <a:extLst>
                  <a:ext uri="{FF2B5EF4-FFF2-40B4-BE49-F238E27FC236}">
                    <a16:creationId xmlns:a16="http://schemas.microsoft.com/office/drawing/2014/main" id="{9A2FAAB7-4EF9-4D6E-8C91-68D03D2E719C}"/>
                  </a:ext>
                </a:extLst>
              </p:cNvPr>
              <p:cNvSpPr/>
              <p:nvPr/>
            </p:nvSpPr>
            <p:spPr>
              <a:xfrm>
                <a:off x="7491168" y="1110520"/>
                <a:ext cx="3321212" cy="2859255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Block Arc 14">
                <a:extLst>
                  <a:ext uri="{FF2B5EF4-FFF2-40B4-BE49-F238E27FC236}">
                    <a16:creationId xmlns:a16="http://schemas.microsoft.com/office/drawing/2014/main" id="{A070D9F6-C166-4E71-9D7C-4295F2552D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9144872" y="571201"/>
                <a:ext cx="276476" cy="1115592"/>
              </a:xfrm>
              <a:custGeom>
                <a:avLst/>
                <a:gdLst/>
                <a:ahLst/>
                <a:cxnLst/>
                <a:rect l="l" t="t" r="r" b="b"/>
                <a:pathLst>
                  <a:path w="287972" h="836332">
                    <a:moveTo>
                      <a:pt x="30729" y="55075"/>
                    </a:moveTo>
                    <a:cubicBezTo>
                      <a:pt x="42478" y="40106"/>
                      <a:pt x="57261" y="27376"/>
                      <a:pt x="74493" y="17880"/>
                    </a:cubicBezTo>
                    <a:cubicBezTo>
                      <a:pt x="97470" y="5219"/>
                      <a:pt x="122980" y="-693"/>
                      <a:pt x="148292" y="64"/>
                    </a:cubicBezTo>
                    <a:cubicBezTo>
                      <a:pt x="173603" y="822"/>
                      <a:pt x="198714" y="8247"/>
                      <a:pt x="220893" y="22259"/>
                    </a:cubicBezTo>
                    <a:cubicBezTo>
                      <a:pt x="261840" y="48130"/>
                      <a:pt x="286805" y="92672"/>
                      <a:pt x="287621" y="140576"/>
                    </a:cubicBezTo>
                    <a:lnTo>
                      <a:pt x="287972" y="140576"/>
                    </a:lnTo>
                    <a:lnTo>
                      <a:pt x="287972" y="752171"/>
                    </a:lnTo>
                    <a:lnTo>
                      <a:pt x="287091" y="752171"/>
                    </a:lnTo>
                    <a:cubicBezTo>
                      <a:pt x="287327" y="779980"/>
                      <a:pt x="272899" y="806109"/>
                      <a:pt x="248733" y="821844"/>
                    </a:cubicBezTo>
                    <a:cubicBezTo>
                      <a:pt x="221789" y="839389"/>
                      <a:pt x="187151" y="841125"/>
                      <a:pt x="158504" y="826368"/>
                    </a:cubicBezTo>
                    <a:cubicBezTo>
                      <a:pt x="134819" y="814168"/>
                      <a:pt x="118430" y="792350"/>
                      <a:pt x="116163" y="766892"/>
                    </a:cubicBezTo>
                    <a:lnTo>
                      <a:pt x="111480" y="734732"/>
                    </a:lnTo>
                    <a:lnTo>
                      <a:pt x="111480" y="300602"/>
                    </a:lnTo>
                    <a:cubicBezTo>
                      <a:pt x="111480" y="292074"/>
                      <a:pt x="114937" y="284352"/>
                      <a:pt x="120526" y="278763"/>
                    </a:cubicBezTo>
                    <a:cubicBezTo>
                      <a:pt x="126115" y="273174"/>
                      <a:pt x="133837" y="269717"/>
                      <a:pt x="142365" y="269717"/>
                    </a:cubicBezTo>
                    <a:cubicBezTo>
                      <a:pt x="159423" y="269717"/>
                      <a:pt x="173251" y="283545"/>
                      <a:pt x="173251" y="300602"/>
                    </a:cubicBezTo>
                    <a:lnTo>
                      <a:pt x="173251" y="751930"/>
                    </a:lnTo>
                    <a:cubicBezTo>
                      <a:pt x="173648" y="760601"/>
                      <a:pt x="179233" y="768379"/>
                      <a:pt x="187804" y="772291"/>
                    </a:cubicBezTo>
                    <a:cubicBezTo>
                      <a:pt x="196159" y="776105"/>
                      <a:pt x="206075" y="775650"/>
                      <a:pt x="213975" y="771093"/>
                    </a:cubicBezTo>
                    <a:cubicBezTo>
                      <a:pt x="221241" y="766901"/>
                      <a:pt x="225775" y="759840"/>
                      <a:pt x="226208" y="752171"/>
                    </a:cubicBezTo>
                    <a:lnTo>
                      <a:pt x="226201" y="752171"/>
                    </a:lnTo>
                    <a:lnTo>
                      <a:pt x="226201" y="148909"/>
                    </a:lnTo>
                    <a:lnTo>
                      <a:pt x="225816" y="148886"/>
                    </a:lnTo>
                    <a:cubicBezTo>
                      <a:pt x="227602" y="119067"/>
                      <a:pt x="213026" y="90638"/>
                      <a:pt x="187772" y="74682"/>
                    </a:cubicBezTo>
                    <a:cubicBezTo>
                      <a:pt x="162518" y="58727"/>
                      <a:pt x="130584" y="57771"/>
                      <a:pt x="104421" y="72189"/>
                    </a:cubicBezTo>
                    <a:cubicBezTo>
                      <a:pt x="78258" y="86606"/>
                      <a:pt x="62009" y="114114"/>
                      <a:pt x="62009" y="143986"/>
                    </a:cubicBezTo>
                    <a:lnTo>
                      <a:pt x="61771" y="143986"/>
                    </a:lnTo>
                    <a:lnTo>
                      <a:pt x="61771" y="393381"/>
                    </a:lnTo>
                    <a:lnTo>
                      <a:pt x="58623" y="371761"/>
                    </a:lnTo>
                    <a:lnTo>
                      <a:pt x="0" y="450367"/>
                    </a:lnTo>
                    <a:lnTo>
                      <a:pt x="0" y="132171"/>
                    </a:lnTo>
                    <a:lnTo>
                      <a:pt x="999" y="132171"/>
                    </a:lnTo>
                    <a:cubicBezTo>
                      <a:pt x="2830" y="103721"/>
                      <a:pt x="13525" y="76996"/>
                      <a:pt x="30729" y="5507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636350" y="1951108"/>
                <a:ext cx="2995359" cy="16513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0" name="文字方塊 49"/>
            <p:cNvSpPr txBox="1"/>
            <p:nvPr/>
          </p:nvSpPr>
          <p:spPr>
            <a:xfrm>
              <a:off x="8102276" y="2680317"/>
              <a:ext cx="25924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spcBef>
                  <a:spcPts val="800"/>
                </a:spcBef>
                <a:buClr>
                  <a:srgbClr val="CC0099"/>
                </a:buClr>
                <a:tabLst>
                  <a:tab pos="303213" algn="l"/>
                  <a:tab pos="750888" algn="l"/>
                  <a:tab pos="1200150" algn="l"/>
                  <a:tab pos="1649413" algn="l"/>
                  <a:tab pos="2098675" algn="l"/>
                  <a:tab pos="2547938" algn="l"/>
                  <a:tab pos="2997200" algn="l"/>
                  <a:tab pos="3446463" algn="l"/>
                  <a:tab pos="3895725" algn="l"/>
                  <a:tab pos="4344988" algn="l"/>
                  <a:tab pos="4794250" algn="l"/>
                  <a:tab pos="5243513" algn="l"/>
                  <a:tab pos="5692775" algn="l"/>
                  <a:tab pos="6142038" algn="l"/>
                  <a:tab pos="6591300" algn="l"/>
                  <a:tab pos="7040563" algn="l"/>
                  <a:tab pos="7489825" algn="l"/>
                  <a:tab pos="7939088" algn="l"/>
                  <a:tab pos="8388350" algn="l"/>
                  <a:tab pos="8837613" algn="l"/>
                  <a:tab pos="9286875" algn="l"/>
                </a:tabLst>
              </a:pPr>
              <a:r>
                <a:rPr lang="zh-TW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敘明機關辦理該類目之業務活動內容，如業務涉及對象、執行重點、含括資料類型</a:t>
              </a:r>
              <a:endPara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Rectangle 7">
              <a:extLst>
                <a:ext uri="{FF2B5EF4-FFF2-40B4-BE49-F238E27FC236}">
                  <a16:creationId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7809245" y="2767980"/>
              <a:ext cx="180000" cy="396000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9120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表編製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編製與修正時機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340757" y="3528000"/>
            <a:ext cx="391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業務新增、業務移撥他機關</a:t>
            </a:r>
            <a:endParaRPr lang="en-US" altLang="zh-TW" sz="20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已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不再辦理之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業務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2209977" y="3066335"/>
            <a:ext cx="20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A9D1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機關業務調整</a:t>
            </a:r>
            <a:endParaRPr lang="zh-TW" altLang="en-US" sz="2400" b="1" dirty="0">
              <a:solidFill>
                <a:srgbClr val="A9D18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5116460" y="1461984"/>
            <a:ext cx="183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79ADD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新機關成立</a:t>
            </a:r>
            <a:endParaRPr lang="zh-TW" altLang="en-US" sz="2400" b="1" dirty="0">
              <a:solidFill>
                <a:srgbClr val="79ADD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7958499" y="3014716"/>
            <a:ext cx="387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依各類基準表</a:t>
            </a:r>
            <a:r>
              <a:rPr lang="en-US" altLang="zh-TW" sz="2400" b="1" dirty="0" smtClean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(GRS)</a:t>
            </a:r>
            <a:r>
              <a:rPr lang="zh-TW" altLang="en-US" sz="2400" b="1" dirty="0" smtClean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修正</a:t>
            </a:r>
            <a:endParaRPr lang="zh-TW" altLang="en-US" sz="2400" b="1" dirty="0">
              <a:solidFill>
                <a:srgbClr val="F4B18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583594" y="3561562"/>
            <a:ext cx="417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檔案管理局訂定之「機關共通性檔案保存年限基準表」：政風類、主計類、人事類、檢察類、法院類等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915741" y="5188627"/>
            <a:ext cx="20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法定檢討期限</a:t>
            </a:r>
            <a:endParaRPr lang="zh-TW" altLang="en-US" sz="2400" b="1" dirty="0">
              <a:solidFill>
                <a:srgbClr val="CC99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4327510" y="5634836"/>
            <a:ext cx="262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至少每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年檢討一次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681741" y="1408242"/>
            <a:ext cx="1986042" cy="2060373"/>
            <a:chOff x="4681741" y="1408242"/>
            <a:chExt cx="1986042" cy="2060373"/>
          </a:xfrm>
        </p:grpSpPr>
        <p:sp>
          <p:nvSpPr>
            <p:cNvPr id="12" name="Diamond 2"/>
            <p:cNvSpPr/>
            <p:nvPr/>
          </p:nvSpPr>
          <p:spPr>
            <a:xfrm>
              <a:off x="5215117" y="2015949"/>
              <a:ext cx="1452666" cy="1452666"/>
            </a:xfrm>
            <a:prstGeom prst="diamond">
              <a:avLst/>
            </a:prstGeom>
            <a:solidFill>
              <a:srgbClr val="79ADDD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69EAB4AC-CD81-4677-B899-06FB5FAECCA5}"/>
                </a:ext>
              </a:extLst>
            </p:cNvPr>
            <p:cNvSpPr/>
            <p:nvPr/>
          </p:nvSpPr>
          <p:spPr>
            <a:xfrm>
              <a:off x="4681741" y="1408242"/>
              <a:ext cx="468000" cy="468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478107" y="3602288"/>
            <a:ext cx="2189676" cy="1994892"/>
            <a:chOff x="4478107" y="3602288"/>
            <a:chExt cx="2189676" cy="1994892"/>
          </a:xfrm>
        </p:grpSpPr>
        <p:sp>
          <p:nvSpPr>
            <p:cNvPr id="13" name="Diamond 3"/>
            <p:cNvSpPr/>
            <p:nvPr/>
          </p:nvSpPr>
          <p:spPr>
            <a:xfrm>
              <a:off x="5215117" y="3602288"/>
              <a:ext cx="1452666" cy="1452666"/>
            </a:xfrm>
            <a:prstGeom prst="diamond">
              <a:avLst/>
            </a:prstGeom>
            <a:solidFill>
              <a:srgbClr val="CC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Rounded Rectangle 20">
              <a:extLst>
                <a:ext uri="{FF2B5EF4-FFF2-40B4-BE49-F238E27FC236}">
                  <a16:creationId xmlns:a16="http://schemas.microsoft.com/office/drawing/2014/main" id="{49EE5A0D-25A7-4F5E-ACE3-CA2016CE4C7F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4478107" y="5093180"/>
              <a:ext cx="467107" cy="504000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760538" y="2801667"/>
            <a:ext cx="4117753" cy="1452666"/>
            <a:chOff x="1760538" y="2801667"/>
            <a:chExt cx="4117753" cy="1452666"/>
          </a:xfrm>
        </p:grpSpPr>
        <p:sp>
          <p:nvSpPr>
            <p:cNvPr id="15" name="Diamond 5"/>
            <p:cNvSpPr/>
            <p:nvPr/>
          </p:nvSpPr>
          <p:spPr>
            <a:xfrm>
              <a:off x="4425625" y="2801667"/>
              <a:ext cx="1452666" cy="1452666"/>
            </a:xfrm>
            <a:prstGeom prst="diamond">
              <a:avLst/>
            </a:prstGeom>
            <a:solidFill>
              <a:srgbClr val="A9D18E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Left Arrow 1">
              <a:extLst>
                <a:ext uri="{FF2B5EF4-FFF2-40B4-BE49-F238E27FC236}">
                  <a16:creationId xmlns:a16="http://schemas.microsoft.com/office/drawing/2014/main" id="{9D0B345A-EB68-42A9-B2AA-43029AF3DA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60538" y="3008381"/>
              <a:ext cx="480833" cy="468000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004610" y="2801667"/>
            <a:ext cx="2154985" cy="1452666"/>
            <a:chOff x="6004610" y="2801667"/>
            <a:chExt cx="2154985" cy="1452666"/>
          </a:xfrm>
        </p:grpSpPr>
        <p:sp>
          <p:nvSpPr>
            <p:cNvPr id="14" name="Diamond 4"/>
            <p:cNvSpPr/>
            <p:nvPr/>
          </p:nvSpPr>
          <p:spPr>
            <a:xfrm>
              <a:off x="6004610" y="2801667"/>
              <a:ext cx="1452666" cy="1452666"/>
            </a:xfrm>
            <a:prstGeom prst="diamond">
              <a:avLst/>
            </a:prstGeom>
            <a:solidFill>
              <a:srgbClr val="F4B18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Parallelogram 15">
              <a:extLst>
                <a:ext uri="{FF2B5EF4-FFF2-40B4-BE49-F238E27FC236}">
                  <a16:creationId xmlns:a16="http://schemas.microsoft.com/office/drawing/2014/main" id="{24ABDD0B-564D-4579-ACF2-A3B23447A0E6}"/>
                </a:ext>
              </a:extLst>
            </p:cNvPr>
            <p:cNvSpPr/>
            <p:nvPr/>
          </p:nvSpPr>
          <p:spPr>
            <a:xfrm rot="16200000">
              <a:off x="7601595" y="2901995"/>
              <a:ext cx="540000" cy="576000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774811" y="2516932"/>
            <a:ext cx="45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976174" y="3291685"/>
            <a:ext cx="45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774811" y="4106324"/>
            <a:ext cx="45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564303" y="3303366"/>
            <a:ext cx="45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8269047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表編製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各級學校區分表共通性範本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968652" y="1375962"/>
            <a:ext cx="873566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所屬高級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中等以下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學校及幼兒園檔案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管理作業要點</a:t>
            </a: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年蒐整各級學校意見，辦理區分表修正</a:t>
            </a:r>
            <a:endParaRPr lang="en-US" altLang="zh-TW" sz="24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經本局局務會議通過、法務局審核後，公布修正要點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2320654" y="1447429"/>
            <a:ext cx="540000" cy="540000"/>
            <a:chOff x="437101" y="1128409"/>
            <a:chExt cx="540000" cy="540000"/>
          </a:xfrm>
        </p:grpSpPr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BA81198B-B734-4B80-9F35-A0E454C36017}"/>
                </a:ext>
              </a:extLst>
            </p:cNvPr>
            <p:cNvSpPr/>
            <p:nvPr/>
          </p:nvSpPr>
          <p:spPr>
            <a:xfrm>
              <a:off x="437101" y="1128409"/>
              <a:ext cx="540000" cy="540000"/>
            </a:xfrm>
            <a:prstGeom prst="ellipse">
              <a:avLst/>
            </a:prstGeom>
            <a:noFill/>
            <a:ln w="38100"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444E6227-4972-4DE6-BEB0-C3FC42991182}"/>
                </a:ext>
              </a:extLst>
            </p:cNvPr>
            <p:cNvSpPr/>
            <p:nvPr/>
          </p:nvSpPr>
          <p:spPr>
            <a:xfrm>
              <a:off x="545101" y="1228013"/>
              <a:ext cx="324000" cy="32400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320654" y="2104270"/>
            <a:ext cx="540000" cy="540000"/>
            <a:chOff x="5799135" y="1636509"/>
            <a:chExt cx="540000" cy="540000"/>
          </a:xfrm>
        </p:grpSpPr>
        <p:sp>
          <p:nvSpPr>
            <p:cNvPr id="38" name="Round Same Side Corner Rectangle 6">
              <a:extLst>
                <a:ext uri="{FF2B5EF4-FFF2-40B4-BE49-F238E27FC236}">
                  <a16:creationId xmlns:a16="http://schemas.microsoft.com/office/drawing/2014/main" id="{11207448-F26A-4EF1-8764-2D6798600849}"/>
                </a:ext>
              </a:extLst>
            </p:cNvPr>
            <p:cNvSpPr/>
            <p:nvPr/>
          </p:nvSpPr>
          <p:spPr>
            <a:xfrm rot="2700000">
              <a:off x="5989864" y="1735795"/>
              <a:ext cx="144000" cy="360000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BA81198B-B734-4B80-9F35-A0E454C36017}"/>
                </a:ext>
              </a:extLst>
            </p:cNvPr>
            <p:cNvSpPr/>
            <p:nvPr/>
          </p:nvSpPr>
          <p:spPr>
            <a:xfrm>
              <a:off x="5799135" y="1636509"/>
              <a:ext cx="540000" cy="540000"/>
            </a:xfrm>
            <a:prstGeom prst="ellipse">
              <a:avLst/>
            </a:prstGeom>
            <a:noFill/>
            <a:ln w="381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5" y="3566159"/>
            <a:ext cx="5038343" cy="28055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7" name="群組 6"/>
          <p:cNvGrpSpPr/>
          <p:nvPr/>
        </p:nvGrpSpPr>
        <p:grpSpPr>
          <a:xfrm>
            <a:off x="5964040" y="3566159"/>
            <a:ext cx="5520824" cy="2805541"/>
            <a:chOff x="1802130" y="171450"/>
            <a:chExt cx="8587740" cy="372904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719"/>
            <a:stretch/>
          </p:blipFill>
          <p:spPr>
            <a:xfrm>
              <a:off x="1802130" y="171450"/>
              <a:ext cx="8587740" cy="223342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28"/>
            <a:stretch/>
          </p:blipFill>
          <p:spPr>
            <a:xfrm>
              <a:off x="1802130" y="2416877"/>
              <a:ext cx="8587740" cy="148361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48" name="圓角矩形 47"/>
          <p:cNvSpPr/>
          <p:nvPr/>
        </p:nvSpPr>
        <p:spPr>
          <a:xfrm>
            <a:off x="6344500" y="3474720"/>
            <a:ext cx="2589188" cy="2980944"/>
          </a:xfrm>
          <a:prstGeom prst="roundRect">
            <a:avLst/>
          </a:prstGeom>
          <a:noFill/>
          <a:ln w="5715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2313383" y="2747026"/>
            <a:ext cx="540000" cy="540000"/>
            <a:chOff x="2313383" y="2747026"/>
            <a:chExt cx="540000" cy="540000"/>
          </a:xfrm>
        </p:grpSpPr>
        <p:sp>
          <p:nvSpPr>
            <p:cNvPr id="50" name="Oval 20">
              <a:extLst>
                <a:ext uri="{FF2B5EF4-FFF2-40B4-BE49-F238E27FC236}">
                  <a16:creationId xmlns:a16="http://schemas.microsoft.com/office/drawing/2014/main" id="{BA81198B-B734-4B80-9F35-A0E454C36017}"/>
                </a:ext>
              </a:extLst>
            </p:cNvPr>
            <p:cNvSpPr/>
            <p:nvPr/>
          </p:nvSpPr>
          <p:spPr>
            <a:xfrm>
              <a:off x="2313383" y="2747026"/>
              <a:ext cx="540000" cy="540000"/>
            </a:xfrm>
            <a:prstGeom prst="ellipse">
              <a:avLst/>
            </a:prstGeom>
            <a:noFill/>
            <a:ln w="38100">
              <a:solidFill>
                <a:srgbClr val="79A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ound Same Side Corner Rectangle 11">
              <a:extLst>
                <a:ext uri="{FF2B5EF4-FFF2-40B4-BE49-F238E27FC236}">
                  <a16:creationId xmlns:a16="http://schemas.microsoft.com/office/drawing/2014/main" id="{B0A6A0BA-12A9-4F43-8861-52075AA126DB}"/>
                </a:ext>
              </a:extLst>
            </p:cNvPr>
            <p:cNvSpPr/>
            <p:nvPr/>
          </p:nvSpPr>
          <p:spPr>
            <a:xfrm rot="9900000">
              <a:off x="2433648" y="2866703"/>
              <a:ext cx="360000" cy="288000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97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8269047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表編製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新增區分表程序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784501" y="1994398"/>
            <a:ext cx="2963037" cy="4328461"/>
            <a:chOff x="100188" y="2129083"/>
            <a:chExt cx="2963037" cy="4328461"/>
          </a:xfrm>
        </p:grpSpPr>
        <p:grpSp>
          <p:nvGrpSpPr>
            <p:cNvPr id="5" name="群組 4"/>
            <p:cNvGrpSpPr/>
            <p:nvPr/>
          </p:nvGrpSpPr>
          <p:grpSpPr>
            <a:xfrm>
              <a:off x="100188" y="2129083"/>
              <a:ext cx="2963037" cy="2605474"/>
              <a:chOff x="100188" y="2129083"/>
              <a:chExt cx="2963037" cy="2605474"/>
            </a:xfrm>
          </p:grpSpPr>
          <p:sp>
            <p:nvSpPr>
              <p:cNvPr id="76" name="Rectangle 76">
                <a:extLst>
                  <a:ext uri="{FF2B5EF4-FFF2-40B4-BE49-F238E27FC236}">
                    <a16:creationId xmlns:a16="http://schemas.microsoft.com/office/drawing/2014/main" id="{53A49734-9D3B-4310-8DB5-3F24D2707D09}"/>
                  </a:ext>
                </a:extLst>
              </p:cNvPr>
              <p:cNvSpPr/>
              <p:nvPr/>
            </p:nvSpPr>
            <p:spPr>
              <a:xfrm>
                <a:off x="204265" y="2698674"/>
                <a:ext cx="2567215" cy="203588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/>
                  </a:gs>
                </a:gsLst>
                <a:lin ang="10800000" scaled="0"/>
                <a:tileRect/>
              </a:gradFill>
              <a:ln w="158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" name="TextBox 29"/>
              <p:cNvSpPr txBox="1"/>
              <p:nvPr/>
            </p:nvSpPr>
            <p:spPr>
              <a:xfrm>
                <a:off x="205745" y="2854439"/>
                <a:ext cx="266631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彙整分類號新增需求</a:t>
                </a:r>
                <a:endParaRPr lang="en-US" altLang="zh-TW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  <a:p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填妥「</a:t>
                </a:r>
                <a:r>
                  <a:rPr lang="zh-TW" altLang="en-US" dirty="0" smtClean="0">
                    <a:solidFill>
                      <a:srgbClr val="79A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建議修正意見表</a:t>
                </a:r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」</a:t>
                </a:r>
                <a:endParaRPr lang="en-US" altLang="zh-TW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  <a:p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1.</a:t>
                </a:r>
                <a:r>
                  <a:rPr lang="zh-TW" altLang="en-US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分類號及類目</a:t>
                </a:r>
                <a:r>
                  <a:rPr lang="zh-TW" altLang="en-US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名稱</a:t>
                </a:r>
                <a:endParaRPr lang="en-US" altLang="zh-TW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  <a:p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2.</a:t>
                </a:r>
                <a:r>
                  <a:rPr lang="zh-TW" altLang="en-US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分類號說明</a:t>
                </a:r>
                <a:endParaRPr lang="en-US" altLang="zh-TW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  <a:p>
                <a:r>
                  <a:rPr lang="en-US" altLang="zh-TW" dirty="0" smtClean="0">
                    <a:solidFill>
                      <a:srgbClr val="79A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3.</a:t>
                </a:r>
                <a:r>
                  <a:rPr lang="zh-TW" altLang="en-US" dirty="0">
                    <a:solidFill>
                      <a:srgbClr val="79A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保存</a:t>
                </a:r>
                <a:r>
                  <a:rPr lang="zh-TW" altLang="en-US" dirty="0" smtClean="0">
                    <a:solidFill>
                      <a:srgbClr val="79A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年限</a:t>
                </a:r>
                <a:endParaRPr lang="en-US" altLang="zh-TW" dirty="0" smtClean="0">
                  <a:solidFill>
                    <a:srgbClr val="79ADD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  <a:p>
                <a:r>
                  <a:rPr lang="en-US" altLang="ko-KR" dirty="0" smtClean="0">
                    <a:solidFill>
                      <a:srgbClr val="79A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4.</a:t>
                </a:r>
                <a:r>
                  <a:rPr lang="zh-TW" altLang="en-US" dirty="0" smtClean="0">
                    <a:solidFill>
                      <a:srgbClr val="79A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完成核章</a:t>
                </a:r>
                <a:endParaRPr lang="ko-KR" altLang="en-US" dirty="0">
                  <a:solidFill>
                    <a:srgbClr val="79ADD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</p:txBody>
          </p:sp>
          <p:sp>
            <p:nvSpPr>
              <p:cNvPr id="156" name="TextBox 30"/>
              <p:cNvSpPr txBox="1"/>
              <p:nvPr/>
            </p:nvSpPr>
            <p:spPr>
              <a:xfrm>
                <a:off x="100188" y="2129083"/>
                <a:ext cx="29630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 smtClean="0">
                    <a:solidFill>
                      <a:srgbClr val="79A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彙整分類號需求</a:t>
                </a:r>
                <a:endParaRPr lang="zh-TW" altLang="en-US" sz="2400" b="1" dirty="0">
                  <a:solidFill>
                    <a:srgbClr val="79ADD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204265" y="4895837"/>
              <a:ext cx="2567215" cy="1561707"/>
              <a:chOff x="204265" y="4895837"/>
              <a:chExt cx="2567215" cy="1561707"/>
            </a:xfrm>
          </p:grpSpPr>
          <p:sp>
            <p:nvSpPr>
              <p:cNvPr id="66" name="Rectangle 66">
                <a:extLst>
                  <a:ext uri="{FF2B5EF4-FFF2-40B4-BE49-F238E27FC236}">
                    <a16:creationId xmlns:a16="http://schemas.microsoft.com/office/drawing/2014/main" id="{6E3112BF-C941-45F9-B3A6-052202EC825D}"/>
                  </a:ext>
                </a:extLst>
              </p:cNvPr>
              <p:cNvSpPr/>
              <p:nvPr/>
            </p:nvSpPr>
            <p:spPr>
              <a:xfrm>
                <a:off x="204265" y="4895837"/>
                <a:ext cx="2567215" cy="93993"/>
              </a:xfrm>
              <a:prstGeom prst="rect">
                <a:avLst/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6" name="Straight Connector 96">
                <a:extLst>
                  <a:ext uri="{FF2B5EF4-FFF2-40B4-BE49-F238E27FC236}">
                    <a16:creationId xmlns:a16="http://schemas.microsoft.com/office/drawing/2014/main" id="{FF6EF286-59E5-4BDB-AD6B-6A7EC787A3EF}"/>
                  </a:ext>
                </a:extLst>
              </p:cNvPr>
              <p:cNvCxnSpPr/>
              <p:nvPr/>
            </p:nvCxnSpPr>
            <p:spPr>
              <a:xfrm>
                <a:off x="1437209" y="5102138"/>
                <a:ext cx="0" cy="453129"/>
              </a:xfrm>
              <a:prstGeom prst="line">
                <a:avLst/>
              </a:prstGeom>
              <a:ln w="66675">
                <a:solidFill>
                  <a:srgbClr val="79A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Hexagon 101">
                <a:extLst>
                  <a:ext uri="{FF2B5EF4-FFF2-40B4-BE49-F238E27FC236}">
                    <a16:creationId xmlns:a16="http://schemas.microsoft.com/office/drawing/2014/main" id="{10DC7FE9-2695-449D-B0E7-F96EB4BA48F0}"/>
                  </a:ext>
                </a:extLst>
              </p:cNvPr>
              <p:cNvSpPr/>
              <p:nvPr/>
            </p:nvSpPr>
            <p:spPr>
              <a:xfrm>
                <a:off x="950122" y="5647439"/>
                <a:ext cx="977444" cy="810105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0800">
                <a:solidFill>
                  <a:srgbClr val="79ADDD"/>
                </a:soli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Frame 17">
                <a:extLst>
                  <a:ext uri="{FF2B5EF4-FFF2-40B4-BE49-F238E27FC236}">
                    <a16:creationId xmlns:a16="http://schemas.microsoft.com/office/drawing/2014/main" id="{1278BF84-DDF3-43F8-88E4-A0F28E4079EF}"/>
                  </a:ext>
                </a:extLst>
              </p:cNvPr>
              <p:cNvSpPr/>
              <p:nvPr/>
            </p:nvSpPr>
            <p:spPr>
              <a:xfrm>
                <a:off x="1239209" y="5863291"/>
                <a:ext cx="39600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3476711" y="1959291"/>
            <a:ext cx="2615970" cy="4351842"/>
            <a:chOff x="3051891" y="2105702"/>
            <a:chExt cx="2615970" cy="4351842"/>
          </a:xfrm>
        </p:grpSpPr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C9128917-6D44-4873-88C2-F9B2B8D1197D}"/>
                </a:ext>
              </a:extLst>
            </p:cNvPr>
            <p:cNvSpPr/>
            <p:nvPr/>
          </p:nvSpPr>
          <p:spPr>
            <a:xfrm>
              <a:off x="3292965" y="2713097"/>
              <a:ext cx="2019699" cy="20358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158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3280247" y="4894709"/>
              <a:ext cx="2032418" cy="1562835"/>
              <a:chOff x="3280247" y="4894709"/>
              <a:chExt cx="2032418" cy="1562835"/>
            </a:xfrm>
          </p:grpSpPr>
          <p:sp>
            <p:nvSpPr>
              <p:cNvPr id="68" name="Rectangle 68">
                <a:extLst>
                  <a:ext uri="{FF2B5EF4-FFF2-40B4-BE49-F238E27FC236}">
                    <a16:creationId xmlns:a16="http://schemas.microsoft.com/office/drawing/2014/main" id="{DB8803DA-46D9-46CA-A6CE-368D65E1B687}"/>
                  </a:ext>
                </a:extLst>
              </p:cNvPr>
              <p:cNvSpPr/>
              <p:nvPr/>
            </p:nvSpPr>
            <p:spPr>
              <a:xfrm>
                <a:off x="3280247" y="4894709"/>
                <a:ext cx="2032418" cy="104158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7" name="Straight Connector 97">
                <a:extLst>
                  <a:ext uri="{FF2B5EF4-FFF2-40B4-BE49-F238E27FC236}">
                    <a16:creationId xmlns:a16="http://schemas.microsoft.com/office/drawing/2014/main" id="{BD784C45-131A-4A20-BFF9-26F58562BFAE}"/>
                  </a:ext>
                </a:extLst>
              </p:cNvPr>
              <p:cNvCxnSpPr/>
              <p:nvPr/>
            </p:nvCxnSpPr>
            <p:spPr>
              <a:xfrm>
                <a:off x="4284409" y="5102138"/>
                <a:ext cx="0" cy="453129"/>
              </a:xfrm>
              <a:prstGeom prst="line">
                <a:avLst/>
              </a:prstGeom>
              <a:ln w="66675">
                <a:solidFill>
                  <a:srgbClr val="A9D1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Hexagon 102">
                <a:extLst>
                  <a:ext uri="{FF2B5EF4-FFF2-40B4-BE49-F238E27FC236}">
                    <a16:creationId xmlns:a16="http://schemas.microsoft.com/office/drawing/2014/main" id="{E30AB860-A836-47EB-A39C-5E936C8E12E1}"/>
                  </a:ext>
                </a:extLst>
              </p:cNvPr>
              <p:cNvSpPr/>
              <p:nvPr/>
            </p:nvSpPr>
            <p:spPr>
              <a:xfrm>
                <a:off x="3795628" y="5647439"/>
                <a:ext cx="977444" cy="810105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0800">
                <a:solidFill>
                  <a:srgbClr val="A9D18E"/>
                </a:soli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Freeform 53">
                <a:extLst>
                  <a:ext uri="{FF2B5EF4-FFF2-40B4-BE49-F238E27FC236}">
                    <a16:creationId xmlns:a16="http://schemas.microsoft.com/office/drawing/2014/main" id="{CC0D95EF-754E-4643-BCCC-25C51C4316A9}"/>
                  </a:ext>
                </a:extLst>
              </p:cNvPr>
              <p:cNvSpPr/>
              <p:nvPr/>
            </p:nvSpPr>
            <p:spPr>
              <a:xfrm>
                <a:off x="4086350" y="5845291"/>
                <a:ext cx="396000" cy="432000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80220 w 2296986"/>
                  <a:gd name="connsiteY0" fmla="*/ 1747818 h 2354521"/>
                  <a:gd name="connsiteX1" fmla="*/ 1828126 w 2296986"/>
                  <a:gd name="connsiteY1" fmla="*/ 1826304 h 2354521"/>
                  <a:gd name="connsiteX2" fmla="*/ 1955684 w 2296986"/>
                  <a:gd name="connsiteY2" fmla="*/ 2095900 h 2354521"/>
                  <a:gd name="connsiteX3" fmla="*/ 1683117 w 2296986"/>
                  <a:gd name="connsiteY3" fmla="*/ 1962549 h 2354521"/>
                  <a:gd name="connsiteX4" fmla="*/ 1529193 w 2296986"/>
                  <a:gd name="connsiteY4" fmla="*/ 2354521 h 2354521"/>
                  <a:gd name="connsiteX5" fmla="*/ 1381062 w 2296986"/>
                  <a:gd name="connsiteY5" fmla="*/ 2120816 h 2354521"/>
                  <a:gd name="connsiteX6" fmla="*/ 1496122 w 2296986"/>
                  <a:gd name="connsiteY6" fmla="*/ 1788127 h 2354521"/>
                  <a:gd name="connsiteX7" fmla="*/ 910069 w 2296986"/>
                  <a:gd name="connsiteY7" fmla="*/ 1225390 h 2354521"/>
                  <a:gd name="connsiteX8" fmla="*/ 415531 w 2296986"/>
                  <a:gd name="connsiteY8" fmla="*/ 2322212 h 2354521"/>
                  <a:gd name="connsiteX9" fmla="*/ 293764 w 2296986"/>
                  <a:gd name="connsiteY9" fmla="*/ 2052845 h 2354521"/>
                  <a:gd name="connsiteX10" fmla="*/ 497994 w 2296986"/>
                  <a:gd name="connsiteY10" fmla="*/ 836420 h 2354521"/>
                  <a:gd name="connsiteX11" fmla="*/ 11747 w 2296986"/>
                  <a:gd name="connsiteY11" fmla="*/ 5505 h 2354521"/>
                  <a:gd name="connsiteX12" fmla="*/ 772299 w 2296986"/>
                  <a:gd name="connsiteY12" fmla="*/ 578452 h 2354521"/>
                  <a:gd name="connsiteX13" fmla="*/ 2042020 w 2296986"/>
                  <a:gd name="connsiteY13" fmla="*/ 514597 h 2354521"/>
                  <a:gd name="connsiteX14" fmla="*/ 2296986 w 2296986"/>
                  <a:gd name="connsiteY14" fmla="*/ 662729 h 2354521"/>
                  <a:gd name="connsiteX15" fmla="*/ 1125486 w 2296986"/>
                  <a:gd name="connsiteY15" fmla="*/ 1004182 h 2354521"/>
                  <a:gd name="connsiteX16" fmla="*/ 1677097 w 2296986"/>
                  <a:gd name="connsiteY16" fmla="*/ 1608523 h 2354521"/>
                  <a:gd name="connsiteX17" fmla="*/ 2095511 w 2296986"/>
                  <a:gd name="connsiteY17" fmla="*/ 1557316 h 2354521"/>
                  <a:gd name="connsiteX0" fmla="*/ 2280220 w 2296986"/>
                  <a:gd name="connsiteY0" fmla="*/ 1747911 h 2354614"/>
                  <a:gd name="connsiteX1" fmla="*/ 1828126 w 2296986"/>
                  <a:gd name="connsiteY1" fmla="*/ 1826397 h 2354614"/>
                  <a:gd name="connsiteX2" fmla="*/ 1955684 w 2296986"/>
                  <a:gd name="connsiteY2" fmla="*/ 2095993 h 2354614"/>
                  <a:gd name="connsiteX3" fmla="*/ 1683117 w 2296986"/>
                  <a:gd name="connsiteY3" fmla="*/ 1962642 h 2354614"/>
                  <a:gd name="connsiteX4" fmla="*/ 1529193 w 2296986"/>
                  <a:gd name="connsiteY4" fmla="*/ 2354614 h 2354614"/>
                  <a:gd name="connsiteX5" fmla="*/ 1381062 w 2296986"/>
                  <a:gd name="connsiteY5" fmla="*/ 2120909 h 2354614"/>
                  <a:gd name="connsiteX6" fmla="*/ 1496122 w 2296986"/>
                  <a:gd name="connsiteY6" fmla="*/ 1788220 h 2354614"/>
                  <a:gd name="connsiteX7" fmla="*/ 910069 w 2296986"/>
                  <a:gd name="connsiteY7" fmla="*/ 1225483 h 2354614"/>
                  <a:gd name="connsiteX8" fmla="*/ 415531 w 2296986"/>
                  <a:gd name="connsiteY8" fmla="*/ 2322305 h 2354614"/>
                  <a:gd name="connsiteX9" fmla="*/ 293764 w 2296986"/>
                  <a:gd name="connsiteY9" fmla="*/ 2052938 h 2354614"/>
                  <a:gd name="connsiteX10" fmla="*/ 497994 w 2296986"/>
                  <a:gd name="connsiteY10" fmla="*/ 836513 h 2354614"/>
                  <a:gd name="connsiteX11" fmla="*/ 11747 w 2296986"/>
                  <a:gd name="connsiteY11" fmla="*/ 5598 h 2354614"/>
                  <a:gd name="connsiteX12" fmla="*/ 841291 w 2296986"/>
                  <a:gd name="connsiteY12" fmla="*/ 570880 h 2354614"/>
                  <a:gd name="connsiteX13" fmla="*/ 2042020 w 2296986"/>
                  <a:gd name="connsiteY13" fmla="*/ 514690 h 2354614"/>
                  <a:gd name="connsiteX14" fmla="*/ 2296986 w 2296986"/>
                  <a:gd name="connsiteY14" fmla="*/ 662822 h 2354614"/>
                  <a:gd name="connsiteX15" fmla="*/ 1125486 w 2296986"/>
                  <a:gd name="connsiteY15" fmla="*/ 1004275 h 2354614"/>
                  <a:gd name="connsiteX16" fmla="*/ 1677097 w 2296986"/>
                  <a:gd name="connsiteY16" fmla="*/ 1608616 h 2354614"/>
                  <a:gd name="connsiteX17" fmla="*/ 2095511 w 2296986"/>
                  <a:gd name="connsiteY17" fmla="*/ 1557409 h 2354614"/>
                  <a:gd name="connsiteX0" fmla="*/ 2280220 w 2296986"/>
                  <a:gd name="connsiteY0" fmla="*/ 1747911 h 2354614"/>
                  <a:gd name="connsiteX1" fmla="*/ 1828126 w 2296986"/>
                  <a:gd name="connsiteY1" fmla="*/ 1826397 h 2354614"/>
                  <a:gd name="connsiteX2" fmla="*/ 1955684 w 2296986"/>
                  <a:gd name="connsiteY2" fmla="*/ 2095993 h 2354614"/>
                  <a:gd name="connsiteX3" fmla="*/ 1683117 w 2296986"/>
                  <a:gd name="connsiteY3" fmla="*/ 1962642 h 2354614"/>
                  <a:gd name="connsiteX4" fmla="*/ 1529193 w 2296986"/>
                  <a:gd name="connsiteY4" fmla="*/ 2354614 h 2354614"/>
                  <a:gd name="connsiteX5" fmla="*/ 1381062 w 2296986"/>
                  <a:gd name="connsiteY5" fmla="*/ 2120909 h 2354614"/>
                  <a:gd name="connsiteX6" fmla="*/ 1496122 w 2296986"/>
                  <a:gd name="connsiteY6" fmla="*/ 1788220 h 2354614"/>
                  <a:gd name="connsiteX7" fmla="*/ 864075 w 2296986"/>
                  <a:gd name="connsiteY7" fmla="*/ 1325138 h 2354614"/>
                  <a:gd name="connsiteX8" fmla="*/ 415531 w 2296986"/>
                  <a:gd name="connsiteY8" fmla="*/ 2322305 h 2354614"/>
                  <a:gd name="connsiteX9" fmla="*/ 293764 w 2296986"/>
                  <a:gd name="connsiteY9" fmla="*/ 2052938 h 2354614"/>
                  <a:gd name="connsiteX10" fmla="*/ 497994 w 2296986"/>
                  <a:gd name="connsiteY10" fmla="*/ 836513 h 2354614"/>
                  <a:gd name="connsiteX11" fmla="*/ 11747 w 2296986"/>
                  <a:gd name="connsiteY11" fmla="*/ 5598 h 2354614"/>
                  <a:gd name="connsiteX12" fmla="*/ 841291 w 2296986"/>
                  <a:gd name="connsiteY12" fmla="*/ 570880 h 2354614"/>
                  <a:gd name="connsiteX13" fmla="*/ 2042020 w 2296986"/>
                  <a:gd name="connsiteY13" fmla="*/ 514690 h 2354614"/>
                  <a:gd name="connsiteX14" fmla="*/ 2296986 w 2296986"/>
                  <a:gd name="connsiteY14" fmla="*/ 662822 h 2354614"/>
                  <a:gd name="connsiteX15" fmla="*/ 1125486 w 2296986"/>
                  <a:gd name="connsiteY15" fmla="*/ 1004275 h 2354614"/>
                  <a:gd name="connsiteX16" fmla="*/ 1677097 w 2296986"/>
                  <a:gd name="connsiteY16" fmla="*/ 1608616 h 2354614"/>
                  <a:gd name="connsiteX17" fmla="*/ 2095511 w 2296986"/>
                  <a:gd name="connsiteY17" fmla="*/ 1557409 h 2354614"/>
                  <a:gd name="connsiteX0" fmla="*/ 2280220 w 2296986"/>
                  <a:gd name="connsiteY0" fmla="*/ 1747911 h 2354614"/>
                  <a:gd name="connsiteX1" fmla="*/ 1828126 w 2296986"/>
                  <a:gd name="connsiteY1" fmla="*/ 1826397 h 2354614"/>
                  <a:gd name="connsiteX2" fmla="*/ 1955684 w 2296986"/>
                  <a:gd name="connsiteY2" fmla="*/ 2095993 h 2354614"/>
                  <a:gd name="connsiteX3" fmla="*/ 1683117 w 2296986"/>
                  <a:gd name="connsiteY3" fmla="*/ 1962642 h 2354614"/>
                  <a:gd name="connsiteX4" fmla="*/ 1529193 w 2296986"/>
                  <a:gd name="connsiteY4" fmla="*/ 2354614 h 2354614"/>
                  <a:gd name="connsiteX5" fmla="*/ 1381062 w 2296986"/>
                  <a:gd name="connsiteY5" fmla="*/ 2120909 h 2354614"/>
                  <a:gd name="connsiteX6" fmla="*/ 1496122 w 2296986"/>
                  <a:gd name="connsiteY6" fmla="*/ 1788220 h 2354614"/>
                  <a:gd name="connsiteX7" fmla="*/ 864075 w 2296986"/>
                  <a:gd name="connsiteY7" fmla="*/ 1325138 h 2354614"/>
                  <a:gd name="connsiteX8" fmla="*/ 415531 w 2296986"/>
                  <a:gd name="connsiteY8" fmla="*/ 2322305 h 2354614"/>
                  <a:gd name="connsiteX9" fmla="*/ 293764 w 2296986"/>
                  <a:gd name="connsiteY9" fmla="*/ 2052938 h 2354614"/>
                  <a:gd name="connsiteX10" fmla="*/ 497994 w 2296986"/>
                  <a:gd name="connsiteY10" fmla="*/ 836513 h 2354614"/>
                  <a:gd name="connsiteX11" fmla="*/ 11747 w 2296986"/>
                  <a:gd name="connsiteY11" fmla="*/ 5598 h 2354614"/>
                  <a:gd name="connsiteX12" fmla="*/ 841291 w 2296986"/>
                  <a:gd name="connsiteY12" fmla="*/ 570880 h 2354614"/>
                  <a:gd name="connsiteX13" fmla="*/ 2042020 w 2296986"/>
                  <a:gd name="connsiteY13" fmla="*/ 514690 h 2354614"/>
                  <a:gd name="connsiteX14" fmla="*/ 2296986 w 2296986"/>
                  <a:gd name="connsiteY14" fmla="*/ 662822 h 2354614"/>
                  <a:gd name="connsiteX15" fmla="*/ 1209809 w 2296986"/>
                  <a:gd name="connsiteY15" fmla="*/ 996610 h 2354614"/>
                  <a:gd name="connsiteX16" fmla="*/ 1677097 w 2296986"/>
                  <a:gd name="connsiteY16" fmla="*/ 1608616 h 2354614"/>
                  <a:gd name="connsiteX17" fmla="*/ 2095511 w 2296986"/>
                  <a:gd name="connsiteY17" fmla="*/ 1557409 h 2354614"/>
                  <a:gd name="connsiteX0" fmla="*/ 2279828 w 2296594"/>
                  <a:gd name="connsiteY0" fmla="*/ 1747911 h 2354614"/>
                  <a:gd name="connsiteX1" fmla="*/ 1827734 w 2296594"/>
                  <a:gd name="connsiteY1" fmla="*/ 1826397 h 2354614"/>
                  <a:gd name="connsiteX2" fmla="*/ 1955292 w 2296594"/>
                  <a:gd name="connsiteY2" fmla="*/ 2095993 h 2354614"/>
                  <a:gd name="connsiteX3" fmla="*/ 1682725 w 2296594"/>
                  <a:gd name="connsiteY3" fmla="*/ 1962642 h 2354614"/>
                  <a:gd name="connsiteX4" fmla="*/ 1528801 w 2296594"/>
                  <a:gd name="connsiteY4" fmla="*/ 2354614 h 2354614"/>
                  <a:gd name="connsiteX5" fmla="*/ 1380670 w 2296594"/>
                  <a:gd name="connsiteY5" fmla="*/ 2120909 h 2354614"/>
                  <a:gd name="connsiteX6" fmla="*/ 1495730 w 2296594"/>
                  <a:gd name="connsiteY6" fmla="*/ 1788220 h 2354614"/>
                  <a:gd name="connsiteX7" fmla="*/ 863683 w 2296594"/>
                  <a:gd name="connsiteY7" fmla="*/ 1325138 h 2354614"/>
                  <a:gd name="connsiteX8" fmla="*/ 415139 w 2296594"/>
                  <a:gd name="connsiteY8" fmla="*/ 2322305 h 2354614"/>
                  <a:gd name="connsiteX9" fmla="*/ 293372 w 2296594"/>
                  <a:gd name="connsiteY9" fmla="*/ 2052938 h 2354614"/>
                  <a:gd name="connsiteX10" fmla="*/ 512934 w 2296594"/>
                  <a:gd name="connsiteY10" fmla="*/ 874842 h 2354614"/>
                  <a:gd name="connsiteX11" fmla="*/ 11355 w 2296594"/>
                  <a:gd name="connsiteY11" fmla="*/ 5598 h 2354614"/>
                  <a:gd name="connsiteX12" fmla="*/ 840899 w 2296594"/>
                  <a:gd name="connsiteY12" fmla="*/ 570880 h 2354614"/>
                  <a:gd name="connsiteX13" fmla="*/ 2041628 w 2296594"/>
                  <a:gd name="connsiteY13" fmla="*/ 514690 h 2354614"/>
                  <a:gd name="connsiteX14" fmla="*/ 2296594 w 2296594"/>
                  <a:gd name="connsiteY14" fmla="*/ 662822 h 2354614"/>
                  <a:gd name="connsiteX15" fmla="*/ 1209417 w 2296594"/>
                  <a:gd name="connsiteY15" fmla="*/ 996610 h 2354614"/>
                  <a:gd name="connsiteX16" fmla="*/ 1676705 w 2296594"/>
                  <a:gd name="connsiteY16" fmla="*/ 1608616 h 2354614"/>
                  <a:gd name="connsiteX17" fmla="*/ 2095119 w 2296594"/>
                  <a:gd name="connsiteY17" fmla="*/ 1557409 h 2354614"/>
                  <a:gd name="connsiteX0" fmla="*/ 2279828 w 2296594"/>
                  <a:gd name="connsiteY0" fmla="*/ 1747911 h 2354614"/>
                  <a:gd name="connsiteX1" fmla="*/ 1827734 w 2296594"/>
                  <a:gd name="connsiteY1" fmla="*/ 1826397 h 2354614"/>
                  <a:gd name="connsiteX2" fmla="*/ 1955292 w 2296594"/>
                  <a:gd name="connsiteY2" fmla="*/ 2095993 h 2354614"/>
                  <a:gd name="connsiteX3" fmla="*/ 1682725 w 2296594"/>
                  <a:gd name="connsiteY3" fmla="*/ 1962642 h 2354614"/>
                  <a:gd name="connsiteX4" fmla="*/ 1528801 w 2296594"/>
                  <a:gd name="connsiteY4" fmla="*/ 2354614 h 2354614"/>
                  <a:gd name="connsiteX5" fmla="*/ 1380670 w 2296594"/>
                  <a:gd name="connsiteY5" fmla="*/ 2120909 h 2354614"/>
                  <a:gd name="connsiteX6" fmla="*/ 1495730 w 2296594"/>
                  <a:gd name="connsiteY6" fmla="*/ 1788220 h 2354614"/>
                  <a:gd name="connsiteX7" fmla="*/ 856016 w 2296594"/>
                  <a:gd name="connsiteY7" fmla="*/ 1302141 h 2354614"/>
                  <a:gd name="connsiteX8" fmla="*/ 415139 w 2296594"/>
                  <a:gd name="connsiteY8" fmla="*/ 2322305 h 2354614"/>
                  <a:gd name="connsiteX9" fmla="*/ 293372 w 2296594"/>
                  <a:gd name="connsiteY9" fmla="*/ 2052938 h 2354614"/>
                  <a:gd name="connsiteX10" fmla="*/ 512934 w 2296594"/>
                  <a:gd name="connsiteY10" fmla="*/ 874842 h 2354614"/>
                  <a:gd name="connsiteX11" fmla="*/ 11355 w 2296594"/>
                  <a:gd name="connsiteY11" fmla="*/ 5598 h 2354614"/>
                  <a:gd name="connsiteX12" fmla="*/ 840899 w 2296594"/>
                  <a:gd name="connsiteY12" fmla="*/ 570880 h 2354614"/>
                  <a:gd name="connsiteX13" fmla="*/ 2041628 w 2296594"/>
                  <a:gd name="connsiteY13" fmla="*/ 514690 h 2354614"/>
                  <a:gd name="connsiteX14" fmla="*/ 2296594 w 2296594"/>
                  <a:gd name="connsiteY14" fmla="*/ 662822 h 2354614"/>
                  <a:gd name="connsiteX15" fmla="*/ 1209417 w 2296594"/>
                  <a:gd name="connsiteY15" fmla="*/ 996610 h 2354614"/>
                  <a:gd name="connsiteX16" fmla="*/ 1676705 w 2296594"/>
                  <a:gd name="connsiteY16" fmla="*/ 1608616 h 2354614"/>
                  <a:gd name="connsiteX17" fmla="*/ 2095119 w 2296594"/>
                  <a:gd name="connsiteY17" fmla="*/ 1557409 h 235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6594" h="2354614">
                    <a:moveTo>
                      <a:pt x="2279828" y="1747911"/>
                    </a:moveTo>
                    <a:lnTo>
                      <a:pt x="1827734" y="1826397"/>
                    </a:lnTo>
                    <a:cubicBezTo>
                      <a:pt x="1873911" y="1907728"/>
                      <a:pt x="1985925" y="2047581"/>
                      <a:pt x="1955292" y="2095993"/>
                    </a:cubicBezTo>
                    <a:cubicBezTo>
                      <a:pt x="1897354" y="2139325"/>
                      <a:pt x="1773581" y="2007092"/>
                      <a:pt x="1682725" y="1962642"/>
                    </a:cubicBezTo>
                    <a:lnTo>
                      <a:pt x="1528801" y="2354614"/>
                    </a:lnTo>
                    <a:lnTo>
                      <a:pt x="1380670" y="2120909"/>
                    </a:lnTo>
                    <a:lnTo>
                      <a:pt x="1495730" y="1788220"/>
                    </a:lnTo>
                    <a:lnTo>
                      <a:pt x="856016" y="1302141"/>
                    </a:lnTo>
                    <a:lnTo>
                      <a:pt x="415139" y="2322305"/>
                    </a:lnTo>
                    <a:lnTo>
                      <a:pt x="293372" y="2052938"/>
                    </a:lnTo>
                    <a:cubicBezTo>
                      <a:pt x="369114" y="1624466"/>
                      <a:pt x="437192" y="1303314"/>
                      <a:pt x="512934" y="874842"/>
                    </a:cubicBezTo>
                    <a:cubicBezTo>
                      <a:pt x="317583" y="650129"/>
                      <a:pt x="-71270" y="102295"/>
                      <a:pt x="11355" y="5598"/>
                    </a:cubicBezTo>
                    <a:cubicBezTo>
                      <a:pt x="111253" y="-52136"/>
                      <a:pt x="623957" y="350637"/>
                      <a:pt x="840899" y="570880"/>
                    </a:cubicBezTo>
                    <a:lnTo>
                      <a:pt x="2041628" y="514690"/>
                    </a:lnTo>
                    <a:lnTo>
                      <a:pt x="2296594" y="662822"/>
                    </a:lnTo>
                    <a:lnTo>
                      <a:pt x="1209417" y="996610"/>
                    </a:lnTo>
                    <a:lnTo>
                      <a:pt x="1676705" y="1608616"/>
                    </a:lnTo>
                    <a:cubicBezTo>
                      <a:pt x="1795450" y="1589109"/>
                      <a:pt x="2095119" y="1557409"/>
                      <a:pt x="2095119" y="1557409"/>
                    </a:cubicBezTo>
                  </a:path>
                </a:pathLst>
              </a:cu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157" name="TextBox 30"/>
            <p:cNvSpPr txBox="1"/>
            <p:nvPr/>
          </p:nvSpPr>
          <p:spPr>
            <a:xfrm>
              <a:off x="3051891" y="2105702"/>
              <a:ext cx="2452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A9D18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函報新增需求</a:t>
              </a:r>
              <a:endParaRPr lang="zh-TW" altLang="en-US" sz="2400" b="1" dirty="0">
                <a:solidFill>
                  <a:srgbClr val="A9D1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61" name="TextBox 29"/>
            <p:cNvSpPr txBox="1"/>
            <p:nvPr/>
          </p:nvSpPr>
          <p:spPr>
            <a:xfrm>
              <a:off x="3325474" y="3301703"/>
              <a:ext cx="2342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將</a:t>
              </a:r>
              <a:r>
                <a:rPr lang="zh-TW" altLang="en-US" dirty="0" smtClean="0">
                  <a:solidFill>
                    <a:srgbClr val="A9D18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建議修正意見</a:t>
              </a:r>
              <a:endPara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函報本局審核</a:t>
              </a:r>
              <a:endPara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782083" y="1950254"/>
            <a:ext cx="3050592" cy="4342807"/>
            <a:chOff x="5681507" y="2114737"/>
            <a:chExt cx="3050592" cy="4342807"/>
          </a:xfrm>
        </p:grpSpPr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5B05E2DE-05AB-440B-AD22-B7631D61A3CA}"/>
                </a:ext>
              </a:extLst>
            </p:cNvPr>
            <p:cNvSpPr/>
            <p:nvPr/>
          </p:nvSpPr>
          <p:spPr>
            <a:xfrm>
              <a:off x="5826935" y="2718376"/>
              <a:ext cx="2768425" cy="20358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158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8" name="TextBox 30"/>
            <p:cNvSpPr txBox="1"/>
            <p:nvPr/>
          </p:nvSpPr>
          <p:spPr>
            <a:xfrm>
              <a:off x="5681507" y="2114737"/>
              <a:ext cx="3050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F4B18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本局業務單位審核</a:t>
              </a:r>
              <a:endParaRPr lang="zh-TW" altLang="en-US" sz="2400" b="1" dirty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62" name="TextBox 29"/>
            <p:cNvSpPr txBox="1"/>
            <p:nvPr/>
          </p:nvSpPr>
          <p:spPr>
            <a:xfrm>
              <a:off x="5849729" y="2841992"/>
              <a:ext cx="27456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由檔管人員收文辦理</a:t>
              </a:r>
              <a:endPara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依分類號內容會辦</a:t>
              </a:r>
              <a:endPara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dirty="0" smtClean="0">
                  <a:solidFill>
                    <a:srgbClr val="F4B18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相關業務單位審核</a:t>
              </a:r>
              <a:endParaRPr lang="en-US" altLang="zh-TW" dirty="0" smtClean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EX </a:t>
              </a:r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營養午餐</a:t>
              </a:r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-</a:t>
              </a:r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體育保健科</a:t>
              </a:r>
              <a:endPara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     性平業務</a:t>
              </a:r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-</a:t>
              </a:r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學輔校安室</a:t>
              </a:r>
              <a:endPara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     採購業務</a:t>
              </a:r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-</a:t>
              </a:r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教育設施科</a:t>
              </a:r>
              <a:endPara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5846724" y="4894473"/>
              <a:ext cx="2748636" cy="1563071"/>
              <a:chOff x="5846724" y="4894473"/>
              <a:chExt cx="2748636" cy="1563071"/>
            </a:xfrm>
          </p:grpSpPr>
          <p:sp>
            <p:nvSpPr>
              <p:cNvPr id="67" name="Rectangle 67">
                <a:extLst>
                  <a:ext uri="{FF2B5EF4-FFF2-40B4-BE49-F238E27FC236}">
                    <a16:creationId xmlns:a16="http://schemas.microsoft.com/office/drawing/2014/main" id="{B382CDA1-24AE-4513-979E-36492E85257B}"/>
                  </a:ext>
                </a:extLst>
              </p:cNvPr>
              <p:cNvSpPr/>
              <p:nvPr/>
            </p:nvSpPr>
            <p:spPr>
              <a:xfrm>
                <a:off x="5846724" y="4894473"/>
                <a:ext cx="2748636" cy="95357"/>
              </a:xfrm>
              <a:prstGeom prst="rect">
                <a:avLst/>
              </a:pr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8" name="Straight Connector 98">
                <a:extLst>
                  <a:ext uri="{FF2B5EF4-FFF2-40B4-BE49-F238E27FC236}">
                    <a16:creationId xmlns:a16="http://schemas.microsoft.com/office/drawing/2014/main" id="{DCE82C46-4EE2-409E-AE86-FD9214F48F20}"/>
                  </a:ext>
                </a:extLst>
              </p:cNvPr>
              <p:cNvCxnSpPr/>
              <p:nvPr/>
            </p:nvCxnSpPr>
            <p:spPr>
              <a:xfrm>
                <a:off x="7183932" y="5102138"/>
                <a:ext cx="0" cy="453129"/>
              </a:xfrm>
              <a:prstGeom prst="line">
                <a:avLst/>
              </a:prstGeom>
              <a:ln w="66675">
                <a:solidFill>
                  <a:srgbClr val="F4B1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Hexagon 103">
                <a:extLst>
                  <a:ext uri="{FF2B5EF4-FFF2-40B4-BE49-F238E27FC236}">
                    <a16:creationId xmlns:a16="http://schemas.microsoft.com/office/drawing/2014/main" id="{A86C950B-2557-4401-8442-6E6FAA1A72D1}"/>
                  </a:ext>
                </a:extLst>
              </p:cNvPr>
              <p:cNvSpPr/>
              <p:nvPr/>
            </p:nvSpPr>
            <p:spPr>
              <a:xfrm>
                <a:off x="6695998" y="5647439"/>
                <a:ext cx="977444" cy="810105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0800">
                <a:solidFill>
                  <a:srgbClr val="F4B183"/>
                </a:soli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ounded Rectangle 5">
                <a:extLst>
                  <a:ext uri="{FF2B5EF4-FFF2-40B4-BE49-F238E27FC236}">
                    <a16:creationId xmlns:a16="http://schemas.microsoft.com/office/drawing/2014/main" id="{B5A177C8-7AB0-4E40-873A-70F231B3FA06}"/>
                  </a:ext>
                </a:extLst>
              </p:cNvPr>
              <p:cNvSpPr/>
              <p:nvPr/>
            </p:nvSpPr>
            <p:spPr>
              <a:xfrm flipH="1">
                <a:off x="6977076" y="5845291"/>
                <a:ext cx="432000" cy="432000"/>
              </a:xfrm>
              <a:custGeom>
                <a:avLst/>
                <a:gdLst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17557" h="2654282">
                    <a:moveTo>
                      <a:pt x="1384251" y="661544"/>
                    </a:moveTo>
                    <a:cubicBezTo>
                      <a:pt x="1489083" y="661544"/>
                      <a:pt x="1574067" y="746528"/>
                      <a:pt x="1574067" y="851360"/>
                    </a:cubicBezTo>
                    <a:cubicBezTo>
                      <a:pt x="1574067" y="956192"/>
                      <a:pt x="1489083" y="1041176"/>
                      <a:pt x="1384251" y="1041176"/>
                    </a:cubicBezTo>
                    <a:cubicBezTo>
                      <a:pt x="1279419" y="1041176"/>
                      <a:pt x="1194435" y="956192"/>
                      <a:pt x="1194435" y="851360"/>
                    </a:cubicBezTo>
                    <a:cubicBezTo>
                      <a:pt x="1194435" y="746528"/>
                      <a:pt x="1279419" y="661544"/>
                      <a:pt x="1384251" y="661544"/>
                    </a:cubicBezTo>
                    <a:close/>
                    <a:moveTo>
                      <a:pt x="1993421" y="661544"/>
                    </a:moveTo>
                    <a:cubicBezTo>
                      <a:pt x="2098253" y="661544"/>
                      <a:pt x="2183237" y="746528"/>
                      <a:pt x="2183237" y="851360"/>
                    </a:cubicBezTo>
                    <a:cubicBezTo>
                      <a:pt x="2183237" y="956192"/>
                      <a:pt x="2098253" y="1041176"/>
                      <a:pt x="1993421" y="1041176"/>
                    </a:cubicBezTo>
                    <a:cubicBezTo>
                      <a:pt x="1888589" y="1041176"/>
                      <a:pt x="1803605" y="956192"/>
                      <a:pt x="1803605" y="851360"/>
                    </a:cubicBezTo>
                    <a:cubicBezTo>
                      <a:pt x="1803605" y="746528"/>
                      <a:pt x="1888589" y="661544"/>
                      <a:pt x="1993421" y="661544"/>
                    </a:cubicBezTo>
                    <a:close/>
                    <a:moveTo>
                      <a:pt x="2602591" y="661544"/>
                    </a:moveTo>
                    <a:cubicBezTo>
                      <a:pt x="2707423" y="661544"/>
                      <a:pt x="2792407" y="746528"/>
                      <a:pt x="2792407" y="851360"/>
                    </a:cubicBezTo>
                    <a:cubicBezTo>
                      <a:pt x="2792407" y="956192"/>
                      <a:pt x="2707423" y="1041176"/>
                      <a:pt x="2602591" y="1041176"/>
                    </a:cubicBezTo>
                    <a:cubicBezTo>
                      <a:pt x="2497759" y="1041176"/>
                      <a:pt x="2412775" y="956192"/>
                      <a:pt x="2412775" y="851360"/>
                    </a:cubicBezTo>
                    <a:cubicBezTo>
                      <a:pt x="2412775" y="746528"/>
                      <a:pt x="2497759" y="661544"/>
                      <a:pt x="2602591" y="661544"/>
                    </a:cubicBezTo>
                    <a:close/>
                    <a:moveTo>
                      <a:pt x="677114" y="569491"/>
                    </a:moveTo>
                    <a:lnTo>
                      <a:pt x="330916" y="569491"/>
                    </a:lnTo>
                    <a:cubicBezTo>
                      <a:pt x="148156" y="569491"/>
                      <a:pt x="0" y="717647"/>
                      <a:pt x="0" y="900407"/>
                    </a:cubicBezTo>
                    <a:lnTo>
                      <a:pt x="0" y="1952009"/>
                    </a:lnTo>
                    <a:cubicBezTo>
                      <a:pt x="0" y="2134769"/>
                      <a:pt x="148156" y="2282925"/>
                      <a:pt x="330916" y="2282925"/>
                    </a:cubicBezTo>
                    <a:lnTo>
                      <a:pt x="711670" y="2282925"/>
                    </a:lnTo>
                    <a:cubicBezTo>
                      <a:pt x="639726" y="2394386"/>
                      <a:pt x="647101" y="2475544"/>
                      <a:pt x="275077" y="2654282"/>
                    </a:cubicBezTo>
                    <a:cubicBezTo>
                      <a:pt x="900998" y="2583693"/>
                      <a:pt x="998412" y="2552618"/>
                      <a:pt x="1294529" y="2282925"/>
                    </a:cubicBezTo>
                    <a:lnTo>
                      <a:pt x="2117356" y="2282925"/>
                    </a:lnTo>
                    <a:cubicBezTo>
                      <a:pt x="2251554" y="2282925"/>
                      <a:pt x="2367095" y="2203043"/>
                      <a:pt x="2418395" y="2087951"/>
                    </a:cubicBezTo>
                    <a:cubicBezTo>
                      <a:pt x="2205538" y="2022975"/>
                      <a:pt x="2032941" y="1932583"/>
                      <a:pt x="1830857" y="1799347"/>
                    </a:cubicBezTo>
                    <a:lnTo>
                      <a:pt x="1008030" y="1799347"/>
                    </a:lnTo>
                    <a:cubicBezTo>
                      <a:pt x="825270" y="1799347"/>
                      <a:pt x="677114" y="1651191"/>
                      <a:pt x="677114" y="1468431"/>
                    </a:cubicBezTo>
                    <a:lnTo>
                      <a:pt x="677114" y="569491"/>
                    </a:lnTo>
                    <a:close/>
                    <a:moveTo>
                      <a:pt x="2886641" y="0"/>
                    </a:moveTo>
                    <a:lnTo>
                      <a:pt x="1100201" y="0"/>
                    </a:lnTo>
                    <a:cubicBezTo>
                      <a:pt x="917441" y="0"/>
                      <a:pt x="769285" y="148156"/>
                      <a:pt x="769285" y="330916"/>
                    </a:cubicBezTo>
                    <a:lnTo>
                      <a:pt x="769285" y="1382518"/>
                    </a:lnTo>
                    <a:cubicBezTo>
                      <a:pt x="769285" y="1565278"/>
                      <a:pt x="917441" y="1713434"/>
                      <a:pt x="1100201" y="1713434"/>
                    </a:cubicBezTo>
                    <a:lnTo>
                      <a:pt x="1923028" y="1713434"/>
                    </a:lnTo>
                    <a:cubicBezTo>
                      <a:pt x="2301032" y="1962656"/>
                      <a:pt x="2453037" y="2007378"/>
                      <a:pt x="3078958" y="2077967"/>
                    </a:cubicBezTo>
                    <a:cubicBezTo>
                      <a:pt x="2713759" y="1878758"/>
                      <a:pt x="2673367" y="1899957"/>
                      <a:pt x="2505887" y="1713434"/>
                    </a:cubicBezTo>
                    <a:lnTo>
                      <a:pt x="2886641" y="1713434"/>
                    </a:lnTo>
                    <a:cubicBezTo>
                      <a:pt x="3069401" y="1713434"/>
                      <a:pt x="3217557" y="1565278"/>
                      <a:pt x="3217557" y="1382518"/>
                    </a:cubicBezTo>
                    <a:lnTo>
                      <a:pt x="3217557" y="330916"/>
                    </a:lnTo>
                    <a:cubicBezTo>
                      <a:pt x="3217557" y="148156"/>
                      <a:pt x="3069401" y="0"/>
                      <a:pt x="2886641" y="0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8862961" y="1950254"/>
            <a:ext cx="2534660" cy="4360879"/>
            <a:chOff x="8931917" y="2096665"/>
            <a:chExt cx="2534660" cy="4360879"/>
          </a:xfrm>
        </p:grpSpPr>
        <p:sp>
          <p:nvSpPr>
            <p:cNvPr id="92" name="Rectangle 92">
              <a:extLst>
                <a:ext uri="{FF2B5EF4-FFF2-40B4-BE49-F238E27FC236}">
                  <a16:creationId xmlns:a16="http://schemas.microsoft.com/office/drawing/2014/main" id="{03DB2CE8-972D-4D56-8C3E-01F68F62EF6B}"/>
                </a:ext>
              </a:extLst>
            </p:cNvPr>
            <p:cNvSpPr/>
            <p:nvPr/>
          </p:nvSpPr>
          <p:spPr>
            <a:xfrm>
              <a:off x="8946230" y="2714651"/>
              <a:ext cx="2428906" cy="20358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158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8958712" y="4878471"/>
              <a:ext cx="2416424" cy="1579073"/>
              <a:chOff x="8958712" y="4878471"/>
              <a:chExt cx="2416424" cy="1579073"/>
            </a:xfrm>
          </p:grpSpPr>
          <p:sp>
            <p:nvSpPr>
              <p:cNvPr id="70" name="Rectangle 70">
                <a:extLst>
                  <a:ext uri="{FF2B5EF4-FFF2-40B4-BE49-F238E27FC236}">
                    <a16:creationId xmlns:a16="http://schemas.microsoft.com/office/drawing/2014/main" id="{8B7A1A35-9D4A-47D1-B78B-A32321893632}"/>
                  </a:ext>
                </a:extLst>
              </p:cNvPr>
              <p:cNvSpPr/>
              <p:nvPr/>
            </p:nvSpPr>
            <p:spPr>
              <a:xfrm>
                <a:off x="8958712" y="4878471"/>
                <a:ext cx="2416424" cy="111359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0" name="Straight Connector 100">
                <a:extLst>
                  <a:ext uri="{FF2B5EF4-FFF2-40B4-BE49-F238E27FC236}">
                    <a16:creationId xmlns:a16="http://schemas.microsoft.com/office/drawing/2014/main" id="{92069D36-F024-404C-86A6-18A70045CC34}"/>
                  </a:ext>
                </a:extLst>
              </p:cNvPr>
              <p:cNvCxnSpPr/>
              <p:nvPr/>
            </p:nvCxnSpPr>
            <p:spPr>
              <a:xfrm>
                <a:off x="10174459" y="5102138"/>
                <a:ext cx="0" cy="453129"/>
              </a:xfrm>
              <a:prstGeom prst="line">
                <a:avLst/>
              </a:prstGeom>
              <a:ln w="66675">
                <a:solidFill>
                  <a:srgbClr val="CC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Hexagon 105">
                <a:extLst>
                  <a:ext uri="{FF2B5EF4-FFF2-40B4-BE49-F238E27FC236}">
                    <a16:creationId xmlns:a16="http://schemas.microsoft.com/office/drawing/2014/main" id="{0A924CB8-FE20-4139-BFCF-BBE580DA5027}"/>
                  </a:ext>
                </a:extLst>
              </p:cNvPr>
              <p:cNvSpPr/>
              <p:nvPr/>
            </p:nvSpPr>
            <p:spPr>
              <a:xfrm>
                <a:off x="9683986" y="5647439"/>
                <a:ext cx="977444" cy="810105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0800">
                <a:solidFill>
                  <a:srgbClr val="CC99FF"/>
                </a:soli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Freeform 55">
                <a:extLst>
                  <a:ext uri="{FF2B5EF4-FFF2-40B4-BE49-F238E27FC236}">
                    <a16:creationId xmlns:a16="http://schemas.microsoft.com/office/drawing/2014/main" id="{030D2D36-F8C9-4869-86BD-27EE099CECCC}"/>
                  </a:ext>
                </a:extLst>
              </p:cNvPr>
              <p:cNvSpPr/>
              <p:nvPr/>
            </p:nvSpPr>
            <p:spPr>
              <a:xfrm rot="2700000">
                <a:off x="10028419" y="5764493"/>
                <a:ext cx="252000" cy="576000"/>
              </a:xfrm>
              <a:custGeom>
                <a:avLst/>
                <a:gdLst/>
                <a:ahLst/>
                <a:cxnLst/>
                <a:rect l="l" t="t" r="r" b="b"/>
                <a:pathLst>
                  <a:path w="1060423" h="2598393">
                    <a:moveTo>
                      <a:pt x="511607" y="1989888"/>
                    </a:moveTo>
                    <a:cubicBezTo>
                      <a:pt x="421916" y="2038892"/>
                      <a:pt x="392123" y="2248491"/>
                      <a:pt x="577615" y="2379095"/>
                    </a:cubicBezTo>
                    <a:cubicBezTo>
                      <a:pt x="531205" y="2257454"/>
                      <a:pt x="562054" y="2197447"/>
                      <a:pt x="592034" y="2136572"/>
                    </a:cubicBezTo>
                    <a:cubicBezTo>
                      <a:pt x="592534" y="2167519"/>
                      <a:pt x="560915" y="2234057"/>
                      <a:pt x="638675" y="2272816"/>
                    </a:cubicBezTo>
                    <a:cubicBezTo>
                      <a:pt x="602283" y="2156226"/>
                      <a:pt x="756001" y="2119500"/>
                      <a:pt x="594605" y="1990756"/>
                    </a:cubicBezTo>
                    <a:cubicBezTo>
                      <a:pt x="828052" y="2024484"/>
                      <a:pt x="759407" y="2143283"/>
                      <a:pt x="814896" y="2262952"/>
                    </a:cubicBezTo>
                    <a:cubicBezTo>
                      <a:pt x="774295" y="2270013"/>
                      <a:pt x="715464" y="2161619"/>
                      <a:pt x="728685" y="2212952"/>
                    </a:cubicBezTo>
                    <a:cubicBezTo>
                      <a:pt x="798068" y="2415798"/>
                      <a:pt x="590532" y="2421590"/>
                      <a:pt x="656442" y="2598393"/>
                    </a:cubicBezTo>
                    <a:cubicBezTo>
                      <a:pt x="451592" y="2586815"/>
                      <a:pt x="511509" y="2396411"/>
                      <a:pt x="415171" y="2350110"/>
                    </a:cubicBezTo>
                    <a:cubicBezTo>
                      <a:pt x="389023" y="2345435"/>
                      <a:pt x="357666" y="2366802"/>
                      <a:pt x="415723" y="2461957"/>
                    </a:cubicBezTo>
                    <a:cubicBezTo>
                      <a:pt x="77590" y="2209980"/>
                      <a:pt x="314998" y="2004011"/>
                      <a:pt x="511607" y="1989888"/>
                    </a:cubicBezTo>
                    <a:close/>
                    <a:moveTo>
                      <a:pt x="344786" y="1884983"/>
                    </a:moveTo>
                    <a:lnTo>
                      <a:pt x="722598" y="1884983"/>
                    </a:lnTo>
                    <a:cubicBezTo>
                      <a:pt x="716460" y="1906965"/>
                      <a:pt x="711917" y="1928321"/>
                      <a:pt x="707988" y="1948728"/>
                    </a:cubicBezTo>
                    <a:lnTo>
                      <a:pt x="357819" y="1948059"/>
                    </a:lnTo>
                    <a:close/>
                    <a:moveTo>
                      <a:pt x="530212" y="651224"/>
                    </a:moveTo>
                    <a:cubicBezTo>
                      <a:pt x="585486" y="651224"/>
                      <a:pt x="630294" y="696033"/>
                      <a:pt x="630294" y="751307"/>
                    </a:cubicBezTo>
                    <a:cubicBezTo>
                      <a:pt x="630294" y="806581"/>
                      <a:pt x="585486" y="851389"/>
                      <a:pt x="530212" y="851389"/>
                    </a:cubicBezTo>
                    <a:cubicBezTo>
                      <a:pt x="474938" y="851389"/>
                      <a:pt x="430129" y="806581"/>
                      <a:pt x="430129" y="751307"/>
                    </a:cubicBezTo>
                    <a:cubicBezTo>
                      <a:pt x="430129" y="696033"/>
                      <a:pt x="474938" y="651224"/>
                      <a:pt x="530212" y="651224"/>
                    </a:cubicBezTo>
                    <a:close/>
                    <a:moveTo>
                      <a:pt x="530212" y="551141"/>
                    </a:moveTo>
                    <a:cubicBezTo>
                      <a:pt x="419664" y="551141"/>
                      <a:pt x="330046" y="640759"/>
                      <a:pt x="330046" y="751307"/>
                    </a:cubicBezTo>
                    <a:cubicBezTo>
                      <a:pt x="330046" y="861855"/>
                      <a:pt x="419664" y="951472"/>
                      <a:pt x="530212" y="951472"/>
                    </a:cubicBezTo>
                    <a:cubicBezTo>
                      <a:pt x="640760" y="951472"/>
                      <a:pt x="730377" y="861855"/>
                      <a:pt x="730377" y="751307"/>
                    </a:cubicBezTo>
                    <a:cubicBezTo>
                      <a:pt x="730377" y="640759"/>
                      <a:pt x="640760" y="551141"/>
                      <a:pt x="530212" y="551141"/>
                    </a:cubicBezTo>
                    <a:close/>
                    <a:moveTo>
                      <a:pt x="286245" y="353827"/>
                    </a:moveTo>
                    <a:cubicBezTo>
                      <a:pt x="438132" y="439406"/>
                      <a:pt x="623290" y="440561"/>
                      <a:pt x="776100" y="356932"/>
                    </a:cubicBezTo>
                    <a:cubicBezTo>
                      <a:pt x="941305" y="720175"/>
                      <a:pt x="898096" y="1115325"/>
                      <a:pt x="825241" y="1447764"/>
                    </a:cubicBezTo>
                    <a:lnTo>
                      <a:pt x="1060423" y="1673413"/>
                    </a:lnTo>
                    <a:lnTo>
                      <a:pt x="1021935" y="1978110"/>
                    </a:lnTo>
                    <a:lnTo>
                      <a:pt x="745125" y="1786699"/>
                    </a:lnTo>
                    <a:lnTo>
                      <a:pt x="734250" y="1834148"/>
                    </a:lnTo>
                    <a:lnTo>
                      <a:pt x="332991" y="1834148"/>
                    </a:lnTo>
                    <a:cubicBezTo>
                      <a:pt x="330005" y="1820736"/>
                      <a:pt x="326662" y="1807037"/>
                      <a:pt x="323192" y="1793020"/>
                    </a:cubicBezTo>
                    <a:lnTo>
                      <a:pt x="38489" y="1989888"/>
                    </a:lnTo>
                    <a:lnTo>
                      <a:pt x="0" y="1685191"/>
                    </a:lnTo>
                    <a:lnTo>
                      <a:pt x="237343" y="1457469"/>
                    </a:lnTo>
                    <a:lnTo>
                      <a:pt x="238009" y="1459571"/>
                    </a:lnTo>
                    <a:lnTo>
                      <a:pt x="242012" y="1446515"/>
                    </a:lnTo>
                    <a:cubicBezTo>
                      <a:pt x="171205" y="1115067"/>
                      <a:pt x="127758" y="714059"/>
                      <a:pt x="286245" y="353827"/>
                    </a:cubicBezTo>
                    <a:close/>
                    <a:moveTo>
                      <a:pt x="527942" y="0"/>
                    </a:moveTo>
                    <a:cubicBezTo>
                      <a:pt x="622760" y="95693"/>
                      <a:pt x="695048" y="196745"/>
                      <a:pt x="748164" y="301374"/>
                    </a:cubicBezTo>
                    <a:cubicBezTo>
                      <a:pt x="612692" y="376844"/>
                      <a:pt x="447588" y="375495"/>
                      <a:pt x="312997" y="298024"/>
                    </a:cubicBezTo>
                    <a:cubicBezTo>
                      <a:pt x="364591" y="193505"/>
                      <a:pt x="435080" y="93397"/>
                      <a:pt x="527942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159" name="TextBox 30"/>
            <p:cNvSpPr txBox="1"/>
            <p:nvPr/>
          </p:nvSpPr>
          <p:spPr>
            <a:xfrm>
              <a:off x="8931917" y="2096665"/>
              <a:ext cx="2520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核定新增分類號</a:t>
              </a:r>
              <a:endParaRPr lang="zh-TW" altLang="en-US" sz="2400" b="1" dirty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64" name="TextBox 29"/>
            <p:cNvSpPr txBox="1"/>
            <p:nvPr/>
          </p:nvSpPr>
          <p:spPr>
            <a:xfrm>
              <a:off x="8956885" y="3177822"/>
              <a:ext cx="25096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待本局函復同意後</a:t>
              </a:r>
              <a:endPara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由學校文書檔</a:t>
              </a:r>
              <a:r>
                <a:rPr lang="zh-TW" altLang="en-US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管</a:t>
              </a:r>
              <a:r>
                <a:rPr lang="zh-TW" altLang="en-US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人員</a:t>
              </a:r>
              <a:endPara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dirty="0" smtClean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於公文系統新增分類號</a:t>
              </a:r>
              <a:endParaRPr lang="en-US" altLang="zh-TW" dirty="0" smtClean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4824855" y="2243706"/>
            <a:ext cx="7296811" cy="722771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檔案開放應用</a:t>
            </a:r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</a:t>
            </a:r>
            <a:endParaRPr lang="ko-KR" altLang="en-US" sz="40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4895189" y="3219845"/>
            <a:ext cx="7296811" cy="734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檔案開放應用的內涵</a:t>
            </a:r>
            <a:endParaRPr lang="en-US" altLang="zh-TW" sz="28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、檔案應用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</a:t>
            </a:r>
            <a:endParaRPr lang="en-US" altLang="zh-TW" sz="28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953128" y="2788441"/>
            <a:ext cx="1260000" cy="1260000"/>
            <a:chOff x="2452091" y="2584789"/>
            <a:chExt cx="1260000" cy="1260000"/>
          </a:xfrm>
        </p:grpSpPr>
        <p:sp>
          <p:nvSpPr>
            <p:cNvPr id="8" name="Rectangle 36"/>
            <p:cNvSpPr/>
            <p:nvPr/>
          </p:nvSpPr>
          <p:spPr>
            <a:xfrm rot="17600220">
              <a:off x="2452091" y="2584789"/>
              <a:ext cx="1260000" cy="12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2470091" y="2602789"/>
              <a:ext cx="1224000" cy="1224000"/>
              <a:chOff x="2177276" y="4191443"/>
              <a:chExt cx="1224000" cy="1224000"/>
            </a:xfrm>
          </p:grpSpPr>
          <p:sp>
            <p:nvSpPr>
              <p:cNvPr id="10" name="Rectangle 35"/>
              <p:cNvSpPr/>
              <p:nvPr/>
            </p:nvSpPr>
            <p:spPr>
              <a:xfrm rot="18452412">
                <a:off x="2177276" y="4191443"/>
                <a:ext cx="1224000" cy="1224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6"/>
              <p:cNvSpPr txBox="1"/>
              <p:nvPr/>
            </p:nvSpPr>
            <p:spPr>
              <a:xfrm>
                <a:off x="2300992" y="4387944"/>
                <a:ext cx="958096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 smtClean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87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8269047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檔案開放應用的內涵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8" name="그룹 7">
            <a:extLst>
              <a:ext uri="{FF2B5EF4-FFF2-40B4-BE49-F238E27FC236}">
                <a16:creationId xmlns:a16="http://schemas.microsoft.com/office/drawing/2014/main" id="{E2BBF66E-AB4A-455E-937D-4BEEE9061393}"/>
              </a:ext>
            </a:extLst>
          </p:cNvPr>
          <p:cNvGrpSpPr/>
          <p:nvPr/>
        </p:nvGrpSpPr>
        <p:grpSpPr>
          <a:xfrm>
            <a:off x="5174351" y="3637228"/>
            <a:ext cx="1704867" cy="455477"/>
            <a:chOff x="5134372" y="3131004"/>
            <a:chExt cx="1431908" cy="315692"/>
          </a:xfrm>
        </p:grpSpPr>
        <p:sp>
          <p:nvSpPr>
            <p:cNvPr id="19" name="직사각형 6">
              <a:extLst>
                <a:ext uri="{FF2B5EF4-FFF2-40B4-BE49-F238E27FC236}">
                  <a16:creationId xmlns:a16="http://schemas.microsoft.com/office/drawing/2014/main" id="{176449A1-948D-44AB-909F-DE912196310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자유형: 도형 32">
              <a:extLst>
                <a:ext uri="{FF2B5EF4-FFF2-40B4-BE49-F238E27FC236}">
                  <a16:creationId xmlns:a16="http://schemas.microsoft.com/office/drawing/2014/main" id="{F161A49F-9870-4CC9-898D-4C4313F3CFCC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그룹 34">
            <a:extLst>
              <a:ext uri="{FF2B5EF4-FFF2-40B4-BE49-F238E27FC236}">
                <a16:creationId xmlns:a16="http://schemas.microsoft.com/office/drawing/2014/main" id="{35E95096-8BB7-44E7-9E71-C69E3575DE38}"/>
              </a:ext>
            </a:extLst>
          </p:cNvPr>
          <p:cNvGrpSpPr/>
          <p:nvPr/>
        </p:nvGrpSpPr>
        <p:grpSpPr>
          <a:xfrm>
            <a:off x="5312790" y="4137862"/>
            <a:ext cx="1704867" cy="455477"/>
            <a:chOff x="5134372" y="3131004"/>
            <a:chExt cx="1431908" cy="315692"/>
          </a:xfrm>
        </p:grpSpPr>
        <p:sp>
          <p:nvSpPr>
            <p:cNvPr id="26" name="직사각형 6">
              <a:extLst>
                <a:ext uri="{FF2B5EF4-FFF2-40B4-BE49-F238E27FC236}">
                  <a16:creationId xmlns:a16="http://schemas.microsoft.com/office/drawing/2014/main" id="{371A2AF0-E748-4D94-8A8C-009AA4FE201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36">
              <a:extLst>
                <a:ext uri="{FF2B5EF4-FFF2-40B4-BE49-F238E27FC236}">
                  <a16:creationId xmlns:a16="http://schemas.microsoft.com/office/drawing/2014/main" id="{A56A59F9-E40F-4E2B-9E22-213A2987B1F6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그룹 37">
            <a:extLst>
              <a:ext uri="{FF2B5EF4-FFF2-40B4-BE49-F238E27FC236}">
                <a16:creationId xmlns:a16="http://schemas.microsoft.com/office/drawing/2014/main" id="{6C4F61BB-FD85-491A-BEF1-8ACEF118B187}"/>
              </a:ext>
            </a:extLst>
          </p:cNvPr>
          <p:cNvGrpSpPr/>
          <p:nvPr/>
        </p:nvGrpSpPr>
        <p:grpSpPr>
          <a:xfrm>
            <a:off x="5174351" y="4638496"/>
            <a:ext cx="1704867" cy="455477"/>
            <a:chOff x="5134372" y="3131004"/>
            <a:chExt cx="1431908" cy="315692"/>
          </a:xfrm>
        </p:grpSpPr>
        <p:sp>
          <p:nvSpPr>
            <p:cNvPr id="29" name="직사각형 6">
              <a:extLst>
                <a:ext uri="{FF2B5EF4-FFF2-40B4-BE49-F238E27FC236}">
                  <a16:creationId xmlns:a16="http://schemas.microsoft.com/office/drawing/2014/main" id="{4804638B-6B06-410B-AF46-ADE26E9261F6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9A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자유형: 도형 39">
              <a:extLst>
                <a:ext uri="{FF2B5EF4-FFF2-40B4-BE49-F238E27FC236}">
                  <a16:creationId xmlns:a16="http://schemas.microsoft.com/office/drawing/2014/main" id="{C15F90BE-0020-44E0-8D23-AF028F1F6A7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79ADDD"/>
            </a:solidFill>
            <a:ln>
              <a:solidFill>
                <a:srgbClr val="79A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1" name="그룹 40">
            <a:extLst>
              <a:ext uri="{FF2B5EF4-FFF2-40B4-BE49-F238E27FC236}">
                <a16:creationId xmlns:a16="http://schemas.microsoft.com/office/drawing/2014/main" id="{F65A0495-47B3-4735-8C84-8264C01518C4}"/>
              </a:ext>
            </a:extLst>
          </p:cNvPr>
          <p:cNvGrpSpPr/>
          <p:nvPr/>
        </p:nvGrpSpPr>
        <p:grpSpPr>
          <a:xfrm>
            <a:off x="5312790" y="5139130"/>
            <a:ext cx="1704867" cy="455477"/>
            <a:chOff x="5134372" y="3131004"/>
            <a:chExt cx="1431908" cy="315692"/>
          </a:xfrm>
        </p:grpSpPr>
        <p:sp>
          <p:nvSpPr>
            <p:cNvPr id="32" name="직사각형 6">
              <a:extLst>
                <a:ext uri="{FF2B5EF4-FFF2-40B4-BE49-F238E27FC236}">
                  <a16:creationId xmlns:a16="http://schemas.microsoft.com/office/drawing/2014/main" id="{DB456664-FA35-4BC1-9E48-CDAA7823709A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자유형: 도형 46">
              <a:extLst>
                <a:ext uri="{FF2B5EF4-FFF2-40B4-BE49-F238E27FC236}">
                  <a16:creationId xmlns:a16="http://schemas.microsoft.com/office/drawing/2014/main" id="{4BCABB26-A64B-4E19-B1BE-B11F25562ACF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4" name="그룹 47">
            <a:extLst>
              <a:ext uri="{FF2B5EF4-FFF2-40B4-BE49-F238E27FC236}">
                <a16:creationId xmlns:a16="http://schemas.microsoft.com/office/drawing/2014/main" id="{0CDD46FE-BAB4-474D-810F-3DA7115596FB}"/>
              </a:ext>
            </a:extLst>
          </p:cNvPr>
          <p:cNvGrpSpPr/>
          <p:nvPr/>
        </p:nvGrpSpPr>
        <p:grpSpPr>
          <a:xfrm>
            <a:off x="5174351" y="5639764"/>
            <a:ext cx="1704867" cy="455477"/>
            <a:chOff x="5134372" y="3131004"/>
            <a:chExt cx="1431908" cy="315692"/>
          </a:xfrm>
        </p:grpSpPr>
        <p:sp>
          <p:nvSpPr>
            <p:cNvPr id="35" name="직사각형 6">
              <a:extLst>
                <a:ext uri="{FF2B5EF4-FFF2-40B4-BE49-F238E27FC236}">
                  <a16:creationId xmlns:a16="http://schemas.microsoft.com/office/drawing/2014/main" id="{BB2F3E59-45EC-4E84-906E-D6E183A35BA8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자유형: 도형 68">
              <a:extLst>
                <a:ext uri="{FF2B5EF4-FFF2-40B4-BE49-F238E27FC236}">
                  <a16:creationId xmlns:a16="http://schemas.microsoft.com/office/drawing/2014/main" id="{C139D200-0601-4C6D-ADB1-BF62A5E76345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0" name="Freeform 1">
            <a:extLst>
              <a:ext uri="{FF2B5EF4-FFF2-40B4-BE49-F238E27FC236}">
                <a16:creationId xmlns:a16="http://schemas.microsoft.com/office/drawing/2014/main" id="{D228C695-FC13-4B93-ABFD-AA197B3EB88A}"/>
              </a:ext>
            </a:extLst>
          </p:cNvPr>
          <p:cNvSpPr/>
          <p:nvPr/>
        </p:nvSpPr>
        <p:spPr>
          <a:xfrm>
            <a:off x="2410122" y="3826306"/>
            <a:ext cx="3080005" cy="524856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A9D18E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DBEEB4FF-7510-4841-A052-8F69A3ED3CD9}"/>
              </a:ext>
            </a:extLst>
          </p:cNvPr>
          <p:cNvSpPr/>
          <p:nvPr/>
        </p:nvSpPr>
        <p:spPr>
          <a:xfrm>
            <a:off x="3128518" y="5617562"/>
            <a:ext cx="2319783" cy="273243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9055CD85-DF47-48AD-B7B0-059A099E47EA}"/>
              </a:ext>
            </a:extLst>
          </p:cNvPr>
          <p:cNvSpPr/>
          <p:nvPr/>
        </p:nvSpPr>
        <p:spPr>
          <a:xfrm flipH="1">
            <a:off x="6638933" y="4548704"/>
            <a:ext cx="2651370" cy="320969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79ADDD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Freeform 4">
            <a:extLst>
              <a:ext uri="{FF2B5EF4-FFF2-40B4-BE49-F238E27FC236}">
                <a16:creationId xmlns:a16="http://schemas.microsoft.com/office/drawing/2014/main" id="{92644304-27E8-43E8-8EEC-A55BC03CCEB9}"/>
              </a:ext>
            </a:extLst>
          </p:cNvPr>
          <p:cNvSpPr/>
          <p:nvPr/>
        </p:nvSpPr>
        <p:spPr>
          <a:xfrm>
            <a:off x="6090199" y="1791373"/>
            <a:ext cx="927458" cy="762218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31750">
            <a:solidFill>
              <a:srgbClr val="FFD96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8" name="그룹 14">
            <a:extLst>
              <a:ext uri="{FF2B5EF4-FFF2-40B4-BE49-F238E27FC236}">
                <a16:creationId xmlns:a16="http://schemas.microsoft.com/office/drawing/2014/main" id="{4A3C8142-0B52-4D99-BED7-DBDF3308A30A}"/>
              </a:ext>
            </a:extLst>
          </p:cNvPr>
          <p:cNvGrpSpPr/>
          <p:nvPr/>
        </p:nvGrpSpPr>
        <p:grpSpPr>
          <a:xfrm>
            <a:off x="5668546" y="2344852"/>
            <a:ext cx="854909" cy="1343933"/>
            <a:chOff x="6163612" y="1966761"/>
            <a:chExt cx="2991257" cy="4702319"/>
          </a:xfrm>
        </p:grpSpPr>
        <p:sp>
          <p:nvSpPr>
            <p:cNvPr id="69" name="자유형: 도형 69">
              <a:extLst>
                <a:ext uri="{FF2B5EF4-FFF2-40B4-BE49-F238E27FC236}">
                  <a16:creationId xmlns:a16="http://schemas.microsoft.com/office/drawing/2014/main" id="{0E080DFD-AE08-4000-8737-7C6F40338C7D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자유형: 도형 79">
              <a:extLst>
                <a:ext uri="{FF2B5EF4-FFF2-40B4-BE49-F238E27FC236}">
                  <a16:creationId xmlns:a16="http://schemas.microsoft.com/office/drawing/2014/main" id="{08F38E15-A2EE-48FC-B1DA-1F3ACFFF8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79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946559" y="2340712"/>
            <a:ext cx="3162527" cy="1461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機關內檢調、機關間檢調、</a:t>
            </a:r>
            <a:endParaRPr lang="en-US" altLang="zh-TW" sz="20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依法調用</a:t>
            </a:r>
            <a:endParaRPr lang="en-US" altLang="zh-TW" sz="20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◎檔案法施行細則第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4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◎國家檔案開放應用要點第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◎機關檔案檢調作業要</a:t>
            </a:r>
            <a:r>
              <a:rPr lang="zh-TW" altLang="en-US" sz="1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TextBox 30"/>
          <p:cNvSpPr txBox="1"/>
          <p:nvPr/>
        </p:nvSpPr>
        <p:spPr>
          <a:xfrm>
            <a:off x="2410122" y="4633073"/>
            <a:ext cx="176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民眾申請</a:t>
            </a:r>
            <a:endParaRPr lang="zh-TW" altLang="en-US" sz="2400" b="1" dirty="0">
              <a:solidFill>
                <a:srgbClr val="CC99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81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2059160" y="5166954"/>
            <a:ext cx="31625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閱覽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抄錄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複製</a:t>
            </a:r>
            <a:endParaRPr lang="en-US" altLang="zh-TW" sz="16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TextBox 30"/>
          <p:cNvSpPr txBox="1"/>
          <p:nvPr/>
        </p:nvSpPr>
        <p:spPr>
          <a:xfrm>
            <a:off x="8064005" y="3456124"/>
            <a:ext cx="176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79ADD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加值應用</a:t>
            </a:r>
            <a:endParaRPr lang="zh-TW" altLang="en-US" sz="2400" b="1" dirty="0">
              <a:solidFill>
                <a:srgbClr val="79ADD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83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7664060" y="4025868"/>
            <a:ext cx="34093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研究、出版、教育、展覽等</a:t>
            </a:r>
            <a:endParaRPr lang="en-US" altLang="zh-TW" sz="16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35624" y="1845005"/>
            <a:ext cx="2092894" cy="483880"/>
            <a:chOff x="1099632" y="1779746"/>
            <a:chExt cx="2092894" cy="483880"/>
          </a:xfrm>
        </p:grpSpPr>
        <p:sp>
          <p:nvSpPr>
            <p:cNvPr id="78" name="TextBox 30"/>
            <p:cNvSpPr txBox="1"/>
            <p:nvPr/>
          </p:nvSpPr>
          <p:spPr>
            <a:xfrm>
              <a:off x="1427270" y="1801961"/>
              <a:ext cx="1765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A9D18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機關檢調</a:t>
              </a:r>
              <a:endParaRPr lang="zh-TW" altLang="en-US" sz="2400" b="1" dirty="0">
                <a:solidFill>
                  <a:srgbClr val="A9D1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84" name="Rectangle 9">
              <a:extLst>
                <a:ext uri="{FF2B5EF4-FFF2-40B4-BE49-F238E27FC236}">
                  <a16:creationId xmlns:a16="http://schemas.microsoft.com/office/drawing/2014/main" id="{444E6227-4972-4DE6-BEB0-C3FC42991182}"/>
                </a:ext>
              </a:extLst>
            </p:cNvPr>
            <p:cNvSpPr/>
            <p:nvPr/>
          </p:nvSpPr>
          <p:spPr>
            <a:xfrm>
              <a:off x="1099632" y="1779746"/>
              <a:ext cx="468000" cy="43200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6994104" y="1148670"/>
            <a:ext cx="2512131" cy="1253384"/>
            <a:chOff x="6628696" y="4723328"/>
            <a:chExt cx="2597841" cy="107095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圓角矩形 85"/>
            <p:cNvSpPr/>
            <p:nvPr/>
          </p:nvSpPr>
          <p:spPr>
            <a:xfrm>
              <a:off x="6628696" y="4723328"/>
              <a:ext cx="2597841" cy="10709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6760967" y="4972797"/>
              <a:ext cx="1875960" cy="604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公布目錄資訊</a:t>
              </a:r>
              <a:endParaRPr lang="en-US" altLang="zh-TW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bg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提供諮詢服務</a:t>
              </a:r>
              <a:endPara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8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 rot="20185830">
            <a:off x="8849311" y="1466618"/>
            <a:ext cx="543623" cy="63922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2240100" y="4589117"/>
            <a:ext cx="252000" cy="54000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7708242" y="335393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9290303" y="446370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0036371" y="446370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8680527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檔案應用推廣</a:t>
            </a: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教育局檔案應用展示中心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82221" y="1872245"/>
            <a:ext cx="4894248" cy="1408709"/>
            <a:chOff x="1082221" y="1872245"/>
            <a:chExt cx="4894248" cy="1408709"/>
          </a:xfrm>
        </p:grpSpPr>
        <p:sp>
          <p:nvSpPr>
            <p:cNvPr id="20" name="文字方塊 19"/>
            <p:cNvSpPr txBox="1"/>
            <p:nvPr/>
          </p:nvSpPr>
          <p:spPr>
            <a:xfrm>
              <a:off x="1502746" y="1880571"/>
              <a:ext cx="447372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Bef>
                  <a:spcPts val="6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聯合</a:t>
              </a:r>
              <a:r>
                <a:rPr lang="zh-TW" altLang="en-US" sz="2200" dirty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所屬機關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辦理常態</a:t>
              </a:r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</a:t>
              </a:r>
              <a:endPara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  <a:spcBef>
                  <a:spcPts val="600"/>
                </a:spcBef>
              </a:pPr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同時辦理</a:t>
              </a:r>
              <a:r>
                <a:rPr lang="zh-TW" altLang="en-US" sz="2200" dirty="0" smtClean="0">
                  <a:solidFill>
                    <a:srgbClr val="79ADD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線上檔案展</a:t>
              </a:r>
              <a:endParaRPr lang="en-US" altLang="zh-TW" sz="2200" dirty="0" smtClean="0">
                <a:solidFill>
                  <a:srgbClr val="79ADD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  <a:spcBef>
                  <a:spcPts val="600"/>
                </a:spcBef>
              </a:pPr>
              <a:r>
                <a:rPr lang="zh-TW" altLang="en-US" sz="2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同時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展出</a:t>
              </a:r>
              <a:r>
                <a:rPr lang="zh-TW" altLang="en-US" sz="2200" dirty="0">
                  <a:solidFill>
                    <a:srgbClr val="F4B18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動態、靜態</a:t>
              </a:r>
              <a:r>
                <a:rPr lang="zh-TW" altLang="en-US" sz="2200" dirty="0" smtClean="0">
                  <a:solidFill>
                    <a:srgbClr val="F4B18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</a:t>
              </a:r>
              <a:endParaRPr lang="en-US" altLang="zh-TW" sz="2200" dirty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1091221" y="2356456"/>
              <a:ext cx="411525" cy="400110"/>
              <a:chOff x="437101" y="3027190"/>
              <a:chExt cx="540000" cy="540000"/>
            </a:xfrm>
          </p:grpSpPr>
          <p:sp>
            <p:nvSpPr>
              <p:cNvPr id="26" name="Oval 20">
                <a:extLst>
                  <a:ext uri="{FF2B5EF4-FFF2-40B4-BE49-F238E27FC236}">
                    <a16:creationId xmlns:a16="http://schemas.microsoft.com/office/drawing/2014/main" id="{BA81198B-B734-4B80-9F35-A0E454C36017}"/>
                  </a:ext>
                </a:extLst>
              </p:cNvPr>
              <p:cNvSpPr/>
              <p:nvPr/>
            </p:nvSpPr>
            <p:spPr>
              <a:xfrm>
                <a:off x="437101" y="3027190"/>
                <a:ext cx="540000" cy="540000"/>
              </a:xfrm>
              <a:prstGeom prst="ellipse">
                <a:avLst/>
              </a:prstGeom>
              <a:noFill/>
              <a:ln w="38100">
                <a:solidFill>
                  <a:srgbClr val="79AD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ectangle 36">
                <a:extLst>
                  <a:ext uri="{FF2B5EF4-FFF2-40B4-BE49-F238E27FC236}">
                    <a16:creationId xmlns:a16="http://schemas.microsoft.com/office/drawing/2014/main" id="{11A06711-0A15-47E5-AAA2-F0E6DC05BD1B}"/>
                  </a:ext>
                </a:extLst>
              </p:cNvPr>
              <p:cNvSpPr/>
              <p:nvPr/>
            </p:nvSpPr>
            <p:spPr>
              <a:xfrm>
                <a:off x="524102" y="3175320"/>
                <a:ext cx="360000" cy="252000"/>
              </a:xfrm>
              <a:custGeom>
                <a:avLst/>
                <a:gdLst/>
                <a:ahLst/>
                <a:cxnLst/>
                <a:rect l="l" t="t" r="r" b="b"/>
                <a:pathLst>
                  <a:path w="3186824" h="2663936">
                    <a:moveTo>
                      <a:pt x="2624444" y="2376100"/>
                    </a:moveTo>
                    <a:lnTo>
                      <a:pt x="2624444" y="2520100"/>
                    </a:lnTo>
                    <a:lnTo>
                      <a:pt x="2952463" y="2520100"/>
                    </a:lnTo>
                    <a:lnTo>
                      <a:pt x="2952463" y="2376100"/>
                    </a:lnTo>
                    <a:close/>
                    <a:moveTo>
                      <a:pt x="210911" y="2376100"/>
                    </a:moveTo>
                    <a:lnTo>
                      <a:pt x="210911" y="2520100"/>
                    </a:lnTo>
                    <a:lnTo>
                      <a:pt x="538930" y="2520100"/>
                    </a:lnTo>
                    <a:lnTo>
                      <a:pt x="538930" y="2376100"/>
                    </a:lnTo>
                    <a:close/>
                    <a:moveTo>
                      <a:pt x="2624444" y="2095269"/>
                    </a:moveTo>
                    <a:lnTo>
                      <a:pt x="2624444" y="2239269"/>
                    </a:lnTo>
                    <a:lnTo>
                      <a:pt x="2952463" y="2239269"/>
                    </a:lnTo>
                    <a:lnTo>
                      <a:pt x="2952463" y="2095269"/>
                    </a:lnTo>
                    <a:close/>
                    <a:moveTo>
                      <a:pt x="210911" y="2095269"/>
                    </a:moveTo>
                    <a:lnTo>
                      <a:pt x="210911" y="2239269"/>
                    </a:lnTo>
                    <a:lnTo>
                      <a:pt x="538930" y="2239269"/>
                    </a:lnTo>
                    <a:lnTo>
                      <a:pt x="538930" y="2095269"/>
                    </a:lnTo>
                    <a:close/>
                    <a:moveTo>
                      <a:pt x="2624444" y="1814436"/>
                    </a:moveTo>
                    <a:lnTo>
                      <a:pt x="2624444" y="1958436"/>
                    </a:lnTo>
                    <a:lnTo>
                      <a:pt x="2952463" y="1958436"/>
                    </a:lnTo>
                    <a:lnTo>
                      <a:pt x="2952463" y="1814436"/>
                    </a:lnTo>
                    <a:close/>
                    <a:moveTo>
                      <a:pt x="210911" y="1814436"/>
                    </a:moveTo>
                    <a:lnTo>
                      <a:pt x="210911" y="1958436"/>
                    </a:lnTo>
                    <a:lnTo>
                      <a:pt x="538930" y="1958436"/>
                    </a:lnTo>
                    <a:lnTo>
                      <a:pt x="538930" y="1814436"/>
                    </a:lnTo>
                    <a:close/>
                    <a:moveTo>
                      <a:pt x="2624444" y="1533603"/>
                    </a:moveTo>
                    <a:lnTo>
                      <a:pt x="2624444" y="1677603"/>
                    </a:lnTo>
                    <a:lnTo>
                      <a:pt x="2952463" y="1677603"/>
                    </a:lnTo>
                    <a:lnTo>
                      <a:pt x="2952463" y="1533603"/>
                    </a:lnTo>
                    <a:close/>
                    <a:moveTo>
                      <a:pt x="210911" y="1533603"/>
                    </a:moveTo>
                    <a:lnTo>
                      <a:pt x="210911" y="1677603"/>
                    </a:lnTo>
                    <a:lnTo>
                      <a:pt x="538930" y="1677603"/>
                    </a:lnTo>
                    <a:lnTo>
                      <a:pt x="538930" y="1533603"/>
                    </a:lnTo>
                    <a:close/>
                    <a:moveTo>
                      <a:pt x="2624444" y="1252770"/>
                    </a:moveTo>
                    <a:lnTo>
                      <a:pt x="2624444" y="1396770"/>
                    </a:lnTo>
                    <a:lnTo>
                      <a:pt x="2952463" y="1396770"/>
                    </a:lnTo>
                    <a:lnTo>
                      <a:pt x="2952463" y="1252770"/>
                    </a:lnTo>
                    <a:close/>
                    <a:moveTo>
                      <a:pt x="210911" y="1252770"/>
                    </a:moveTo>
                    <a:lnTo>
                      <a:pt x="210911" y="1396770"/>
                    </a:lnTo>
                    <a:lnTo>
                      <a:pt x="538930" y="1396770"/>
                    </a:lnTo>
                    <a:lnTo>
                      <a:pt x="538930" y="1252770"/>
                    </a:lnTo>
                    <a:close/>
                    <a:moveTo>
                      <a:pt x="2624444" y="971937"/>
                    </a:moveTo>
                    <a:lnTo>
                      <a:pt x="2624444" y="1115937"/>
                    </a:lnTo>
                    <a:lnTo>
                      <a:pt x="2952463" y="1115937"/>
                    </a:lnTo>
                    <a:lnTo>
                      <a:pt x="2952463" y="971937"/>
                    </a:lnTo>
                    <a:close/>
                    <a:moveTo>
                      <a:pt x="210911" y="971937"/>
                    </a:moveTo>
                    <a:lnTo>
                      <a:pt x="210911" y="1115937"/>
                    </a:lnTo>
                    <a:lnTo>
                      <a:pt x="538930" y="1115937"/>
                    </a:lnTo>
                    <a:lnTo>
                      <a:pt x="538930" y="971937"/>
                    </a:lnTo>
                    <a:close/>
                    <a:moveTo>
                      <a:pt x="2624444" y="691104"/>
                    </a:moveTo>
                    <a:lnTo>
                      <a:pt x="2624444" y="835104"/>
                    </a:lnTo>
                    <a:lnTo>
                      <a:pt x="2952463" y="835104"/>
                    </a:lnTo>
                    <a:lnTo>
                      <a:pt x="2952463" y="691104"/>
                    </a:lnTo>
                    <a:close/>
                    <a:moveTo>
                      <a:pt x="210911" y="691104"/>
                    </a:moveTo>
                    <a:lnTo>
                      <a:pt x="210911" y="835104"/>
                    </a:lnTo>
                    <a:lnTo>
                      <a:pt x="538930" y="835104"/>
                    </a:lnTo>
                    <a:lnTo>
                      <a:pt x="538930" y="691104"/>
                    </a:lnTo>
                    <a:close/>
                    <a:moveTo>
                      <a:pt x="988006" y="552354"/>
                    </a:moveTo>
                    <a:lnTo>
                      <a:pt x="988006" y="2111583"/>
                    </a:lnTo>
                    <a:lnTo>
                      <a:pt x="2332169" y="1331969"/>
                    </a:lnTo>
                    <a:close/>
                    <a:moveTo>
                      <a:pt x="2624444" y="410271"/>
                    </a:moveTo>
                    <a:lnTo>
                      <a:pt x="2624444" y="554271"/>
                    </a:lnTo>
                    <a:lnTo>
                      <a:pt x="2952463" y="554271"/>
                    </a:lnTo>
                    <a:lnTo>
                      <a:pt x="2952463" y="410271"/>
                    </a:lnTo>
                    <a:close/>
                    <a:moveTo>
                      <a:pt x="210911" y="410271"/>
                    </a:moveTo>
                    <a:lnTo>
                      <a:pt x="210911" y="554271"/>
                    </a:lnTo>
                    <a:lnTo>
                      <a:pt x="538930" y="554271"/>
                    </a:lnTo>
                    <a:lnTo>
                      <a:pt x="538930" y="410271"/>
                    </a:lnTo>
                    <a:close/>
                    <a:moveTo>
                      <a:pt x="2624444" y="129438"/>
                    </a:moveTo>
                    <a:lnTo>
                      <a:pt x="2624444" y="273438"/>
                    </a:lnTo>
                    <a:lnTo>
                      <a:pt x="2952463" y="273438"/>
                    </a:lnTo>
                    <a:lnTo>
                      <a:pt x="2952463" y="129438"/>
                    </a:lnTo>
                    <a:close/>
                    <a:moveTo>
                      <a:pt x="210911" y="129438"/>
                    </a:moveTo>
                    <a:lnTo>
                      <a:pt x="210911" y="273438"/>
                    </a:lnTo>
                    <a:lnTo>
                      <a:pt x="538930" y="273438"/>
                    </a:lnTo>
                    <a:lnTo>
                      <a:pt x="538930" y="129438"/>
                    </a:lnTo>
                    <a:close/>
                    <a:moveTo>
                      <a:pt x="0" y="0"/>
                    </a:moveTo>
                    <a:lnTo>
                      <a:pt x="3186824" y="0"/>
                    </a:lnTo>
                    <a:lnTo>
                      <a:pt x="3186824" y="2663936"/>
                    </a:lnTo>
                    <a:lnTo>
                      <a:pt x="0" y="2663936"/>
                    </a:lnTo>
                    <a:close/>
                  </a:path>
                </a:pathLst>
              </a:cu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1082221" y="1872245"/>
              <a:ext cx="411525" cy="400110"/>
              <a:chOff x="502875" y="1194983"/>
              <a:chExt cx="540000" cy="540000"/>
            </a:xfrm>
          </p:grpSpPr>
          <p:sp>
            <p:nvSpPr>
              <p:cNvPr id="29" name="Oval 26">
                <a:extLst>
                  <a:ext uri="{FF2B5EF4-FFF2-40B4-BE49-F238E27FC236}">
                    <a16:creationId xmlns:a16="http://schemas.microsoft.com/office/drawing/2014/main" id="{A8611118-4553-45C9-837B-A5EA5C617D63}"/>
                  </a:ext>
                </a:extLst>
              </p:cNvPr>
              <p:cNvSpPr/>
              <p:nvPr/>
            </p:nvSpPr>
            <p:spPr>
              <a:xfrm>
                <a:off x="601875" y="1252379"/>
                <a:ext cx="32400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2543357" h="3035197">
                    <a:moveTo>
                      <a:pt x="1932497" y="885460"/>
                    </a:moveTo>
                    <a:lnTo>
                      <a:pt x="1858608" y="981586"/>
                    </a:lnTo>
                    <a:cubicBezTo>
                      <a:pt x="2087948" y="1157874"/>
                      <a:pt x="2221364" y="1431493"/>
                      <a:pt x="2219022" y="1720748"/>
                    </a:cubicBezTo>
                    <a:lnTo>
                      <a:pt x="2340261" y="1721729"/>
                    </a:lnTo>
                    <a:cubicBezTo>
                      <a:pt x="2342911" y="1394473"/>
                      <a:pt x="2191967" y="1084907"/>
                      <a:pt x="1932497" y="885460"/>
                    </a:cubicBezTo>
                    <a:close/>
                    <a:moveTo>
                      <a:pt x="1028922" y="281987"/>
                    </a:moveTo>
                    <a:cubicBezTo>
                      <a:pt x="1157068" y="321344"/>
                      <a:pt x="1128134" y="299573"/>
                      <a:pt x="1193247" y="332230"/>
                    </a:cubicBezTo>
                    <a:cubicBezTo>
                      <a:pt x="1269854" y="451410"/>
                      <a:pt x="1301375" y="602654"/>
                      <a:pt x="1295736" y="739575"/>
                    </a:cubicBezTo>
                    <a:cubicBezTo>
                      <a:pt x="1418781" y="730097"/>
                      <a:pt x="1391656" y="622269"/>
                      <a:pt x="1842154" y="674175"/>
                    </a:cubicBezTo>
                    <a:cubicBezTo>
                      <a:pt x="2251963" y="725703"/>
                      <a:pt x="2543357" y="1202505"/>
                      <a:pt x="2543357" y="1911138"/>
                    </a:cubicBezTo>
                    <a:cubicBezTo>
                      <a:pt x="2543357" y="2619771"/>
                      <a:pt x="2228290" y="3174439"/>
                      <a:pt x="1189012" y="3004227"/>
                    </a:cubicBezTo>
                    <a:cubicBezTo>
                      <a:pt x="266689" y="3142266"/>
                      <a:pt x="99973" y="2479414"/>
                      <a:pt x="24671" y="2089269"/>
                    </a:cubicBezTo>
                    <a:cubicBezTo>
                      <a:pt x="-50631" y="1699124"/>
                      <a:pt x="9514" y="922425"/>
                      <a:pt x="737199" y="663358"/>
                    </a:cubicBezTo>
                    <a:cubicBezTo>
                      <a:pt x="1021153" y="585721"/>
                      <a:pt x="1093645" y="690425"/>
                      <a:pt x="1216376" y="728497"/>
                    </a:cubicBezTo>
                    <a:cubicBezTo>
                      <a:pt x="1183268" y="569368"/>
                      <a:pt x="1135766" y="458984"/>
                      <a:pt x="1028922" y="281987"/>
                    </a:cubicBezTo>
                    <a:close/>
                    <a:moveTo>
                      <a:pt x="1919942" y="47"/>
                    </a:moveTo>
                    <a:cubicBezTo>
                      <a:pt x="2086542" y="1491"/>
                      <a:pt x="2263938" y="35583"/>
                      <a:pt x="2350876" y="60453"/>
                    </a:cubicBezTo>
                    <a:cubicBezTo>
                      <a:pt x="2672784" y="174000"/>
                      <a:pt x="2321773" y="213881"/>
                      <a:pt x="2220060" y="345654"/>
                    </a:cubicBezTo>
                    <a:cubicBezTo>
                      <a:pt x="2118347" y="477427"/>
                      <a:pt x="2005019" y="609932"/>
                      <a:pt x="1770740" y="609932"/>
                    </a:cubicBezTo>
                    <a:lnTo>
                      <a:pt x="1326444" y="614956"/>
                    </a:lnTo>
                    <a:lnTo>
                      <a:pt x="1346541" y="320533"/>
                    </a:lnTo>
                    <a:cubicBezTo>
                      <a:pt x="1401807" y="115484"/>
                      <a:pt x="1563158" y="44336"/>
                      <a:pt x="1760692" y="11037"/>
                    </a:cubicBezTo>
                    <a:cubicBezTo>
                      <a:pt x="1810076" y="2712"/>
                      <a:pt x="1864409" y="-434"/>
                      <a:pt x="1919942" y="47"/>
                    </a:cubicBez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0">
                <a:extLst>
                  <a:ext uri="{FF2B5EF4-FFF2-40B4-BE49-F238E27FC236}">
                    <a16:creationId xmlns:a16="http://schemas.microsoft.com/office/drawing/2014/main" id="{BA81198B-B734-4B80-9F35-A0E454C36017}"/>
                  </a:ext>
                </a:extLst>
              </p:cNvPr>
              <p:cNvSpPr/>
              <p:nvPr/>
            </p:nvSpPr>
            <p:spPr>
              <a:xfrm>
                <a:off x="502875" y="1194983"/>
                <a:ext cx="540000" cy="540000"/>
              </a:xfrm>
              <a:prstGeom prst="ellipse">
                <a:avLst/>
              </a:prstGeom>
              <a:noFill/>
              <a:ln w="38100">
                <a:solidFill>
                  <a:srgbClr val="CC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1082221" y="2836556"/>
              <a:ext cx="411525" cy="400110"/>
              <a:chOff x="382026" y="2424076"/>
              <a:chExt cx="612000" cy="612000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382026" y="2424076"/>
                <a:ext cx="612000" cy="612000"/>
                <a:chOff x="372790" y="1004588"/>
                <a:chExt cx="756000" cy="756000"/>
              </a:xfrm>
            </p:grpSpPr>
            <p:sp>
              <p:nvSpPr>
                <p:cNvPr id="35" name="Oval 20">
                  <a:extLst>
                    <a:ext uri="{FF2B5EF4-FFF2-40B4-BE49-F238E27FC236}">
                      <a16:creationId xmlns:a16="http://schemas.microsoft.com/office/drawing/2014/main" id="{BA81198B-B734-4B80-9F35-A0E454C36017}"/>
                    </a:ext>
                  </a:extLst>
                </p:cNvPr>
                <p:cNvSpPr/>
                <p:nvPr/>
              </p:nvSpPr>
              <p:spPr>
                <a:xfrm>
                  <a:off x="372790" y="1004588"/>
                  <a:ext cx="756000" cy="756000"/>
                </a:xfrm>
                <a:prstGeom prst="ellipse">
                  <a:avLst/>
                </a:prstGeom>
                <a:noFill/>
                <a:ln w="38100">
                  <a:solidFill>
                    <a:srgbClr val="F4B1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6" name="Round Same Side Corner Rectangle 8">
                  <a:extLst>
                    <a:ext uri="{FF2B5EF4-FFF2-40B4-BE49-F238E27FC236}">
                      <a16:creationId xmlns:a16="http://schemas.microsoft.com/office/drawing/2014/main" id="{4DC7AD97-A10C-432F-80E8-212A4AF0C796}"/>
                    </a:ext>
                  </a:extLst>
                </p:cNvPr>
                <p:cNvSpPr/>
                <p:nvPr/>
              </p:nvSpPr>
              <p:spPr>
                <a:xfrm>
                  <a:off x="468415" y="1169219"/>
                  <a:ext cx="176461" cy="464752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Round Same Side Corner Rectangle 8">
                <a:extLst>
                  <a:ext uri="{FF2B5EF4-FFF2-40B4-BE49-F238E27FC236}">
                    <a16:creationId xmlns:a16="http://schemas.microsoft.com/office/drawing/2014/main" id="{4DC7AD97-A10C-432F-80E8-212A4AF0C796}"/>
                  </a:ext>
                </a:extLst>
              </p:cNvPr>
              <p:cNvSpPr/>
              <p:nvPr/>
            </p:nvSpPr>
            <p:spPr>
              <a:xfrm>
                <a:off x="620614" y="2557349"/>
                <a:ext cx="142849" cy="376228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Round Same Side Corner Rectangle 8">
                <a:extLst>
                  <a:ext uri="{FF2B5EF4-FFF2-40B4-BE49-F238E27FC236}">
                    <a16:creationId xmlns:a16="http://schemas.microsoft.com/office/drawing/2014/main" id="{4DC7AD97-A10C-432F-80E8-212A4AF0C796}"/>
                  </a:ext>
                </a:extLst>
              </p:cNvPr>
              <p:cNvSpPr/>
              <p:nvPr/>
            </p:nvSpPr>
            <p:spPr>
              <a:xfrm>
                <a:off x="780068" y="2557349"/>
                <a:ext cx="142849" cy="376228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1082221" y="3684979"/>
            <a:ext cx="3700933" cy="2585766"/>
            <a:chOff x="731839" y="3765165"/>
            <a:chExt cx="3700933" cy="2585766"/>
          </a:xfrm>
        </p:grpSpPr>
        <p:sp>
          <p:nvSpPr>
            <p:cNvPr id="18" name="文字方塊 17"/>
            <p:cNvSpPr txBox="1"/>
            <p:nvPr/>
          </p:nvSpPr>
          <p:spPr>
            <a:xfrm>
              <a:off x="731839" y="5981599"/>
              <a:ext cx="3700933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視覺意象</a:t>
              </a:r>
            </a:p>
          </p:txBody>
        </p:sp>
        <p:pic>
          <p:nvPicPr>
            <p:cNvPr id="40" name="圖片 3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39" y="3765165"/>
              <a:ext cx="3700933" cy="2148408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pic>
        <p:nvPicPr>
          <p:cNvPr id="42" name="圖片 4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3"/>
          <a:stretch/>
        </p:blipFill>
        <p:spPr bwMode="auto">
          <a:xfrm>
            <a:off x="9215805" y="1508759"/>
            <a:ext cx="2373783" cy="202003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圖片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2" y="1508759"/>
            <a:ext cx="3938013" cy="2087839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5169403" y="3696233"/>
            <a:ext cx="6420185" cy="2574512"/>
            <a:chOff x="4653199" y="3785563"/>
            <a:chExt cx="6420185" cy="2574512"/>
          </a:xfrm>
        </p:grpSpPr>
        <p:sp>
          <p:nvSpPr>
            <p:cNvPr id="19" name="文字方塊 18"/>
            <p:cNvSpPr txBox="1"/>
            <p:nvPr/>
          </p:nvSpPr>
          <p:spPr>
            <a:xfrm>
              <a:off x="4653199" y="5990743"/>
              <a:ext cx="6420185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展場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常態展覽、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VR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體驗區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4" name="圖片 43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9"/>
            <a:stretch/>
          </p:blipFill>
          <p:spPr bwMode="auto">
            <a:xfrm>
              <a:off x="4653199" y="3785563"/>
              <a:ext cx="3938013" cy="21484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圖片 44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 b="4510"/>
            <a:stretch/>
          </p:blipFill>
          <p:spPr>
            <a:xfrm>
              <a:off x="8699601" y="3785563"/>
              <a:ext cx="1169894" cy="2148408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46" name="圖片 45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24"/>
            <a:stretch/>
          </p:blipFill>
          <p:spPr>
            <a:xfrm>
              <a:off x="9977884" y="3785563"/>
              <a:ext cx="1095500" cy="2148408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73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3514" y="0"/>
            <a:ext cx="12205513" cy="2708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42222" y="0"/>
            <a:ext cx="2184400" cy="458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90816" y="185233"/>
            <a:ext cx="1076205" cy="2067692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822267" y="1963683"/>
            <a:ext cx="2184400" cy="458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 rot="5400000" flipH="1">
            <a:off x="7970621" y="-585791"/>
            <a:ext cx="816000" cy="58520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CC99FF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 rot="5400000" flipH="1">
            <a:off x="7970624" y="596647"/>
            <a:ext cx="816000" cy="585200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79ADDD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 rot="5400000" flipH="1">
            <a:off x="7970624" y="1781004"/>
            <a:ext cx="816000" cy="585200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F4B18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AutoShape 92"/>
          <p:cNvSpPr>
            <a:spLocks noChangeAspect="1" noChangeArrowheads="1"/>
          </p:cNvSpPr>
          <p:nvPr/>
        </p:nvSpPr>
        <p:spPr bwMode="auto">
          <a:xfrm rot="16200000" flipH="1">
            <a:off x="4983080" y="1908215"/>
            <a:ext cx="864000" cy="864000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AutoShape 92"/>
          <p:cNvSpPr>
            <a:spLocks noChangeAspect="1" noChangeArrowheads="1"/>
          </p:cNvSpPr>
          <p:nvPr/>
        </p:nvSpPr>
        <p:spPr bwMode="auto">
          <a:xfrm rot="16200000" flipH="1">
            <a:off x="4983080" y="3090652"/>
            <a:ext cx="864000" cy="864000"/>
          </a:xfrm>
          <a:prstGeom prst="ellipse">
            <a:avLst/>
          </a:prstGeom>
          <a:solidFill>
            <a:srgbClr val="79ADD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AutoShape 92"/>
          <p:cNvSpPr>
            <a:spLocks noChangeAspect="1" noChangeArrowheads="1"/>
          </p:cNvSpPr>
          <p:nvPr/>
        </p:nvSpPr>
        <p:spPr bwMode="auto">
          <a:xfrm rot="16200000" flipH="1">
            <a:off x="4983080" y="4275009"/>
            <a:ext cx="864000" cy="864000"/>
          </a:xfrm>
          <a:prstGeom prst="ellipse">
            <a:avLst/>
          </a:prstGeom>
          <a:solidFill>
            <a:srgbClr val="F4B18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3733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직사각형 69"/>
          <p:cNvSpPr/>
          <p:nvPr/>
        </p:nvSpPr>
        <p:spPr>
          <a:xfrm>
            <a:off x="5092756" y="1992643"/>
            <a:ext cx="668773" cy="666786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sz="3733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17" name="직사각형 109"/>
          <p:cNvSpPr>
            <a:spLocks noChangeArrowheads="1"/>
          </p:cNvSpPr>
          <p:nvPr/>
        </p:nvSpPr>
        <p:spPr bwMode="auto">
          <a:xfrm>
            <a:off x="5092755" y="3180126"/>
            <a:ext cx="668773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733" b="1" dirty="0">
                <a:solidFill>
                  <a:schemeClr val="bg1"/>
                </a:solidFill>
                <a:cs typeface="Arial" charset="0"/>
              </a:rPr>
              <a:t>02</a:t>
            </a: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18" name="직사각형 110"/>
          <p:cNvSpPr>
            <a:spLocks noChangeArrowheads="1"/>
          </p:cNvSpPr>
          <p:nvPr/>
        </p:nvSpPr>
        <p:spPr bwMode="auto">
          <a:xfrm>
            <a:off x="5092756" y="4367608"/>
            <a:ext cx="668774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733" b="1" dirty="0">
                <a:solidFill>
                  <a:schemeClr val="bg1"/>
                </a:solidFill>
                <a:cs typeface="Arial" charset="0"/>
              </a:rPr>
              <a:t>03</a:t>
            </a:r>
            <a:endParaRPr lang="ko-KR" altLang="en-US" sz="3733" dirty="0">
              <a:solidFill>
                <a:schemeClr val="bg1"/>
              </a:solidFill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1005893" y="549491"/>
            <a:ext cx="3977187" cy="1632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ko-KR" altLang="en-US" sz="5400" dirty="0">
              <a:latin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73116" y="209520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檔案的定義及簡介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73115" y="329181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檔案分類及保存年限區分表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57990" y="448297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檔案開放應用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宣導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31" r="-999"/>
          <a:stretch/>
        </p:blipFill>
        <p:spPr>
          <a:xfrm>
            <a:off x="-482831" y="3063202"/>
            <a:ext cx="5315164" cy="30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8881695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檔案應用推廣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教育局檔案應用展示中心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562421" y="1882424"/>
            <a:ext cx="7692693" cy="4336121"/>
            <a:chOff x="763589" y="2067090"/>
            <a:chExt cx="7692693" cy="4336121"/>
          </a:xfrm>
        </p:grpSpPr>
        <p:sp>
          <p:nvSpPr>
            <p:cNvPr id="69" name="文字方塊 68"/>
            <p:cNvSpPr txBox="1"/>
            <p:nvPr/>
          </p:nvSpPr>
          <p:spPr>
            <a:xfrm>
              <a:off x="763589" y="6033879"/>
              <a:ext cx="7688683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展場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聯合展覽、文物展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pic>
          <p:nvPicPr>
            <p:cNvPr id="71" name="圖片 7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89" y="2067090"/>
              <a:ext cx="1977771" cy="1116288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72" name="圖片 7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825" y="2067090"/>
              <a:ext cx="1961062" cy="1129098"/>
            </a:xfrm>
            <a:prstGeom prst="rect">
              <a:avLst/>
            </a:prstGeom>
          </p:spPr>
        </p:pic>
        <p:pic>
          <p:nvPicPr>
            <p:cNvPr id="76" name="圖片 75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9"/>
            <a:stretch/>
          </p:blipFill>
          <p:spPr bwMode="auto">
            <a:xfrm>
              <a:off x="763590" y="3277569"/>
              <a:ext cx="4010298" cy="1350716"/>
            </a:xfrm>
            <a:prstGeom prst="rect">
              <a:avLst/>
            </a:prstGeom>
            <a:ln w="9525" cap="flat" cmpd="sng" algn="ctr">
              <a:solidFill>
                <a:srgbClr val="E7E6E6">
                  <a:lumMod val="9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圖片 76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96"/>
            <a:stretch/>
          </p:blipFill>
          <p:spPr bwMode="auto">
            <a:xfrm>
              <a:off x="2812825" y="4668976"/>
              <a:ext cx="1961062" cy="12835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圖片 77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98" b="1"/>
            <a:stretch/>
          </p:blipFill>
          <p:spPr bwMode="auto">
            <a:xfrm>
              <a:off x="763589" y="4668975"/>
              <a:ext cx="1961062" cy="12707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圖片 78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" b="5023"/>
            <a:stretch/>
          </p:blipFill>
          <p:spPr bwMode="auto">
            <a:xfrm>
              <a:off x="4845352" y="2067090"/>
              <a:ext cx="1741952" cy="3872599"/>
            </a:xfrm>
            <a:prstGeom prst="rect">
              <a:avLst/>
            </a:prstGeom>
            <a:ln w="9525" cap="flat" cmpd="sng" algn="ctr">
              <a:solidFill>
                <a:srgbClr val="E7E6E6">
                  <a:lumMod val="9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圖片 80">
              <a:extLst>
                <a:ext uri="{FF2B5EF4-FFF2-40B4-BE49-F238E27FC236}">
                  <a16:creationId xmlns:a16="http://schemas.microsoft.com/office/drawing/2014/main" id="{D3D7AD2C-93C1-427B-853D-7D222549C948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1" b="4814"/>
            <a:stretch/>
          </p:blipFill>
          <p:spPr bwMode="auto">
            <a:xfrm>
              <a:off x="6730234" y="2067091"/>
              <a:ext cx="1726048" cy="3872599"/>
            </a:xfrm>
            <a:prstGeom prst="rect">
              <a:avLst/>
            </a:prstGeom>
            <a:ln w="9525" cap="flat" cmpd="sng" algn="ctr">
              <a:solidFill>
                <a:srgbClr val="E7E6E6">
                  <a:lumMod val="9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群組 10"/>
          <p:cNvGrpSpPr/>
          <p:nvPr/>
        </p:nvGrpSpPr>
        <p:grpSpPr>
          <a:xfrm>
            <a:off x="8506837" y="1882424"/>
            <a:ext cx="2802277" cy="4336120"/>
            <a:chOff x="9079192" y="2052712"/>
            <a:chExt cx="2802277" cy="4336120"/>
          </a:xfrm>
        </p:grpSpPr>
        <p:sp>
          <p:nvSpPr>
            <p:cNvPr id="70" name="文字方塊 69"/>
            <p:cNvSpPr txBox="1"/>
            <p:nvPr/>
          </p:nvSpPr>
          <p:spPr>
            <a:xfrm>
              <a:off x="9079192" y="6019500"/>
              <a:ext cx="2802277" cy="369332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展場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互動體驗區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3" name="圖片 72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09"/>
            <a:stretch/>
          </p:blipFill>
          <p:spPr>
            <a:xfrm>
              <a:off x="9079193" y="4092586"/>
              <a:ext cx="2799661" cy="1832725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19"/>
            <a:stretch/>
          </p:blipFill>
          <p:spPr>
            <a:xfrm>
              <a:off x="9079193" y="2052712"/>
              <a:ext cx="2799661" cy="1901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8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8269047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檔案應用推廣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校外教學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753847" y="1300646"/>
            <a:ext cx="87356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年辦理</a:t>
            </a:r>
            <a:r>
              <a:rPr lang="en-US" altLang="zh-TW" sz="2000" dirty="0" smtClean="0">
                <a:solidFill>
                  <a:srgbClr val="79ADD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 smtClean="0">
                <a:solidFill>
                  <a:srgbClr val="79ADD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校外教學活動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蘆竹區、觀音區國小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年預計完成</a:t>
            </a:r>
            <a:r>
              <a:rPr lang="en-US" altLang="zh-TW" sz="2000" dirty="0" smtClean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 smtClean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桃園區國小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2313383" y="1300646"/>
            <a:ext cx="432000" cy="432000"/>
            <a:chOff x="2313383" y="2747026"/>
            <a:chExt cx="540000" cy="540000"/>
          </a:xfrm>
        </p:grpSpPr>
        <p:sp>
          <p:nvSpPr>
            <p:cNvPr id="50" name="Oval 20">
              <a:extLst>
                <a:ext uri="{FF2B5EF4-FFF2-40B4-BE49-F238E27FC236}">
                  <a16:creationId xmlns:a16="http://schemas.microsoft.com/office/drawing/2014/main" id="{BA81198B-B734-4B80-9F35-A0E454C36017}"/>
                </a:ext>
              </a:extLst>
            </p:cNvPr>
            <p:cNvSpPr/>
            <p:nvPr/>
          </p:nvSpPr>
          <p:spPr>
            <a:xfrm>
              <a:off x="2313383" y="2747026"/>
              <a:ext cx="540000" cy="540000"/>
            </a:xfrm>
            <a:prstGeom prst="ellipse">
              <a:avLst/>
            </a:prstGeom>
            <a:noFill/>
            <a:ln w="38100">
              <a:solidFill>
                <a:srgbClr val="79A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ound Same Side Corner Rectangle 11">
              <a:extLst>
                <a:ext uri="{FF2B5EF4-FFF2-40B4-BE49-F238E27FC236}">
                  <a16:creationId xmlns:a16="http://schemas.microsoft.com/office/drawing/2014/main" id="{B0A6A0BA-12A9-4F43-8861-52075AA126DB}"/>
                </a:ext>
              </a:extLst>
            </p:cNvPr>
            <p:cNvSpPr/>
            <p:nvPr/>
          </p:nvSpPr>
          <p:spPr>
            <a:xfrm rot="9900000">
              <a:off x="2433648" y="2866703"/>
              <a:ext cx="360000" cy="288000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313383" y="1803595"/>
            <a:ext cx="432000" cy="432000"/>
            <a:chOff x="2313383" y="1979051"/>
            <a:chExt cx="540000" cy="540000"/>
          </a:xfrm>
        </p:grpSpPr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BA81198B-B734-4B80-9F35-A0E454C36017}"/>
                </a:ext>
              </a:extLst>
            </p:cNvPr>
            <p:cNvSpPr/>
            <p:nvPr/>
          </p:nvSpPr>
          <p:spPr>
            <a:xfrm>
              <a:off x="2313383" y="1979051"/>
              <a:ext cx="540000" cy="540000"/>
            </a:xfrm>
            <a:prstGeom prst="ellipse">
              <a:avLst/>
            </a:prstGeom>
            <a:noFill/>
            <a:ln w="38100"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7D6C3C70-FD86-419A-8B89-365FC328FB88}"/>
                </a:ext>
              </a:extLst>
            </p:cNvPr>
            <p:cNvSpPr/>
            <p:nvPr/>
          </p:nvSpPr>
          <p:spPr>
            <a:xfrm>
              <a:off x="2426673" y="2076733"/>
              <a:ext cx="324000" cy="288000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191849" y="2392464"/>
            <a:ext cx="2723492" cy="3837932"/>
            <a:chOff x="562420" y="2380613"/>
            <a:chExt cx="2723492" cy="3837932"/>
          </a:xfrm>
        </p:grpSpPr>
        <p:sp>
          <p:nvSpPr>
            <p:cNvPr id="21" name="文字方塊 20"/>
            <p:cNvSpPr txBox="1"/>
            <p:nvPr/>
          </p:nvSpPr>
          <p:spPr>
            <a:xfrm>
              <a:off x="562421" y="5849213"/>
              <a:ext cx="2723491" cy="369332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VR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智慧教材體驗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0275"/>
            <a:stretch/>
          </p:blipFill>
          <p:spPr>
            <a:xfrm>
              <a:off x="562421" y="2380613"/>
              <a:ext cx="2723491" cy="1643644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17"/>
            <a:stretch/>
          </p:blipFill>
          <p:spPr>
            <a:xfrm>
              <a:off x="562420" y="4104521"/>
              <a:ext cx="2723491" cy="1661383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/>
        </p:nvGrpSpPr>
        <p:grpSpPr>
          <a:xfrm>
            <a:off x="7494675" y="2392464"/>
            <a:ext cx="2802973" cy="3837932"/>
            <a:chOff x="6255977" y="2380613"/>
            <a:chExt cx="2802973" cy="3837932"/>
          </a:xfrm>
        </p:grpSpPr>
        <p:sp>
          <p:nvSpPr>
            <p:cNvPr id="20" name="文字方塊 19"/>
            <p:cNvSpPr txBox="1"/>
            <p:nvPr/>
          </p:nvSpPr>
          <p:spPr>
            <a:xfrm>
              <a:off x="6255978" y="5849213"/>
              <a:ext cx="2802972" cy="369332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製作檔案小書、學習單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24"/>
            <a:stretch/>
          </p:blipFill>
          <p:spPr>
            <a:xfrm>
              <a:off x="6255977" y="4114800"/>
              <a:ext cx="2802972" cy="1651104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09" b="10413"/>
            <a:stretch/>
          </p:blipFill>
          <p:spPr>
            <a:xfrm>
              <a:off x="6255977" y="2380613"/>
              <a:ext cx="2802972" cy="1651891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4402698" y="2392464"/>
            <a:ext cx="2723492" cy="3849783"/>
            <a:chOff x="3371087" y="2380613"/>
            <a:chExt cx="2723492" cy="384978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9"/>
            <a:stretch/>
          </p:blipFill>
          <p:spPr>
            <a:xfrm>
              <a:off x="3371088" y="2380613"/>
              <a:ext cx="2723490" cy="1639027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0"/>
            <a:stretch/>
          </p:blipFill>
          <p:spPr>
            <a:xfrm>
              <a:off x="3371087" y="4114800"/>
              <a:ext cx="2723491" cy="1651104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3371088" y="5861064"/>
              <a:ext cx="2723491" cy="369332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靜態展覽導覽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4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8269047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檔案應用推廣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校外教學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成果影片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" name="78uorTHqSb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20289" y="1375962"/>
            <a:ext cx="9218417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>
            <a:extLst>
              <a:ext uri="{FF2B5EF4-FFF2-40B4-BE49-F238E27FC236}">
                <a16:creationId xmlns:a16="http://schemas.microsoft.com/office/drawing/2014/main" id="{11528114-88AE-43F7-97F0-46CB102EA90B}"/>
              </a:ext>
            </a:extLst>
          </p:cNvPr>
          <p:cNvSpPr txBox="1">
            <a:spLocks/>
          </p:cNvSpPr>
          <p:nvPr/>
        </p:nvSpPr>
        <p:spPr>
          <a:xfrm>
            <a:off x="0" y="3652044"/>
            <a:ext cx="12185036" cy="5272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6000" b="1" dirty="0">
                <a:solidFill>
                  <a:srgbClr val="DAA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　敬請指教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533CBE6D-48C9-42B0-80D5-3D6BD0A8F2E8}"/>
              </a:ext>
            </a:extLst>
          </p:cNvPr>
          <p:cNvSpPr txBox="1">
            <a:spLocks/>
          </p:cNvSpPr>
          <p:nvPr/>
        </p:nvSpPr>
        <p:spPr>
          <a:xfrm>
            <a:off x="6963" y="4714599"/>
            <a:ext cx="12178073" cy="527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36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  謝  您  的  蒞  臨  指  導</a:t>
            </a:r>
            <a:endParaRPr lang="ko-KR" altLang="en-US" sz="3600" b="1" kern="10" spc="-15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31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4824855" y="2198881"/>
            <a:ext cx="7296811" cy="722771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檔案的定義及簡介</a:t>
            </a:r>
            <a:endParaRPr lang="ko-KR" altLang="en-US" sz="40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4895189" y="3439301"/>
            <a:ext cx="7296811" cy="734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、檔案的定義</a:t>
            </a:r>
            <a:endParaRPr lang="en-US" altLang="zh-TW"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、檔案的生命週期</a:t>
            </a:r>
            <a:endParaRPr lang="en-US" altLang="zh-TW" sz="28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三、檔案法規</a:t>
            </a:r>
            <a:endParaRPr lang="ko-KR" altLang="en-US"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953128" y="2788441"/>
            <a:ext cx="1260000" cy="1260000"/>
            <a:chOff x="2452091" y="2584789"/>
            <a:chExt cx="1260000" cy="1260000"/>
          </a:xfrm>
        </p:grpSpPr>
        <p:sp>
          <p:nvSpPr>
            <p:cNvPr id="8" name="Rectangle 36"/>
            <p:cNvSpPr/>
            <p:nvPr/>
          </p:nvSpPr>
          <p:spPr>
            <a:xfrm rot="17600220">
              <a:off x="2452091" y="2584789"/>
              <a:ext cx="1260000" cy="12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2470091" y="2602789"/>
              <a:ext cx="1224000" cy="1224000"/>
              <a:chOff x="2177276" y="4191443"/>
              <a:chExt cx="1224000" cy="1224000"/>
            </a:xfrm>
          </p:grpSpPr>
          <p:sp>
            <p:nvSpPr>
              <p:cNvPr id="10" name="Rectangle 35"/>
              <p:cNvSpPr/>
              <p:nvPr/>
            </p:nvSpPr>
            <p:spPr>
              <a:xfrm rot="18452412">
                <a:off x="2177276" y="4191443"/>
                <a:ext cx="1224000" cy="1224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6"/>
              <p:cNvSpPr txBox="1"/>
              <p:nvPr/>
            </p:nvSpPr>
            <p:spPr>
              <a:xfrm>
                <a:off x="2300992" y="4387944"/>
                <a:ext cx="958096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61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950168" y="2577098"/>
            <a:ext cx="2413311" cy="3007968"/>
            <a:chOff x="4897382" y="3345034"/>
            <a:chExt cx="2384447" cy="2691185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E5613825-5FE8-4F87-BB63-E14AE8879BEE}"/>
                </a:ext>
              </a:extLst>
            </p:cNvPr>
            <p:cNvSpPr/>
            <p:nvPr/>
          </p:nvSpPr>
          <p:spPr>
            <a:xfrm>
              <a:off x="4897382" y="3345034"/>
              <a:ext cx="2384447" cy="2691185"/>
            </a:xfrm>
            <a:custGeom>
              <a:avLst/>
              <a:gdLst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33775 w 4000500"/>
                <a:gd name="connsiteY2" fmla="*/ 3314700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31427 w 4000500"/>
                <a:gd name="connsiteY4" fmla="*/ 2800019 h 4600575"/>
                <a:gd name="connsiteX5" fmla="*/ 3724275 w 4000500"/>
                <a:gd name="connsiteY5" fmla="*/ 2705100 h 4600575"/>
                <a:gd name="connsiteX6" fmla="*/ 3629025 w 4000500"/>
                <a:gd name="connsiteY6" fmla="*/ 2600325 h 4600575"/>
                <a:gd name="connsiteX7" fmla="*/ 3752850 w 4000500"/>
                <a:gd name="connsiteY7" fmla="*/ 2524125 h 4600575"/>
                <a:gd name="connsiteX8" fmla="*/ 3686175 w 4000500"/>
                <a:gd name="connsiteY8" fmla="*/ 2295525 h 4600575"/>
                <a:gd name="connsiteX9" fmla="*/ 4000500 w 4000500"/>
                <a:gd name="connsiteY9" fmla="*/ 2085975 h 4600575"/>
                <a:gd name="connsiteX10" fmla="*/ 3552825 w 4000500"/>
                <a:gd name="connsiteY10" fmla="*/ 1457325 h 4600575"/>
                <a:gd name="connsiteX11" fmla="*/ 2028825 w 4000500"/>
                <a:gd name="connsiteY11" fmla="*/ 0 h 4600575"/>
                <a:gd name="connsiteX12" fmla="*/ 533400 w 4000500"/>
                <a:gd name="connsiteY12" fmla="*/ 933450 h 4600575"/>
                <a:gd name="connsiteX13" fmla="*/ 1028700 w 4000500"/>
                <a:gd name="connsiteY13" fmla="*/ 2838450 h 4600575"/>
                <a:gd name="connsiteX14" fmla="*/ 0 w 4000500"/>
                <a:gd name="connsiteY14" fmla="*/ 4600575 h 4600575"/>
                <a:gd name="connsiteX15" fmla="*/ 0 w 4000500"/>
                <a:gd name="connsiteY15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24354"/>
                <a:gd name="connsiteY0" fmla="*/ 3952875 h 4600575"/>
                <a:gd name="connsiteX1" fmla="*/ 2632875 w 4024354"/>
                <a:gd name="connsiteY1" fmla="*/ 3281404 h 4600575"/>
                <a:gd name="connsiteX2" fmla="*/ 3509921 w 4024354"/>
                <a:gd name="connsiteY2" fmla="*/ 3306749 h 4600575"/>
                <a:gd name="connsiteX3" fmla="*/ 3555226 w 4024354"/>
                <a:gd name="connsiteY3" fmla="*/ 2851950 h 4600575"/>
                <a:gd name="connsiteX4" fmla="*/ 3696446 w 4024354"/>
                <a:gd name="connsiteY4" fmla="*/ 2701124 h 4600575"/>
                <a:gd name="connsiteX5" fmla="*/ 3664806 w 4024354"/>
                <a:gd name="connsiteY5" fmla="*/ 2620203 h 4600575"/>
                <a:gd name="connsiteX6" fmla="*/ 3752850 w 4024354"/>
                <a:gd name="connsiteY6" fmla="*/ 2524125 h 4600575"/>
                <a:gd name="connsiteX7" fmla="*/ 3666297 w 4024354"/>
                <a:gd name="connsiteY7" fmla="*/ 2291549 h 4600575"/>
                <a:gd name="connsiteX8" fmla="*/ 4024354 w 4024354"/>
                <a:gd name="connsiteY8" fmla="*/ 2097902 h 4600575"/>
                <a:gd name="connsiteX9" fmla="*/ 3552825 w 4024354"/>
                <a:gd name="connsiteY9" fmla="*/ 1457325 h 4600575"/>
                <a:gd name="connsiteX10" fmla="*/ 2028825 w 4024354"/>
                <a:gd name="connsiteY10" fmla="*/ 0 h 4600575"/>
                <a:gd name="connsiteX11" fmla="*/ 533400 w 4024354"/>
                <a:gd name="connsiteY11" fmla="*/ 933450 h 4600575"/>
                <a:gd name="connsiteX12" fmla="*/ 1028700 w 4024354"/>
                <a:gd name="connsiteY12" fmla="*/ 2838450 h 4600575"/>
                <a:gd name="connsiteX13" fmla="*/ 0 w 4024354"/>
                <a:gd name="connsiteY13" fmla="*/ 4600575 h 4600575"/>
                <a:gd name="connsiteX14" fmla="*/ 0 w 4024354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33400 w 4008470"/>
                <a:gd name="connsiteY11" fmla="*/ 961384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49303 w 4008470"/>
                <a:gd name="connsiteY11" fmla="*/ 965360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953 h 4628653"/>
                <a:gd name="connsiteX1" fmla="*/ 2632875 w 4008470"/>
                <a:gd name="connsiteY1" fmla="*/ 3309482 h 4628653"/>
                <a:gd name="connsiteX2" fmla="*/ 3509921 w 4008470"/>
                <a:gd name="connsiteY2" fmla="*/ 3334827 h 4628653"/>
                <a:gd name="connsiteX3" fmla="*/ 3555226 w 4008470"/>
                <a:gd name="connsiteY3" fmla="*/ 2880028 h 4628653"/>
                <a:gd name="connsiteX4" fmla="*/ 3696446 w 4008470"/>
                <a:gd name="connsiteY4" fmla="*/ 2729202 h 4628653"/>
                <a:gd name="connsiteX5" fmla="*/ 3664806 w 4008470"/>
                <a:gd name="connsiteY5" fmla="*/ 2648281 h 4628653"/>
                <a:gd name="connsiteX6" fmla="*/ 3752850 w 4008470"/>
                <a:gd name="connsiteY6" fmla="*/ 2552203 h 4628653"/>
                <a:gd name="connsiteX7" fmla="*/ 3686175 w 4008470"/>
                <a:gd name="connsiteY7" fmla="*/ 2343481 h 4628653"/>
                <a:gd name="connsiteX8" fmla="*/ 4008452 w 4008470"/>
                <a:gd name="connsiteY8" fmla="*/ 2133932 h 4628653"/>
                <a:gd name="connsiteX9" fmla="*/ 3592581 w 4008470"/>
                <a:gd name="connsiteY9" fmla="*/ 1517208 h 4628653"/>
                <a:gd name="connsiteX10" fmla="*/ 2000996 w 4008470"/>
                <a:gd name="connsiteY10" fmla="*/ 248 h 4628653"/>
                <a:gd name="connsiteX11" fmla="*/ 549303 w 4008470"/>
                <a:gd name="connsiteY11" fmla="*/ 965504 h 4628653"/>
                <a:gd name="connsiteX12" fmla="*/ 1028700 w 4008470"/>
                <a:gd name="connsiteY12" fmla="*/ 2866528 h 4628653"/>
                <a:gd name="connsiteX13" fmla="*/ 0 w 4008470"/>
                <a:gd name="connsiteY13" fmla="*/ 4628653 h 4628653"/>
                <a:gd name="connsiteX14" fmla="*/ 0 w 4008470"/>
                <a:gd name="connsiteY14" fmla="*/ 4628653 h 4628653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809506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769313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02304 w 4008470"/>
                <a:gd name="connsiteY0" fmla="*/ 2759264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71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15" fmla="*/ 0 w 4008470"/>
                <a:gd name="connsiteY15" fmla="*/ 4612749 h 4612749"/>
                <a:gd name="connsiteX0" fmla="*/ 2279716 w 4193197"/>
                <a:gd name="connsiteY0" fmla="*/ 2810454 h 4802265"/>
                <a:gd name="connsiteX1" fmla="*/ 2357263 w 4193197"/>
                <a:gd name="connsiteY1" fmla="*/ 3138676 h 4802265"/>
                <a:gd name="connsiteX2" fmla="*/ 2817602 w 4193197"/>
                <a:gd name="connsiteY2" fmla="*/ 3293578 h 4802265"/>
                <a:gd name="connsiteX3" fmla="*/ 3694648 w 4193197"/>
                <a:gd name="connsiteY3" fmla="*/ 3318923 h 4802265"/>
                <a:gd name="connsiteX4" fmla="*/ 3739953 w 4193197"/>
                <a:gd name="connsiteY4" fmla="*/ 2864124 h 4802265"/>
                <a:gd name="connsiteX5" fmla="*/ 3894780 w 4193197"/>
                <a:gd name="connsiteY5" fmla="*/ 2718741 h 4802265"/>
                <a:gd name="connsiteX6" fmla="*/ 3849533 w 4193197"/>
                <a:gd name="connsiteY6" fmla="*/ 2632377 h 4802265"/>
                <a:gd name="connsiteX7" fmla="*/ 3937577 w 4193197"/>
                <a:gd name="connsiteY7" fmla="*/ 2536299 h 4802265"/>
                <a:gd name="connsiteX8" fmla="*/ 3870902 w 4193197"/>
                <a:gd name="connsiteY8" fmla="*/ 2327577 h 4802265"/>
                <a:gd name="connsiteX9" fmla="*/ 4193179 w 4193197"/>
                <a:gd name="connsiteY9" fmla="*/ 2118028 h 4802265"/>
                <a:gd name="connsiteX10" fmla="*/ 3777308 w 4193197"/>
                <a:gd name="connsiteY10" fmla="*/ 1501304 h 4802265"/>
                <a:gd name="connsiteX11" fmla="*/ 2185723 w 4193197"/>
                <a:gd name="connsiteY11" fmla="*/ 247 h 4802265"/>
                <a:gd name="connsiteX12" fmla="*/ 734030 w 4193197"/>
                <a:gd name="connsiteY12" fmla="*/ 949600 h 4802265"/>
                <a:gd name="connsiteX13" fmla="*/ 1201500 w 4193197"/>
                <a:gd name="connsiteY13" fmla="*/ 2874478 h 4802265"/>
                <a:gd name="connsiteX14" fmla="*/ 184727 w 4193197"/>
                <a:gd name="connsiteY14" fmla="*/ 4612749 h 4802265"/>
                <a:gd name="connsiteX15" fmla="*/ 0 w 4193197"/>
                <a:gd name="connsiteY15" fmla="*/ 4797476 h 4802265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0" fmla="*/ 2279716 w 4193197"/>
                <a:gd name="connsiteY0" fmla="*/ 2810454 h 4732822"/>
                <a:gd name="connsiteX1" fmla="*/ 2357263 w 4193197"/>
                <a:gd name="connsiteY1" fmla="*/ 3138676 h 4732822"/>
                <a:gd name="connsiteX2" fmla="*/ 2817602 w 4193197"/>
                <a:gd name="connsiteY2" fmla="*/ 3293578 h 4732822"/>
                <a:gd name="connsiteX3" fmla="*/ 3694648 w 4193197"/>
                <a:gd name="connsiteY3" fmla="*/ 3318923 h 4732822"/>
                <a:gd name="connsiteX4" fmla="*/ 3739953 w 4193197"/>
                <a:gd name="connsiteY4" fmla="*/ 2864124 h 4732822"/>
                <a:gd name="connsiteX5" fmla="*/ 3894780 w 4193197"/>
                <a:gd name="connsiteY5" fmla="*/ 2718741 h 4732822"/>
                <a:gd name="connsiteX6" fmla="*/ 3849533 w 4193197"/>
                <a:gd name="connsiteY6" fmla="*/ 2632377 h 4732822"/>
                <a:gd name="connsiteX7" fmla="*/ 3937577 w 4193197"/>
                <a:gd name="connsiteY7" fmla="*/ 2536299 h 4732822"/>
                <a:gd name="connsiteX8" fmla="*/ 3870902 w 4193197"/>
                <a:gd name="connsiteY8" fmla="*/ 2327577 h 4732822"/>
                <a:gd name="connsiteX9" fmla="*/ 4193179 w 4193197"/>
                <a:gd name="connsiteY9" fmla="*/ 2118028 h 4732822"/>
                <a:gd name="connsiteX10" fmla="*/ 3777308 w 4193197"/>
                <a:gd name="connsiteY10" fmla="*/ 1501304 h 4732822"/>
                <a:gd name="connsiteX11" fmla="*/ 2185723 w 4193197"/>
                <a:gd name="connsiteY11" fmla="*/ 247 h 4732822"/>
                <a:gd name="connsiteX12" fmla="*/ 734030 w 4193197"/>
                <a:gd name="connsiteY12" fmla="*/ 949600 h 4732822"/>
                <a:gd name="connsiteX13" fmla="*/ 1201500 w 4193197"/>
                <a:gd name="connsiteY13" fmla="*/ 2874478 h 4732822"/>
                <a:gd name="connsiteX14" fmla="*/ 0 w 4193197"/>
                <a:gd name="connsiteY14" fmla="*/ 4732822 h 4732822"/>
                <a:gd name="connsiteX0" fmla="*/ 2279716 w 4193197"/>
                <a:gd name="connsiteY0" fmla="*/ 2810222 h 4732590"/>
                <a:gd name="connsiteX1" fmla="*/ 2357263 w 4193197"/>
                <a:gd name="connsiteY1" fmla="*/ 3138444 h 4732590"/>
                <a:gd name="connsiteX2" fmla="*/ 2817602 w 4193197"/>
                <a:gd name="connsiteY2" fmla="*/ 3293346 h 4732590"/>
                <a:gd name="connsiteX3" fmla="*/ 3694648 w 4193197"/>
                <a:gd name="connsiteY3" fmla="*/ 3318691 h 4732590"/>
                <a:gd name="connsiteX4" fmla="*/ 3739953 w 4193197"/>
                <a:gd name="connsiteY4" fmla="*/ 2863892 h 4732590"/>
                <a:gd name="connsiteX5" fmla="*/ 3894780 w 4193197"/>
                <a:gd name="connsiteY5" fmla="*/ 2718509 h 4732590"/>
                <a:gd name="connsiteX6" fmla="*/ 3849533 w 4193197"/>
                <a:gd name="connsiteY6" fmla="*/ 2632145 h 4732590"/>
                <a:gd name="connsiteX7" fmla="*/ 3937577 w 4193197"/>
                <a:gd name="connsiteY7" fmla="*/ 2536067 h 4732590"/>
                <a:gd name="connsiteX8" fmla="*/ 3870902 w 4193197"/>
                <a:gd name="connsiteY8" fmla="*/ 2327345 h 4732590"/>
                <a:gd name="connsiteX9" fmla="*/ 4193179 w 4193197"/>
                <a:gd name="connsiteY9" fmla="*/ 2117796 h 4732590"/>
                <a:gd name="connsiteX10" fmla="*/ 3777308 w 4193197"/>
                <a:gd name="connsiteY10" fmla="*/ 1501072 h 4732590"/>
                <a:gd name="connsiteX11" fmla="*/ 2185723 w 4193197"/>
                <a:gd name="connsiteY11" fmla="*/ 15 h 4732590"/>
                <a:gd name="connsiteX12" fmla="*/ 734030 w 4193197"/>
                <a:gd name="connsiteY12" fmla="*/ 949368 h 4732590"/>
                <a:gd name="connsiteX13" fmla="*/ 1201500 w 4193197"/>
                <a:gd name="connsiteY13" fmla="*/ 2874246 h 4732590"/>
                <a:gd name="connsiteX14" fmla="*/ 0 w 4193197"/>
                <a:gd name="connsiteY14" fmla="*/ 4732590 h 4732590"/>
                <a:gd name="connsiteX0" fmla="*/ 2279716 w 4193197"/>
                <a:gd name="connsiteY0" fmla="*/ 2810579 h 4732947"/>
                <a:gd name="connsiteX1" fmla="*/ 2357263 w 4193197"/>
                <a:gd name="connsiteY1" fmla="*/ 3138801 h 4732947"/>
                <a:gd name="connsiteX2" fmla="*/ 2817602 w 4193197"/>
                <a:gd name="connsiteY2" fmla="*/ 3293703 h 4732947"/>
                <a:gd name="connsiteX3" fmla="*/ 3694648 w 4193197"/>
                <a:gd name="connsiteY3" fmla="*/ 3319048 h 4732947"/>
                <a:gd name="connsiteX4" fmla="*/ 3739953 w 4193197"/>
                <a:gd name="connsiteY4" fmla="*/ 2864249 h 4732947"/>
                <a:gd name="connsiteX5" fmla="*/ 3894780 w 4193197"/>
                <a:gd name="connsiteY5" fmla="*/ 2718866 h 4732947"/>
                <a:gd name="connsiteX6" fmla="*/ 3849533 w 4193197"/>
                <a:gd name="connsiteY6" fmla="*/ 2632502 h 4732947"/>
                <a:gd name="connsiteX7" fmla="*/ 3937577 w 4193197"/>
                <a:gd name="connsiteY7" fmla="*/ 2536424 h 4732947"/>
                <a:gd name="connsiteX8" fmla="*/ 3870902 w 4193197"/>
                <a:gd name="connsiteY8" fmla="*/ 2327702 h 4732947"/>
                <a:gd name="connsiteX9" fmla="*/ 4193179 w 4193197"/>
                <a:gd name="connsiteY9" fmla="*/ 2118153 h 4732947"/>
                <a:gd name="connsiteX10" fmla="*/ 3777308 w 4193197"/>
                <a:gd name="connsiteY10" fmla="*/ 1501429 h 4732947"/>
                <a:gd name="connsiteX11" fmla="*/ 2185723 w 4193197"/>
                <a:gd name="connsiteY11" fmla="*/ 372 h 4732947"/>
                <a:gd name="connsiteX12" fmla="*/ 734030 w 4193197"/>
                <a:gd name="connsiteY12" fmla="*/ 949725 h 4732947"/>
                <a:gd name="connsiteX13" fmla="*/ 1201500 w 4193197"/>
                <a:gd name="connsiteY13" fmla="*/ 2874603 h 4732947"/>
                <a:gd name="connsiteX14" fmla="*/ 0 w 4193197"/>
                <a:gd name="connsiteY14" fmla="*/ 4732947 h 4732947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245 h 4732613"/>
                <a:gd name="connsiteX1" fmla="*/ 2357263 w 4193197"/>
                <a:gd name="connsiteY1" fmla="*/ 3138467 h 4732613"/>
                <a:gd name="connsiteX2" fmla="*/ 2817602 w 4193197"/>
                <a:gd name="connsiteY2" fmla="*/ 3293369 h 4732613"/>
                <a:gd name="connsiteX3" fmla="*/ 3694648 w 4193197"/>
                <a:gd name="connsiteY3" fmla="*/ 3318714 h 4732613"/>
                <a:gd name="connsiteX4" fmla="*/ 3739953 w 4193197"/>
                <a:gd name="connsiteY4" fmla="*/ 2863915 h 4732613"/>
                <a:gd name="connsiteX5" fmla="*/ 3894780 w 4193197"/>
                <a:gd name="connsiteY5" fmla="*/ 2718532 h 4732613"/>
                <a:gd name="connsiteX6" fmla="*/ 3849533 w 4193197"/>
                <a:gd name="connsiteY6" fmla="*/ 2632168 h 4732613"/>
                <a:gd name="connsiteX7" fmla="*/ 3937577 w 4193197"/>
                <a:gd name="connsiteY7" fmla="*/ 2536090 h 4732613"/>
                <a:gd name="connsiteX8" fmla="*/ 3870902 w 4193197"/>
                <a:gd name="connsiteY8" fmla="*/ 2327368 h 4732613"/>
                <a:gd name="connsiteX9" fmla="*/ 4193179 w 4193197"/>
                <a:gd name="connsiteY9" fmla="*/ 2117819 h 4732613"/>
                <a:gd name="connsiteX10" fmla="*/ 3777308 w 4193197"/>
                <a:gd name="connsiteY10" fmla="*/ 1501095 h 4732613"/>
                <a:gd name="connsiteX11" fmla="*/ 2185723 w 4193197"/>
                <a:gd name="connsiteY11" fmla="*/ 38 h 4732613"/>
                <a:gd name="connsiteX12" fmla="*/ 734030 w 4193197"/>
                <a:gd name="connsiteY12" fmla="*/ 949391 h 4732613"/>
                <a:gd name="connsiteX13" fmla="*/ 1201500 w 4193197"/>
                <a:gd name="connsiteY13" fmla="*/ 2874269 h 4732613"/>
                <a:gd name="connsiteX14" fmla="*/ 0 w 4193197"/>
                <a:gd name="connsiteY14" fmla="*/ 4732613 h 4732613"/>
                <a:gd name="connsiteX0" fmla="*/ 2146101 w 4193197"/>
                <a:gd name="connsiteY0" fmla="*/ 2793543 h 4732613"/>
                <a:gd name="connsiteX1" fmla="*/ 2357263 w 4193197"/>
                <a:gd name="connsiteY1" fmla="*/ 3138467 h 4732613"/>
                <a:gd name="connsiteX2" fmla="*/ 2817602 w 4193197"/>
                <a:gd name="connsiteY2" fmla="*/ 3293369 h 4732613"/>
                <a:gd name="connsiteX3" fmla="*/ 3694648 w 4193197"/>
                <a:gd name="connsiteY3" fmla="*/ 3318714 h 4732613"/>
                <a:gd name="connsiteX4" fmla="*/ 3739953 w 4193197"/>
                <a:gd name="connsiteY4" fmla="*/ 2863915 h 4732613"/>
                <a:gd name="connsiteX5" fmla="*/ 3894780 w 4193197"/>
                <a:gd name="connsiteY5" fmla="*/ 2718532 h 4732613"/>
                <a:gd name="connsiteX6" fmla="*/ 3849533 w 4193197"/>
                <a:gd name="connsiteY6" fmla="*/ 2632168 h 4732613"/>
                <a:gd name="connsiteX7" fmla="*/ 3937577 w 4193197"/>
                <a:gd name="connsiteY7" fmla="*/ 2536090 h 4732613"/>
                <a:gd name="connsiteX8" fmla="*/ 3870902 w 4193197"/>
                <a:gd name="connsiteY8" fmla="*/ 2327368 h 4732613"/>
                <a:gd name="connsiteX9" fmla="*/ 4193179 w 4193197"/>
                <a:gd name="connsiteY9" fmla="*/ 2117819 h 4732613"/>
                <a:gd name="connsiteX10" fmla="*/ 3777308 w 4193197"/>
                <a:gd name="connsiteY10" fmla="*/ 1501095 h 4732613"/>
                <a:gd name="connsiteX11" fmla="*/ 2185723 w 4193197"/>
                <a:gd name="connsiteY11" fmla="*/ 38 h 4732613"/>
                <a:gd name="connsiteX12" fmla="*/ 734030 w 4193197"/>
                <a:gd name="connsiteY12" fmla="*/ 949391 h 4732613"/>
                <a:gd name="connsiteX13" fmla="*/ 1201500 w 4193197"/>
                <a:gd name="connsiteY13" fmla="*/ 2874269 h 4732613"/>
                <a:gd name="connsiteX14" fmla="*/ 0 w 4193197"/>
                <a:gd name="connsiteY14" fmla="*/ 4732613 h 4732613"/>
                <a:gd name="connsiteX0" fmla="*/ 2171154 w 4193197"/>
                <a:gd name="connsiteY0" fmla="*/ 2793543 h 4732613"/>
                <a:gd name="connsiteX1" fmla="*/ 2357263 w 4193197"/>
                <a:gd name="connsiteY1" fmla="*/ 3138467 h 4732613"/>
                <a:gd name="connsiteX2" fmla="*/ 2817602 w 4193197"/>
                <a:gd name="connsiteY2" fmla="*/ 3293369 h 4732613"/>
                <a:gd name="connsiteX3" fmla="*/ 3694648 w 4193197"/>
                <a:gd name="connsiteY3" fmla="*/ 3318714 h 4732613"/>
                <a:gd name="connsiteX4" fmla="*/ 3739953 w 4193197"/>
                <a:gd name="connsiteY4" fmla="*/ 2863915 h 4732613"/>
                <a:gd name="connsiteX5" fmla="*/ 3894780 w 4193197"/>
                <a:gd name="connsiteY5" fmla="*/ 2718532 h 4732613"/>
                <a:gd name="connsiteX6" fmla="*/ 3849533 w 4193197"/>
                <a:gd name="connsiteY6" fmla="*/ 2632168 h 4732613"/>
                <a:gd name="connsiteX7" fmla="*/ 3937577 w 4193197"/>
                <a:gd name="connsiteY7" fmla="*/ 2536090 h 4732613"/>
                <a:gd name="connsiteX8" fmla="*/ 3870902 w 4193197"/>
                <a:gd name="connsiteY8" fmla="*/ 2327368 h 4732613"/>
                <a:gd name="connsiteX9" fmla="*/ 4193179 w 4193197"/>
                <a:gd name="connsiteY9" fmla="*/ 2117819 h 4732613"/>
                <a:gd name="connsiteX10" fmla="*/ 3777308 w 4193197"/>
                <a:gd name="connsiteY10" fmla="*/ 1501095 h 4732613"/>
                <a:gd name="connsiteX11" fmla="*/ 2185723 w 4193197"/>
                <a:gd name="connsiteY11" fmla="*/ 38 h 4732613"/>
                <a:gd name="connsiteX12" fmla="*/ 734030 w 4193197"/>
                <a:gd name="connsiteY12" fmla="*/ 949391 h 4732613"/>
                <a:gd name="connsiteX13" fmla="*/ 1201500 w 4193197"/>
                <a:gd name="connsiteY13" fmla="*/ 2874269 h 4732613"/>
                <a:gd name="connsiteX14" fmla="*/ 0 w 4193197"/>
                <a:gd name="connsiteY14" fmla="*/ 4732613 h 4732613"/>
                <a:gd name="connsiteX0" fmla="*/ 2171154 w 4193197"/>
                <a:gd name="connsiteY0" fmla="*/ 2793543 h 4732613"/>
                <a:gd name="connsiteX1" fmla="*/ 2357263 w 4193197"/>
                <a:gd name="connsiteY1" fmla="*/ 3138467 h 4732613"/>
                <a:gd name="connsiteX2" fmla="*/ 2817602 w 4193197"/>
                <a:gd name="connsiteY2" fmla="*/ 3293369 h 4732613"/>
                <a:gd name="connsiteX3" fmla="*/ 3694648 w 4193197"/>
                <a:gd name="connsiteY3" fmla="*/ 3318714 h 4732613"/>
                <a:gd name="connsiteX4" fmla="*/ 3739953 w 4193197"/>
                <a:gd name="connsiteY4" fmla="*/ 2863915 h 4732613"/>
                <a:gd name="connsiteX5" fmla="*/ 3894780 w 4193197"/>
                <a:gd name="connsiteY5" fmla="*/ 2718532 h 4732613"/>
                <a:gd name="connsiteX6" fmla="*/ 3849533 w 4193197"/>
                <a:gd name="connsiteY6" fmla="*/ 2632168 h 4732613"/>
                <a:gd name="connsiteX7" fmla="*/ 3937577 w 4193197"/>
                <a:gd name="connsiteY7" fmla="*/ 2536090 h 4732613"/>
                <a:gd name="connsiteX8" fmla="*/ 3870902 w 4193197"/>
                <a:gd name="connsiteY8" fmla="*/ 2327368 h 4732613"/>
                <a:gd name="connsiteX9" fmla="*/ 4193179 w 4193197"/>
                <a:gd name="connsiteY9" fmla="*/ 2117819 h 4732613"/>
                <a:gd name="connsiteX10" fmla="*/ 3777308 w 4193197"/>
                <a:gd name="connsiteY10" fmla="*/ 1501095 h 4732613"/>
                <a:gd name="connsiteX11" fmla="*/ 2185723 w 4193197"/>
                <a:gd name="connsiteY11" fmla="*/ 38 h 4732613"/>
                <a:gd name="connsiteX12" fmla="*/ 734030 w 4193197"/>
                <a:gd name="connsiteY12" fmla="*/ 949391 h 4732613"/>
                <a:gd name="connsiteX13" fmla="*/ 1201500 w 4193197"/>
                <a:gd name="connsiteY13" fmla="*/ 2874269 h 4732613"/>
                <a:gd name="connsiteX14" fmla="*/ 0 w 4193197"/>
                <a:gd name="connsiteY14" fmla="*/ 4732613 h 473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3197" h="4732613">
                  <a:moveTo>
                    <a:pt x="2171154" y="2793543"/>
                  </a:moveTo>
                  <a:cubicBezTo>
                    <a:pt x="2171137" y="2796491"/>
                    <a:pt x="2241171" y="3055163"/>
                    <a:pt x="2357263" y="3138467"/>
                  </a:cubicBezTo>
                  <a:cubicBezTo>
                    <a:pt x="2473355" y="3221771"/>
                    <a:pt x="2602241" y="3253280"/>
                    <a:pt x="2817602" y="3293369"/>
                  </a:cubicBezTo>
                  <a:cubicBezTo>
                    <a:pt x="3120276" y="3326939"/>
                    <a:pt x="3353266" y="3509048"/>
                    <a:pt x="3694648" y="3318714"/>
                  </a:cubicBezTo>
                  <a:cubicBezTo>
                    <a:pt x="3836971" y="3193620"/>
                    <a:pt x="3740754" y="3068524"/>
                    <a:pt x="3739953" y="2863915"/>
                  </a:cubicBezTo>
                  <a:cubicBezTo>
                    <a:pt x="3775679" y="2763640"/>
                    <a:pt x="3886456" y="2819891"/>
                    <a:pt x="3894780" y="2718532"/>
                  </a:cubicBezTo>
                  <a:cubicBezTo>
                    <a:pt x="3894481" y="2664225"/>
                    <a:pt x="3872007" y="2665768"/>
                    <a:pt x="3849533" y="2632168"/>
                  </a:cubicBezTo>
                  <a:cubicBezTo>
                    <a:pt x="3878881" y="2600142"/>
                    <a:pt x="3931042" y="2590928"/>
                    <a:pt x="3937577" y="2536090"/>
                  </a:cubicBezTo>
                  <a:cubicBezTo>
                    <a:pt x="3940460" y="2476644"/>
                    <a:pt x="3869273" y="2411520"/>
                    <a:pt x="3870902" y="2327368"/>
                  </a:cubicBezTo>
                  <a:cubicBezTo>
                    <a:pt x="3906766" y="2246916"/>
                    <a:pt x="4161291" y="2257906"/>
                    <a:pt x="4193179" y="2117819"/>
                  </a:cubicBezTo>
                  <a:cubicBezTo>
                    <a:pt x="4196354" y="1985132"/>
                    <a:pt x="3794012" y="1784857"/>
                    <a:pt x="3777308" y="1501095"/>
                  </a:cubicBezTo>
                  <a:cubicBezTo>
                    <a:pt x="3788793" y="-21000"/>
                    <a:pt x="2469554" y="2993"/>
                    <a:pt x="2185723" y="38"/>
                  </a:cubicBezTo>
                  <a:cubicBezTo>
                    <a:pt x="1850254" y="-3455"/>
                    <a:pt x="986143" y="238773"/>
                    <a:pt x="734030" y="949391"/>
                  </a:cubicBezTo>
                  <a:cubicBezTo>
                    <a:pt x="415922" y="2116797"/>
                    <a:pt x="1089409" y="2188910"/>
                    <a:pt x="1201500" y="2874269"/>
                  </a:cubicBezTo>
                  <a:cubicBezTo>
                    <a:pt x="1152798" y="3891015"/>
                    <a:pt x="200250" y="4412113"/>
                    <a:pt x="0" y="4732613"/>
                  </a:cubicBezTo>
                </a:path>
              </a:pathLst>
            </a:custGeom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06CA3A25-7FA4-4409-8746-75D83A1A0AEF}"/>
                </a:ext>
              </a:extLst>
            </p:cNvPr>
            <p:cNvGrpSpPr/>
            <p:nvPr/>
          </p:nvGrpSpPr>
          <p:grpSpPr>
            <a:xfrm rot="20571114">
              <a:off x="5588457" y="3694461"/>
              <a:ext cx="1016542" cy="706268"/>
              <a:chOff x="3428700" y="3933599"/>
              <a:chExt cx="1489892" cy="881131"/>
            </a:xfrm>
          </p:grpSpPr>
          <p:sp>
            <p:nvSpPr>
              <p:cNvPr id="7" name="Round Same Side Corner Rectangle 51">
                <a:extLst>
                  <a:ext uri="{FF2B5EF4-FFF2-40B4-BE49-F238E27FC236}">
                    <a16:creationId xmlns:a16="http://schemas.microsoft.com/office/drawing/2014/main" id="{961D60BE-3230-466C-B1D2-EAF5270220DC}"/>
                  </a:ext>
                </a:extLst>
              </p:cNvPr>
              <p:cNvSpPr/>
              <p:nvPr/>
            </p:nvSpPr>
            <p:spPr>
              <a:xfrm rot="5400000" flipH="1">
                <a:off x="4056583" y="3629219"/>
                <a:ext cx="234126" cy="1489892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8" name="Round Same Side Corner Rectangle 51">
                <a:extLst>
                  <a:ext uri="{FF2B5EF4-FFF2-40B4-BE49-F238E27FC236}">
                    <a16:creationId xmlns:a16="http://schemas.microsoft.com/office/drawing/2014/main" id="{9B3EF1B2-D24F-4EDC-9B26-6055DC464EF0}"/>
                  </a:ext>
                </a:extLst>
              </p:cNvPr>
              <p:cNvSpPr/>
              <p:nvPr/>
            </p:nvSpPr>
            <p:spPr>
              <a:xfrm rot="16200000" flipH="1">
                <a:off x="4063113" y="4000802"/>
                <a:ext cx="221067" cy="140679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9" name="Round Same Side Corner Rectangle 51">
                <a:extLst>
                  <a:ext uri="{FF2B5EF4-FFF2-40B4-BE49-F238E27FC236}">
                    <a16:creationId xmlns:a16="http://schemas.microsoft.com/office/drawing/2014/main" id="{7CB5E6BE-19B4-41E9-A19F-9EEFEB1FC2BA}"/>
                  </a:ext>
                </a:extLst>
              </p:cNvPr>
              <p:cNvSpPr/>
              <p:nvPr/>
            </p:nvSpPr>
            <p:spPr>
              <a:xfrm rot="16200000" flipH="1">
                <a:off x="4063113" y="3340738"/>
                <a:ext cx="221067" cy="140679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</p:grpSp>
      </p:grpSp>
      <p:grpSp>
        <p:nvGrpSpPr>
          <p:cNvPr id="13" name="群組 12"/>
          <p:cNvGrpSpPr/>
          <p:nvPr/>
        </p:nvGrpSpPr>
        <p:grpSpPr>
          <a:xfrm>
            <a:off x="3911687" y="2907578"/>
            <a:ext cx="1288800" cy="1080000"/>
            <a:chOff x="4050036" y="1556629"/>
            <a:chExt cx="1288800" cy="1080000"/>
          </a:xfrm>
          <a:solidFill>
            <a:srgbClr val="A9D18E"/>
          </a:solidFill>
        </p:grpSpPr>
        <p:sp>
          <p:nvSpPr>
            <p:cNvPr id="14" name="Rounded Rectangle 10"/>
            <p:cNvSpPr/>
            <p:nvPr/>
          </p:nvSpPr>
          <p:spPr>
            <a:xfrm flipH="1">
              <a:off x="4050036" y="1556629"/>
              <a:ext cx="1288800" cy="1080000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4450178" y="1730710"/>
              <a:ext cx="504000" cy="50400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28"/>
          <p:cNvGrpSpPr/>
          <p:nvPr/>
        </p:nvGrpSpPr>
        <p:grpSpPr>
          <a:xfrm>
            <a:off x="-61546" y="2386503"/>
            <a:ext cx="4074735" cy="2020712"/>
            <a:chOff x="1623519" y="3959500"/>
            <a:chExt cx="3148103" cy="975985"/>
          </a:xfrm>
        </p:grpSpPr>
        <p:sp>
          <p:nvSpPr>
            <p:cNvPr id="20" name="TextBox 29"/>
            <p:cNvSpPr txBox="1"/>
            <p:nvPr/>
          </p:nvSpPr>
          <p:spPr>
            <a:xfrm>
              <a:off x="1623519" y="4221949"/>
              <a:ext cx="3024750" cy="71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各機關所持有或保管之</a:t>
              </a:r>
              <a:endPara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r"/>
              <a:r>
                <a:rPr lang="zh-TW" altLang="en-US" dirty="0" smtClean="0">
                  <a:solidFill>
                    <a:srgbClr val="A9D18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文書、圖片、紀錄、照片、錄影 </a:t>
              </a:r>
              <a:r>
                <a:rPr lang="en-US" altLang="zh-TW" dirty="0" smtClean="0">
                  <a:solidFill>
                    <a:srgbClr val="A9D18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dirty="0" smtClean="0">
                  <a:solidFill>
                    <a:srgbClr val="A9D18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音</a:t>
              </a:r>
              <a:r>
                <a:rPr lang="en-US" altLang="zh-TW" dirty="0" smtClean="0">
                  <a:solidFill>
                    <a:srgbClr val="A9D18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 </a:t>
              </a:r>
            </a:p>
            <a:p>
              <a:pPr algn="r"/>
              <a:r>
                <a:rPr lang="zh-TW" altLang="en-US" dirty="0" smtClean="0">
                  <a:solidFill>
                    <a:srgbClr val="A9D18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、微縮片、電腦處理資料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等</a:t>
              </a:r>
              <a:endPara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r"/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可供聽、讀、閱覽或藉助科技得以閱覽或理解之文書或物品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1" name="TextBox 30"/>
            <p:cNvSpPr txBox="1"/>
            <p:nvPr/>
          </p:nvSpPr>
          <p:spPr>
            <a:xfrm>
              <a:off x="1773973" y="3959500"/>
              <a:ext cx="2997649" cy="22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「檔案法施行細則」第</a:t>
              </a:r>
              <a:r>
                <a:rPr lang="en-US" altLang="zh-TW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</a:t>
              </a: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條</a:t>
              </a:r>
            </a:p>
          </p:txBody>
        </p:sp>
      </p:grpSp>
      <p:sp>
        <p:nvSpPr>
          <p:cNvPr id="23" name="TextBox 29"/>
          <p:cNvSpPr txBox="1"/>
          <p:nvPr/>
        </p:nvSpPr>
        <p:spPr>
          <a:xfrm>
            <a:off x="9519171" y="4081082"/>
            <a:ext cx="2587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公務文件之附件亦屬檔案，應加以管理  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結案歸檔之發文、簽呈外，</a:t>
            </a:r>
            <a:r>
              <a:rPr lang="zh-TW" altLang="en-US" dirty="0" smtClean="0">
                <a:solidFill>
                  <a:srgbClr val="79ADD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工程合約書、驗收紀錄、會議紀錄、成果冊</a:t>
            </a:r>
            <a:r>
              <a:rPr lang="zh-TW" altLang="en-US" dirty="0">
                <a:solidFill>
                  <a:srgbClr val="79ADD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zh-TW" altLang="en-US" dirty="0" smtClean="0">
                <a:solidFill>
                  <a:srgbClr val="79ADD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學籍資料等都要歸檔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7721949" y="863501"/>
            <a:ext cx="4228036" cy="1484085"/>
            <a:chOff x="2610864" y="4146133"/>
            <a:chExt cx="2336966" cy="716799"/>
          </a:xfrm>
        </p:grpSpPr>
        <p:sp>
          <p:nvSpPr>
            <p:cNvPr id="29" name="TextBox 29"/>
            <p:cNvSpPr txBox="1"/>
            <p:nvPr/>
          </p:nvSpPr>
          <p:spPr>
            <a:xfrm>
              <a:off x="2678627" y="4416972"/>
              <a:ext cx="1724426" cy="44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各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機關依照管理</a:t>
              </a:r>
              <a:r>
                <a:rPr lang="zh-TW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程序而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歸檔管理之</a:t>
              </a:r>
              <a:r>
                <a:rPr lang="zh-TW" altLang="en-US" dirty="0">
                  <a:solidFill>
                    <a:srgbClr val="CC66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文字或非文字</a:t>
              </a:r>
              <a:r>
                <a:rPr lang="zh-TW" altLang="en-US" dirty="0">
                  <a:solidFill>
                    <a:srgbClr val="D685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資料及其附件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610864" y="4146133"/>
              <a:ext cx="2336966" cy="22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「檔案法」</a:t>
              </a: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第</a:t>
              </a:r>
              <a:r>
                <a:rPr lang="en-US" altLang="zh-TW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</a:t>
              </a: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條</a:t>
              </a:r>
              <a:endPara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486329" y="1383137"/>
            <a:ext cx="1288800" cy="1080000"/>
            <a:chOff x="6916766" y="1528281"/>
            <a:chExt cx="1288800" cy="1080000"/>
          </a:xfrm>
        </p:grpSpPr>
        <p:sp>
          <p:nvSpPr>
            <p:cNvPr id="35" name="Rounded Rectangle 10"/>
            <p:cNvSpPr/>
            <p:nvPr/>
          </p:nvSpPr>
          <p:spPr>
            <a:xfrm>
              <a:off x="6916766" y="1528281"/>
              <a:ext cx="1288800" cy="1080000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444E6227-4972-4DE6-BEB0-C3FC42991182}"/>
                </a:ext>
              </a:extLst>
            </p:cNvPr>
            <p:cNvSpPr/>
            <p:nvPr/>
          </p:nvSpPr>
          <p:spPr>
            <a:xfrm>
              <a:off x="7260798" y="1694869"/>
              <a:ext cx="558331" cy="522648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檔案的定義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7607649" y="3370106"/>
            <a:ext cx="1288432" cy="1080120"/>
            <a:chOff x="7721950" y="3370106"/>
            <a:chExt cx="1288432" cy="1080120"/>
          </a:xfrm>
        </p:grpSpPr>
        <p:sp>
          <p:nvSpPr>
            <p:cNvPr id="11" name="Rounded Rectangle 10"/>
            <p:cNvSpPr/>
            <p:nvPr/>
          </p:nvSpPr>
          <p:spPr>
            <a:xfrm>
              <a:off x="7721950" y="3370106"/>
              <a:ext cx="1288432" cy="1080120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B0F0"/>
                </a:solidFill>
              </a:endParaRPr>
            </a:p>
          </p:txBody>
        </p:sp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64EB93C1-6E02-4D32-BEFC-077C17576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969" y="3541082"/>
              <a:ext cx="538728" cy="54000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B0F0"/>
                </a:solidFill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9034100" y="3995931"/>
            <a:ext cx="468000" cy="468000"/>
            <a:chOff x="4240268" y="4489109"/>
            <a:chExt cx="828000" cy="828000"/>
          </a:xfrm>
        </p:grpSpPr>
        <p:sp>
          <p:nvSpPr>
            <p:cNvPr id="55" name="Oval 20">
              <a:extLst>
                <a:ext uri="{FF2B5EF4-FFF2-40B4-BE49-F238E27FC236}">
                  <a16:creationId xmlns:a16="http://schemas.microsoft.com/office/drawing/2014/main" id="{BA81198B-B734-4B80-9F35-A0E454C36017}"/>
                </a:ext>
              </a:extLst>
            </p:cNvPr>
            <p:cNvSpPr/>
            <p:nvPr/>
          </p:nvSpPr>
          <p:spPr>
            <a:xfrm>
              <a:off x="4240268" y="4489109"/>
              <a:ext cx="828000" cy="828000"/>
            </a:xfrm>
            <a:prstGeom prst="ellipse">
              <a:avLst/>
            </a:pr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Rounded Rectangle 6">
              <a:extLst>
                <a:ext uri="{FF2B5EF4-FFF2-40B4-BE49-F238E27FC236}">
                  <a16:creationId xmlns:a16="http://schemas.microsoft.com/office/drawing/2014/main" id="{2CBD7784-B8C8-42C6-A222-54C6FBCB577F}"/>
                </a:ext>
              </a:extLst>
            </p:cNvPr>
            <p:cNvSpPr/>
            <p:nvPr/>
          </p:nvSpPr>
          <p:spPr>
            <a:xfrm>
              <a:off x="4390204" y="4737689"/>
              <a:ext cx="558331" cy="340826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240385" y="234376"/>
                  </a:moveTo>
                  <a:lnTo>
                    <a:pt x="2744441" y="234376"/>
                  </a:lnTo>
                  <a:lnTo>
                    <a:pt x="2744441" y="1314376"/>
                  </a:lnTo>
                  <a:lnTo>
                    <a:pt x="2240385" y="1314376"/>
                  </a:ln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9034100" y="3207914"/>
            <a:ext cx="468000" cy="468000"/>
            <a:chOff x="7079831" y="4905987"/>
            <a:chExt cx="828000" cy="828000"/>
          </a:xfrm>
        </p:grpSpPr>
        <p:sp>
          <p:nvSpPr>
            <p:cNvPr id="58" name="Oval 20">
              <a:extLst>
                <a:ext uri="{FF2B5EF4-FFF2-40B4-BE49-F238E27FC236}">
                  <a16:creationId xmlns:a16="http://schemas.microsoft.com/office/drawing/2014/main" id="{BA81198B-B734-4B80-9F35-A0E454C36017}"/>
                </a:ext>
              </a:extLst>
            </p:cNvPr>
            <p:cNvSpPr/>
            <p:nvPr/>
          </p:nvSpPr>
          <p:spPr>
            <a:xfrm>
              <a:off x="7079831" y="4905987"/>
              <a:ext cx="828000" cy="828000"/>
            </a:xfrm>
            <a:prstGeom prst="ellipse">
              <a:avLst/>
            </a:pr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E56D2ACD-6D66-4257-A6DF-718A7F293D0E}"/>
                </a:ext>
              </a:extLst>
            </p:cNvPr>
            <p:cNvSpPr/>
            <p:nvPr/>
          </p:nvSpPr>
          <p:spPr>
            <a:xfrm>
              <a:off x="7222025" y="5163885"/>
              <a:ext cx="558000" cy="3420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TextBox 29"/>
          <p:cNvSpPr txBox="1"/>
          <p:nvPr/>
        </p:nvSpPr>
        <p:spPr>
          <a:xfrm>
            <a:off x="9527213" y="3236399"/>
            <a:ext cx="301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各類公務文件完成處理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後皆應歸檔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4624319" y="5016505"/>
            <a:ext cx="3097629" cy="133154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4699001" y="5420497"/>
            <a:ext cx="2993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什麼是檔案？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 rot="19928526">
            <a:off x="8399821" y="4709021"/>
            <a:ext cx="428232" cy="33244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群組 3"/>
          <p:cNvGrpSpPr/>
          <p:nvPr/>
        </p:nvGrpSpPr>
        <p:grpSpPr>
          <a:xfrm>
            <a:off x="405313" y="1002296"/>
            <a:ext cx="11448798" cy="3429734"/>
            <a:chOff x="387384" y="1587928"/>
            <a:chExt cx="11448798" cy="3429734"/>
          </a:xfrm>
        </p:grpSpPr>
        <p:grpSp>
          <p:nvGrpSpPr>
            <p:cNvPr id="3" name="群組 2"/>
            <p:cNvGrpSpPr/>
            <p:nvPr/>
          </p:nvGrpSpPr>
          <p:grpSpPr>
            <a:xfrm>
              <a:off x="387384" y="1587928"/>
              <a:ext cx="11448798" cy="3429734"/>
              <a:chOff x="369454" y="1157915"/>
              <a:chExt cx="11448798" cy="3429734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C225B0C-11D1-4B18-8437-A8A62D5BD169}"/>
                  </a:ext>
                </a:extLst>
              </p:cNvPr>
              <p:cNvGrpSpPr/>
              <p:nvPr/>
            </p:nvGrpSpPr>
            <p:grpSpPr>
              <a:xfrm>
                <a:off x="369454" y="2173198"/>
                <a:ext cx="11259128" cy="2414451"/>
                <a:chOff x="383938" y="3765577"/>
                <a:chExt cx="6749462" cy="2182035"/>
              </a:xfrm>
            </p:grpSpPr>
            <p:sp>
              <p:nvSpPr>
                <p:cNvPr id="6" name="L-Shape 4">
                  <a:extLst>
                    <a:ext uri="{FF2B5EF4-FFF2-40B4-BE49-F238E27FC236}">
                      <a16:creationId xmlns:a16="http://schemas.microsoft.com/office/drawing/2014/main" id="{08FAEC1B-CF12-4B6D-AD54-C8F6AC29B810}"/>
                    </a:ext>
                  </a:extLst>
                </p:cNvPr>
                <p:cNvSpPr/>
                <p:nvPr/>
              </p:nvSpPr>
              <p:spPr>
                <a:xfrm rot="10800000" flipH="1">
                  <a:off x="5601029" y="4236047"/>
                  <a:ext cx="1532371" cy="715762"/>
                </a:xfrm>
                <a:prstGeom prst="corner">
                  <a:avLst>
                    <a:gd name="adj1" fmla="val 19327"/>
                    <a:gd name="adj2" fmla="val 19583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" name="L-Shape 5">
                  <a:extLst>
                    <a:ext uri="{FF2B5EF4-FFF2-40B4-BE49-F238E27FC236}">
                      <a16:creationId xmlns:a16="http://schemas.microsoft.com/office/drawing/2014/main" id="{AF7BB446-185E-48E2-96E4-14A1B8933107}"/>
                    </a:ext>
                  </a:extLst>
                </p:cNvPr>
                <p:cNvSpPr/>
                <p:nvPr/>
              </p:nvSpPr>
              <p:spPr>
                <a:xfrm rot="10800000" flipH="1">
                  <a:off x="3865669" y="4575626"/>
                  <a:ext cx="1672562" cy="715762"/>
                </a:xfrm>
                <a:prstGeom prst="corner">
                  <a:avLst>
                    <a:gd name="adj1" fmla="val 19327"/>
                    <a:gd name="adj2" fmla="val 19583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8" name="L-Shape 6">
                  <a:extLst>
                    <a:ext uri="{FF2B5EF4-FFF2-40B4-BE49-F238E27FC236}">
                      <a16:creationId xmlns:a16="http://schemas.microsoft.com/office/drawing/2014/main" id="{461ABBBA-CF75-4F41-B05C-9B19FB93C94D}"/>
                    </a:ext>
                  </a:extLst>
                </p:cNvPr>
                <p:cNvSpPr/>
                <p:nvPr/>
              </p:nvSpPr>
              <p:spPr>
                <a:xfrm rot="10800000" flipH="1">
                  <a:off x="2225251" y="4907816"/>
                  <a:ext cx="1590571" cy="715762"/>
                </a:xfrm>
                <a:prstGeom prst="corner">
                  <a:avLst>
                    <a:gd name="adj1" fmla="val 19327"/>
                    <a:gd name="adj2" fmla="val 1958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" name="L-Shape 7">
                  <a:extLst>
                    <a:ext uri="{FF2B5EF4-FFF2-40B4-BE49-F238E27FC236}">
                      <a16:creationId xmlns:a16="http://schemas.microsoft.com/office/drawing/2014/main" id="{3CC264D6-0415-4C45-80E1-091F7CA2D5B4}"/>
                    </a:ext>
                  </a:extLst>
                </p:cNvPr>
                <p:cNvSpPr/>
                <p:nvPr/>
              </p:nvSpPr>
              <p:spPr>
                <a:xfrm rot="10800000" flipH="1">
                  <a:off x="383938" y="5231850"/>
                  <a:ext cx="1770480" cy="715762"/>
                </a:xfrm>
                <a:prstGeom prst="corner">
                  <a:avLst>
                    <a:gd name="adj1" fmla="val 19327"/>
                    <a:gd name="adj2" fmla="val 19583"/>
                  </a:avLst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" name="Rectangle 6">
                  <a:extLst>
                    <a:ext uri="{FF2B5EF4-FFF2-40B4-BE49-F238E27FC236}">
                      <a16:creationId xmlns:a16="http://schemas.microsoft.com/office/drawing/2014/main" id="{AB30F74E-C79D-4CE4-9A2B-38BBB200EE73}"/>
                    </a:ext>
                  </a:extLst>
                </p:cNvPr>
                <p:cNvSpPr/>
                <p:nvPr/>
              </p:nvSpPr>
              <p:spPr>
                <a:xfrm>
                  <a:off x="1824313" y="4763274"/>
                  <a:ext cx="323712" cy="4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648072">
                      <a:moveTo>
                        <a:pt x="629716" y="0"/>
                      </a:moveTo>
                      <a:lnTo>
                        <a:pt x="648072" y="0"/>
                      </a:lnTo>
                      <a:lnTo>
                        <a:pt x="648072" y="648072"/>
                      </a:lnTo>
                      <a:lnTo>
                        <a:pt x="0" y="648072"/>
                      </a:lnTo>
                      <a:lnTo>
                        <a:pt x="0" y="633586"/>
                      </a:lnTo>
                      <a:cubicBezTo>
                        <a:pt x="347978" y="633586"/>
                        <a:pt x="630070" y="351494"/>
                        <a:pt x="630070" y="3516"/>
                      </a:cubicBezTo>
                      <a:cubicBezTo>
                        <a:pt x="630070" y="2343"/>
                        <a:pt x="630067" y="1170"/>
                        <a:pt x="629716" y="0"/>
                      </a:cubicBezTo>
                      <a:close/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ectangle 6">
                  <a:extLst>
                    <a:ext uri="{FF2B5EF4-FFF2-40B4-BE49-F238E27FC236}">
                      <a16:creationId xmlns:a16="http://schemas.microsoft.com/office/drawing/2014/main" id="{C2D48941-B89F-45F4-924B-C14D6EF1D6F1}"/>
                    </a:ext>
                  </a:extLst>
                </p:cNvPr>
                <p:cNvSpPr/>
                <p:nvPr/>
              </p:nvSpPr>
              <p:spPr>
                <a:xfrm>
                  <a:off x="3486298" y="4423086"/>
                  <a:ext cx="323712" cy="4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648072">
                      <a:moveTo>
                        <a:pt x="629716" y="0"/>
                      </a:moveTo>
                      <a:lnTo>
                        <a:pt x="648072" y="0"/>
                      </a:lnTo>
                      <a:lnTo>
                        <a:pt x="648072" y="648072"/>
                      </a:lnTo>
                      <a:lnTo>
                        <a:pt x="0" y="648072"/>
                      </a:lnTo>
                      <a:lnTo>
                        <a:pt x="0" y="633586"/>
                      </a:lnTo>
                      <a:cubicBezTo>
                        <a:pt x="347978" y="633586"/>
                        <a:pt x="630070" y="351494"/>
                        <a:pt x="630070" y="3516"/>
                      </a:cubicBezTo>
                      <a:cubicBezTo>
                        <a:pt x="630070" y="2343"/>
                        <a:pt x="630067" y="1170"/>
                        <a:pt x="629716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Rectangle 6">
                  <a:extLst>
                    <a:ext uri="{FF2B5EF4-FFF2-40B4-BE49-F238E27FC236}">
                      <a16:creationId xmlns:a16="http://schemas.microsoft.com/office/drawing/2014/main" id="{AD16794B-FAC0-4F8D-8D15-6A8958B7584D}"/>
                    </a:ext>
                  </a:extLst>
                </p:cNvPr>
                <p:cNvSpPr/>
                <p:nvPr/>
              </p:nvSpPr>
              <p:spPr>
                <a:xfrm>
                  <a:off x="5200329" y="4105867"/>
                  <a:ext cx="323712" cy="4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648072">
                      <a:moveTo>
                        <a:pt x="629716" y="0"/>
                      </a:moveTo>
                      <a:lnTo>
                        <a:pt x="648072" y="0"/>
                      </a:lnTo>
                      <a:lnTo>
                        <a:pt x="648072" y="648072"/>
                      </a:lnTo>
                      <a:lnTo>
                        <a:pt x="0" y="648072"/>
                      </a:lnTo>
                      <a:lnTo>
                        <a:pt x="0" y="633586"/>
                      </a:lnTo>
                      <a:cubicBezTo>
                        <a:pt x="347978" y="633586"/>
                        <a:pt x="630070" y="351494"/>
                        <a:pt x="630070" y="3516"/>
                      </a:cubicBezTo>
                      <a:cubicBezTo>
                        <a:pt x="630070" y="2343"/>
                        <a:pt x="630067" y="1170"/>
                        <a:pt x="629716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3" name="Rectangle 6">
                  <a:extLst>
                    <a:ext uri="{FF2B5EF4-FFF2-40B4-BE49-F238E27FC236}">
                      <a16:creationId xmlns:a16="http://schemas.microsoft.com/office/drawing/2014/main" id="{DE385379-113C-4167-8158-99B2D8924E66}"/>
                    </a:ext>
                  </a:extLst>
                </p:cNvPr>
                <p:cNvSpPr/>
                <p:nvPr/>
              </p:nvSpPr>
              <p:spPr>
                <a:xfrm>
                  <a:off x="6809688" y="3765577"/>
                  <a:ext cx="323712" cy="4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648072">
                      <a:moveTo>
                        <a:pt x="629716" y="0"/>
                      </a:moveTo>
                      <a:lnTo>
                        <a:pt x="648072" y="0"/>
                      </a:lnTo>
                      <a:lnTo>
                        <a:pt x="648072" y="648072"/>
                      </a:lnTo>
                      <a:lnTo>
                        <a:pt x="0" y="648072"/>
                      </a:lnTo>
                      <a:lnTo>
                        <a:pt x="0" y="633586"/>
                      </a:lnTo>
                      <a:cubicBezTo>
                        <a:pt x="347978" y="633586"/>
                        <a:pt x="630070" y="351494"/>
                        <a:pt x="630070" y="3516"/>
                      </a:cubicBezTo>
                      <a:cubicBezTo>
                        <a:pt x="630070" y="2343"/>
                        <a:pt x="630067" y="1170"/>
                        <a:pt x="62971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6" name="TextBox 24">
                <a:extLst>
                  <a:ext uri="{FF2B5EF4-FFF2-40B4-BE49-F238E27FC236}">
                    <a16:creationId xmlns:a16="http://schemas.microsoft.com/office/drawing/2014/main" id="{C14DFAC0-9110-4995-94B8-8A7C701703B4}"/>
                  </a:ext>
                </a:extLst>
              </p:cNvPr>
              <p:cNvSpPr txBox="1"/>
              <p:nvPr/>
            </p:nvSpPr>
            <p:spPr>
              <a:xfrm>
                <a:off x="524428" y="3190879"/>
                <a:ext cx="254958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檔案點收</a:t>
                </a:r>
                <a:endPara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</a:endParaRPr>
              </a:p>
            </p:txBody>
          </p:sp>
          <p:grpSp>
            <p:nvGrpSpPr>
              <p:cNvPr id="17" name="群組 16"/>
              <p:cNvGrpSpPr/>
              <p:nvPr/>
            </p:nvGrpSpPr>
            <p:grpSpPr>
              <a:xfrm>
                <a:off x="7176554" y="1476629"/>
                <a:ext cx="792000" cy="792000"/>
                <a:chOff x="1469328" y="4389107"/>
                <a:chExt cx="912435" cy="912435"/>
              </a:xfrm>
              <a:solidFill>
                <a:srgbClr val="A9D18E"/>
              </a:solidFill>
            </p:grpSpPr>
            <p:sp>
              <p:nvSpPr>
                <p:cNvPr id="18" name="Oval 14"/>
                <p:cNvSpPr/>
                <p:nvPr/>
              </p:nvSpPr>
              <p:spPr>
                <a:xfrm>
                  <a:off x="1469328" y="4389107"/>
                  <a:ext cx="912435" cy="912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9" name="Oval 21"/>
                <p:cNvSpPr>
                  <a:spLocks noChangeAspect="1"/>
                </p:cNvSpPr>
                <p:nvPr/>
              </p:nvSpPr>
              <p:spPr>
                <a:xfrm>
                  <a:off x="1697946" y="4615823"/>
                  <a:ext cx="455201" cy="4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>
                <a:off x="4381013" y="1986003"/>
                <a:ext cx="792000" cy="792000"/>
                <a:chOff x="3559432" y="2372883"/>
                <a:chExt cx="912435" cy="912435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1" name="Oval 22"/>
                <p:cNvSpPr/>
                <p:nvPr/>
              </p:nvSpPr>
              <p:spPr>
                <a:xfrm>
                  <a:off x="3559432" y="2372883"/>
                  <a:ext cx="912435" cy="912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2" name="Rectangle 9"/>
                <p:cNvSpPr/>
                <p:nvPr/>
              </p:nvSpPr>
              <p:spPr>
                <a:xfrm>
                  <a:off x="3798266" y="2604535"/>
                  <a:ext cx="454273" cy="425240"/>
                </a:xfrm>
                <a:custGeom>
                  <a:avLst/>
                  <a:gdLst>
                    <a:gd name="connsiteX0" fmla="*/ 833935 w 3239999"/>
                    <a:gd name="connsiteY0" fmla="*/ 22 h 3032924"/>
                    <a:gd name="connsiteX1" fmla="*/ 1576606 w 3239999"/>
                    <a:gd name="connsiteY1" fmla="*/ 402054 h 3032924"/>
                    <a:gd name="connsiteX2" fmla="*/ 1576606 w 3239999"/>
                    <a:gd name="connsiteY2" fmla="*/ 430441 h 3032924"/>
                    <a:gd name="connsiteX3" fmla="*/ 1576606 w 3239999"/>
                    <a:gd name="connsiteY3" fmla="*/ 526981 h 3032924"/>
                    <a:gd name="connsiteX4" fmla="*/ 1576606 w 3239999"/>
                    <a:gd name="connsiteY4" fmla="*/ 2765302 h 3032924"/>
                    <a:gd name="connsiteX5" fmla="*/ 378630 w 3239999"/>
                    <a:gd name="connsiteY5" fmla="*/ 2472117 h 3032924"/>
                    <a:gd name="connsiteX6" fmla="*/ 384918 w 3239999"/>
                    <a:gd name="connsiteY6" fmla="*/ 526981 h 3032924"/>
                    <a:gd name="connsiteX7" fmla="*/ 239143 w 3239999"/>
                    <a:gd name="connsiteY7" fmla="*/ 526981 h 3032924"/>
                    <a:gd name="connsiteX8" fmla="*/ 239143 w 3239999"/>
                    <a:gd name="connsiteY8" fmla="*/ 2776423 h 3032924"/>
                    <a:gd name="connsiteX9" fmla="*/ 1576606 w 3239999"/>
                    <a:gd name="connsiteY9" fmla="*/ 2776423 h 3032924"/>
                    <a:gd name="connsiteX10" fmla="*/ 1576606 w 3239999"/>
                    <a:gd name="connsiteY10" fmla="*/ 2778202 h 3032924"/>
                    <a:gd name="connsiteX11" fmla="*/ 1663394 w 3239999"/>
                    <a:gd name="connsiteY11" fmla="*/ 2778202 h 3032924"/>
                    <a:gd name="connsiteX12" fmla="*/ 1663394 w 3239999"/>
                    <a:gd name="connsiteY12" fmla="*/ 2776423 h 3032924"/>
                    <a:gd name="connsiteX13" fmla="*/ 3000856 w 3239999"/>
                    <a:gd name="connsiteY13" fmla="*/ 2776423 h 3032924"/>
                    <a:gd name="connsiteX14" fmla="*/ 3000856 w 3239999"/>
                    <a:gd name="connsiteY14" fmla="*/ 526981 h 3032924"/>
                    <a:gd name="connsiteX15" fmla="*/ 2855082 w 3239999"/>
                    <a:gd name="connsiteY15" fmla="*/ 526981 h 3032924"/>
                    <a:gd name="connsiteX16" fmla="*/ 2861369 w 3239999"/>
                    <a:gd name="connsiteY16" fmla="*/ 2472117 h 3032924"/>
                    <a:gd name="connsiteX17" fmla="*/ 1663394 w 3239999"/>
                    <a:gd name="connsiteY17" fmla="*/ 2765302 h 3032924"/>
                    <a:gd name="connsiteX18" fmla="*/ 1663394 w 3239999"/>
                    <a:gd name="connsiteY18" fmla="*/ 526981 h 3032924"/>
                    <a:gd name="connsiteX19" fmla="*/ 1663394 w 3239999"/>
                    <a:gd name="connsiteY19" fmla="*/ 430441 h 3032924"/>
                    <a:gd name="connsiteX20" fmla="*/ 1663394 w 3239999"/>
                    <a:gd name="connsiteY20" fmla="*/ 402054 h 3032924"/>
                    <a:gd name="connsiteX21" fmla="*/ 2406065 w 3239999"/>
                    <a:gd name="connsiteY21" fmla="*/ 22 h 3032924"/>
                    <a:gd name="connsiteX22" fmla="*/ 2853673 w 3239999"/>
                    <a:gd name="connsiteY22" fmla="*/ 91100 h 3032924"/>
                    <a:gd name="connsiteX23" fmla="*/ 2854770 w 3239999"/>
                    <a:gd name="connsiteY23" fmla="*/ 430441 h 3032924"/>
                    <a:gd name="connsiteX24" fmla="*/ 3120669 w 3239999"/>
                    <a:gd name="connsiteY24" fmla="*/ 428517 h 3032924"/>
                    <a:gd name="connsiteX25" fmla="*/ 3120669 w 3239999"/>
                    <a:gd name="connsiteY25" fmla="*/ 738345 h 3032924"/>
                    <a:gd name="connsiteX26" fmla="*/ 3239999 w 3239999"/>
                    <a:gd name="connsiteY26" fmla="*/ 738345 h 3032924"/>
                    <a:gd name="connsiteX27" fmla="*/ 3239999 w 3239999"/>
                    <a:gd name="connsiteY27" fmla="*/ 3032924 h 3032924"/>
                    <a:gd name="connsiteX28" fmla="*/ 0 w 3239999"/>
                    <a:gd name="connsiteY28" fmla="*/ 3032924 h 3032924"/>
                    <a:gd name="connsiteX29" fmla="*/ 0 w 3239999"/>
                    <a:gd name="connsiteY29" fmla="*/ 738345 h 3032924"/>
                    <a:gd name="connsiteX30" fmla="*/ 102477 w 3239999"/>
                    <a:gd name="connsiteY30" fmla="*/ 738345 h 3032924"/>
                    <a:gd name="connsiteX31" fmla="*/ 102477 w 3239999"/>
                    <a:gd name="connsiteY31" fmla="*/ 428517 h 3032924"/>
                    <a:gd name="connsiteX32" fmla="*/ 385229 w 3239999"/>
                    <a:gd name="connsiteY32" fmla="*/ 430441 h 3032924"/>
                    <a:gd name="connsiteX33" fmla="*/ 386326 w 3239999"/>
                    <a:gd name="connsiteY33" fmla="*/ 91100 h 3032924"/>
                    <a:gd name="connsiteX34" fmla="*/ 833935 w 3239999"/>
                    <a:gd name="connsiteY34" fmla="*/ 22 h 3032924"/>
                    <a:gd name="connsiteX0" fmla="*/ 833935 w 3239999"/>
                    <a:gd name="connsiteY0" fmla="*/ 22 h 3032924"/>
                    <a:gd name="connsiteX1" fmla="*/ 1576606 w 3239999"/>
                    <a:gd name="connsiteY1" fmla="*/ 402054 h 3032924"/>
                    <a:gd name="connsiteX2" fmla="*/ 1576606 w 3239999"/>
                    <a:gd name="connsiteY2" fmla="*/ 430441 h 3032924"/>
                    <a:gd name="connsiteX3" fmla="*/ 1576606 w 3239999"/>
                    <a:gd name="connsiteY3" fmla="*/ 526981 h 3032924"/>
                    <a:gd name="connsiteX4" fmla="*/ 1576606 w 3239999"/>
                    <a:gd name="connsiteY4" fmla="*/ 2765302 h 3032924"/>
                    <a:gd name="connsiteX5" fmla="*/ 378630 w 3239999"/>
                    <a:gd name="connsiteY5" fmla="*/ 2472117 h 3032924"/>
                    <a:gd name="connsiteX6" fmla="*/ 384918 w 3239999"/>
                    <a:gd name="connsiteY6" fmla="*/ 526981 h 3032924"/>
                    <a:gd name="connsiteX7" fmla="*/ 239143 w 3239999"/>
                    <a:gd name="connsiteY7" fmla="*/ 526981 h 3032924"/>
                    <a:gd name="connsiteX8" fmla="*/ 239143 w 3239999"/>
                    <a:gd name="connsiteY8" fmla="*/ 2776423 h 3032924"/>
                    <a:gd name="connsiteX9" fmla="*/ 1576606 w 3239999"/>
                    <a:gd name="connsiteY9" fmla="*/ 2776423 h 3032924"/>
                    <a:gd name="connsiteX10" fmla="*/ 1576606 w 3239999"/>
                    <a:gd name="connsiteY10" fmla="*/ 2778202 h 3032924"/>
                    <a:gd name="connsiteX11" fmla="*/ 1663394 w 3239999"/>
                    <a:gd name="connsiteY11" fmla="*/ 2778202 h 3032924"/>
                    <a:gd name="connsiteX12" fmla="*/ 1663394 w 3239999"/>
                    <a:gd name="connsiteY12" fmla="*/ 2776423 h 3032924"/>
                    <a:gd name="connsiteX13" fmla="*/ 3000856 w 3239999"/>
                    <a:gd name="connsiteY13" fmla="*/ 2776423 h 3032924"/>
                    <a:gd name="connsiteX14" fmla="*/ 3000856 w 3239999"/>
                    <a:gd name="connsiteY14" fmla="*/ 526981 h 3032924"/>
                    <a:gd name="connsiteX15" fmla="*/ 2855082 w 3239999"/>
                    <a:gd name="connsiteY15" fmla="*/ 526981 h 3032924"/>
                    <a:gd name="connsiteX16" fmla="*/ 2861369 w 3239999"/>
                    <a:gd name="connsiteY16" fmla="*/ 2472117 h 3032924"/>
                    <a:gd name="connsiteX17" fmla="*/ 1663394 w 3239999"/>
                    <a:gd name="connsiteY17" fmla="*/ 2765302 h 3032924"/>
                    <a:gd name="connsiteX18" fmla="*/ 1663394 w 3239999"/>
                    <a:gd name="connsiteY18" fmla="*/ 526981 h 3032924"/>
                    <a:gd name="connsiteX19" fmla="*/ 1663394 w 3239999"/>
                    <a:gd name="connsiteY19" fmla="*/ 430441 h 3032924"/>
                    <a:gd name="connsiteX20" fmla="*/ 1663394 w 3239999"/>
                    <a:gd name="connsiteY20" fmla="*/ 402054 h 3032924"/>
                    <a:gd name="connsiteX21" fmla="*/ 2406065 w 3239999"/>
                    <a:gd name="connsiteY21" fmla="*/ 22 h 3032924"/>
                    <a:gd name="connsiteX22" fmla="*/ 2853673 w 3239999"/>
                    <a:gd name="connsiteY22" fmla="*/ 91100 h 3032924"/>
                    <a:gd name="connsiteX23" fmla="*/ 2854770 w 3239999"/>
                    <a:gd name="connsiteY23" fmla="*/ 430441 h 3032924"/>
                    <a:gd name="connsiteX24" fmla="*/ 3120669 w 3239999"/>
                    <a:gd name="connsiteY24" fmla="*/ 428517 h 3032924"/>
                    <a:gd name="connsiteX25" fmla="*/ 3120669 w 3239999"/>
                    <a:gd name="connsiteY25" fmla="*/ 738345 h 3032924"/>
                    <a:gd name="connsiteX26" fmla="*/ 3239999 w 3239999"/>
                    <a:gd name="connsiteY26" fmla="*/ 738345 h 3032924"/>
                    <a:gd name="connsiteX27" fmla="*/ 3239999 w 3239999"/>
                    <a:gd name="connsiteY27" fmla="*/ 3032924 h 3032924"/>
                    <a:gd name="connsiteX28" fmla="*/ 0 w 3239999"/>
                    <a:gd name="connsiteY28" fmla="*/ 3032924 h 3032924"/>
                    <a:gd name="connsiteX29" fmla="*/ 0 w 3239999"/>
                    <a:gd name="connsiteY29" fmla="*/ 738345 h 3032924"/>
                    <a:gd name="connsiteX30" fmla="*/ 102477 w 3239999"/>
                    <a:gd name="connsiteY30" fmla="*/ 738345 h 3032924"/>
                    <a:gd name="connsiteX31" fmla="*/ 102477 w 3239999"/>
                    <a:gd name="connsiteY31" fmla="*/ 428517 h 3032924"/>
                    <a:gd name="connsiteX32" fmla="*/ 385229 w 3239999"/>
                    <a:gd name="connsiteY32" fmla="*/ 430441 h 3032924"/>
                    <a:gd name="connsiteX33" fmla="*/ 386326 w 3239999"/>
                    <a:gd name="connsiteY33" fmla="*/ 91100 h 3032924"/>
                    <a:gd name="connsiteX34" fmla="*/ 833935 w 3239999"/>
                    <a:gd name="connsiteY34" fmla="*/ 22 h 3032924"/>
                    <a:gd name="connsiteX0" fmla="*/ 833935 w 3239999"/>
                    <a:gd name="connsiteY0" fmla="*/ 22 h 3032924"/>
                    <a:gd name="connsiteX1" fmla="*/ 1576606 w 3239999"/>
                    <a:gd name="connsiteY1" fmla="*/ 402054 h 3032924"/>
                    <a:gd name="connsiteX2" fmla="*/ 1576606 w 3239999"/>
                    <a:gd name="connsiteY2" fmla="*/ 430441 h 3032924"/>
                    <a:gd name="connsiteX3" fmla="*/ 1576606 w 3239999"/>
                    <a:gd name="connsiteY3" fmla="*/ 526981 h 3032924"/>
                    <a:gd name="connsiteX4" fmla="*/ 1576606 w 3239999"/>
                    <a:gd name="connsiteY4" fmla="*/ 2765302 h 3032924"/>
                    <a:gd name="connsiteX5" fmla="*/ 378630 w 3239999"/>
                    <a:gd name="connsiteY5" fmla="*/ 2472117 h 3032924"/>
                    <a:gd name="connsiteX6" fmla="*/ 384918 w 3239999"/>
                    <a:gd name="connsiteY6" fmla="*/ 526981 h 3032924"/>
                    <a:gd name="connsiteX7" fmla="*/ 239143 w 3239999"/>
                    <a:gd name="connsiteY7" fmla="*/ 526981 h 3032924"/>
                    <a:gd name="connsiteX8" fmla="*/ 239143 w 3239999"/>
                    <a:gd name="connsiteY8" fmla="*/ 2776423 h 3032924"/>
                    <a:gd name="connsiteX9" fmla="*/ 1576606 w 3239999"/>
                    <a:gd name="connsiteY9" fmla="*/ 2776423 h 3032924"/>
                    <a:gd name="connsiteX10" fmla="*/ 1576606 w 3239999"/>
                    <a:gd name="connsiteY10" fmla="*/ 2778202 h 3032924"/>
                    <a:gd name="connsiteX11" fmla="*/ 1663394 w 3239999"/>
                    <a:gd name="connsiteY11" fmla="*/ 2778202 h 3032924"/>
                    <a:gd name="connsiteX12" fmla="*/ 1663394 w 3239999"/>
                    <a:gd name="connsiteY12" fmla="*/ 2776423 h 3032924"/>
                    <a:gd name="connsiteX13" fmla="*/ 3000856 w 3239999"/>
                    <a:gd name="connsiteY13" fmla="*/ 2776423 h 3032924"/>
                    <a:gd name="connsiteX14" fmla="*/ 3000856 w 3239999"/>
                    <a:gd name="connsiteY14" fmla="*/ 526981 h 3032924"/>
                    <a:gd name="connsiteX15" fmla="*/ 2855082 w 3239999"/>
                    <a:gd name="connsiteY15" fmla="*/ 526981 h 3032924"/>
                    <a:gd name="connsiteX16" fmla="*/ 2861369 w 3239999"/>
                    <a:gd name="connsiteY16" fmla="*/ 2472117 h 3032924"/>
                    <a:gd name="connsiteX17" fmla="*/ 1663394 w 3239999"/>
                    <a:gd name="connsiteY17" fmla="*/ 2765302 h 3032924"/>
                    <a:gd name="connsiteX18" fmla="*/ 1663394 w 3239999"/>
                    <a:gd name="connsiteY18" fmla="*/ 526981 h 3032924"/>
                    <a:gd name="connsiteX19" fmla="*/ 1663394 w 3239999"/>
                    <a:gd name="connsiteY19" fmla="*/ 430441 h 3032924"/>
                    <a:gd name="connsiteX20" fmla="*/ 1663394 w 3239999"/>
                    <a:gd name="connsiteY20" fmla="*/ 402054 h 3032924"/>
                    <a:gd name="connsiteX21" fmla="*/ 2406065 w 3239999"/>
                    <a:gd name="connsiteY21" fmla="*/ 22 h 3032924"/>
                    <a:gd name="connsiteX22" fmla="*/ 2853673 w 3239999"/>
                    <a:gd name="connsiteY22" fmla="*/ 91100 h 3032924"/>
                    <a:gd name="connsiteX23" fmla="*/ 2854770 w 3239999"/>
                    <a:gd name="connsiteY23" fmla="*/ 430441 h 3032924"/>
                    <a:gd name="connsiteX24" fmla="*/ 3120669 w 3239999"/>
                    <a:gd name="connsiteY24" fmla="*/ 428517 h 3032924"/>
                    <a:gd name="connsiteX25" fmla="*/ 3120669 w 3239999"/>
                    <a:gd name="connsiteY25" fmla="*/ 738345 h 3032924"/>
                    <a:gd name="connsiteX26" fmla="*/ 3239999 w 3239999"/>
                    <a:gd name="connsiteY26" fmla="*/ 738345 h 3032924"/>
                    <a:gd name="connsiteX27" fmla="*/ 3239999 w 3239999"/>
                    <a:gd name="connsiteY27" fmla="*/ 3032924 h 3032924"/>
                    <a:gd name="connsiteX28" fmla="*/ 0 w 3239999"/>
                    <a:gd name="connsiteY28" fmla="*/ 3032924 h 3032924"/>
                    <a:gd name="connsiteX29" fmla="*/ 0 w 3239999"/>
                    <a:gd name="connsiteY29" fmla="*/ 738345 h 3032924"/>
                    <a:gd name="connsiteX30" fmla="*/ 102477 w 3239999"/>
                    <a:gd name="connsiteY30" fmla="*/ 738345 h 3032924"/>
                    <a:gd name="connsiteX31" fmla="*/ 102477 w 3239999"/>
                    <a:gd name="connsiteY31" fmla="*/ 428517 h 3032924"/>
                    <a:gd name="connsiteX32" fmla="*/ 385229 w 3239999"/>
                    <a:gd name="connsiteY32" fmla="*/ 430441 h 3032924"/>
                    <a:gd name="connsiteX33" fmla="*/ 386326 w 3239999"/>
                    <a:gd name="connsiteY33" fmla="*/ 91100 h 3032924"/>
                    <a:gd name="connsiteX34" fmla="*/ 833935 w 3239999"/>
                    <a:gd name="connsiteY34" fmla="*/ 2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29618 w 3239999"/>
                    <a:gd name="connsiteY32" fmla="*/ 2690698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2991331 w 3239999"/>
                    <a:gd name="connsiteY3" fmla="*/ 2709748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29618 w 3239999"/>
                    <a:gd name="connsiteY32" fmla="*/ 2690698 h 3032924"/>
                    <a:gd name="connsiteX33" fmla="*/ 1576606 w 3239999"/>
                    <a:gd name="connsiteY33" fmla="*/ 2776423 h 303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239999" h="3032924">
                      <a:moveTo>
                        <a:pt x="1576606" y="2778202"/>
                      </a:moveTo>
                      <a:cubicBezTo>
                        <a:pt x="1576606" y="2778795"/>
                        <a:pt x="1663394" y="2792670"/>
                        <a:pt x="1663394" y="2778202"/>
                      </a:cubicBezTo>
                      <a:lnTo>
                        <a:pt x="1663394" y="2776423"/>
                      </a:lnTo>
                      <a:cubicBezTo>
                        <a:pt x="2185083" y="2605634"/>
                        <a:pt x="2444552" y="2500589"/>
                        <a:pt x="2991331" y="2709748"/>
                      </a:cubicBezTo>
                      <a:lnTo>
                        <a:pt x="3000856" y="526981"/>
                      </a:lnTo>
                      <a:lnTo>
                        <a:pt x="2855082" y="526981"/>
                      </a:lnTo>
                      <a:cubicBezTo>
                        <a:pt x="2857178" y="1175360"/>
                        <a:pt x="2859273" y="1823738"/>
                        <a:pt x="2861369" y="2472117"/>
                      </a:cubicBezTo>
                      <a:cubicBezTo>
                        <a:pt x="2483869" y="2318121"/>
                        <a:pt x="2052449" y="2439541"/>
                        <a:pt x="1663394" y="2765302"/>
                      </a:cubicBezTo>
                      <a:lnTo>
                        <a:pt x="1663394" y="526981"/>
                      </a:lnTo>
                      <a:lnTo>
                        <a:pt x="1663394" y="430441"/>
                      </a:lnTo>
                      <a:lnTo>
                        <a:pt x="1663394" y="402054"/>
                      </a:lnTo>
                      <a:cubicBezTo>
                        <a:pt x="1896442" y="149589"/>
                        <a:pt x="2115835" y="2106"/>
                        <a:pt x="2406065" y="22"/>
                      </a:cubicBezTo>
                      <a:cubicBezTo>
                        <a:pt x="2537987" y="-925"/>
                        <a:pt x="2684544" y="28169"/>
                        <a:pt x="2853673" y="91100"/>
                      </a:cubicBezTo>
                      <a:cubicBezTo>
                        <a:pt x="2854039" y="204214"/>
                        <a:pt x="2854404" y="317327"/>
                        <a:pt x="2854770" y="430441"/>
                      </a:cubicBezTo>
                      <a:lnTo>
                        <a:pt x="3120669" y="428517"/>
                      </a:lnTo>
                      <a:lnTo>
                        <a:pt x="3120669" y="738345"/>
                      </a:lnTo>
                      <a:lnTo>
                        <a:pt x="3239999" y="738345"/>
                      </a:lnTo>
                      <a:lnTo>
                        <a:pt x="3239999" y="3032924"/>
                      </a:lnTo>
                      <a:lnTo>
                        <a:pt x="0" y="3032924"/>
                      </a:lnTo>
                      <a:lnTo>
                        <a:pt x="0" y="738345"/>
                      </a:lnTo>
                      <a:lnTo>
                        <a:pt x="102477" y="738345"/>
                      </a:lnTo>
                      <a:lnTo>
                        <a:pt x="102477" y="428517"/>
                      </a:lnTo>
                      <a:lnTo>
                        <a:pt x="385229" y="430441"/>
                      </a:lnTo>
                      <a:cubicBezTo>
                        <a:pt x="385595" y="317327"/>
                        <a:pt x="385960" y="204214"/>
                        <a:pt x="386326" y="91100"/>
                      </a:cubicBezTo>
                      <a:cubicBezTo>
                        <a:pt x="555455" y="28169"/>
                        <a:pt x="702013" y="-925"/>
                        <a:pt x="833935" y="22"/>
                      </a:cubicBezTo>
                      <a:cubicBezTo>
                        <a:pt x="1124164" y="2106"/>
                        <a:pt x="1343558" y="149589"/>
                        <a:pt x="1576606" y="402054"/>
                      </a:cubicBezTo>
                      <a:lnTo>
                        <a:pt x="1576606" y="430441"/>
                      </a:lnTo>
                      <a:lnTo>
                        <a:pt x="1576606" y="526981"/>
                      </a:lnTo>
                      <a:lnTo>
                        <a:pt x="1576606" y="2765302"/>
                      </a:lnTo>
                      <a:cubicBezTo>
                        <a:pt x="1187550" y="2439541"/>
                        <a:pt x="756130" y="2318121"/>
                        <a:pt x="378630" y="2472117"/>
                      </a:cubicBezTo>
                      <a:lnTo>
                        <a:pt x="384918" y="526981"/>
                      </a:lnTo>
                      <a:lnTo>
                        <a:pt x="239143" y="526981"/>
                      </a:lnTo>
                      <a:lnTo>
                        <a:pt x="229618" y="2690698"/>
                      </a:lnTo>
                      <a:cubicBezTo>
                        <a:pt x="773243" y="2466244"/>
                        <a:pt x="1081748" y="2626096"/>
                        <a:pt x="1576606" y="2776423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25" name="Oval 23"/>
              <p:cNvSpPr/>
              <p:nvPr/>
            </p:nvSpPr>
            <p:spPr>
              <a:xfrm>
                <a:off x="9976677" y="1157915"/>
                <a:ext cx="792000" cy="792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  <p:grpSp>
            <p:nvGrpSpPr>
              <p:cNvPr id="2" name="群組 1"/>
              <p:cNvGrpSpPr/>
              <p:nvPr/>
            </p:nvGrpSpPr>
            <p:grpSpPr>
              <a:xfrm>
                <a:off x="1428083" y="2376059"/>
                <a:ext cx="792000" cy="792000"/>
                <a:chOff x="7127289" y="1515050"/>
                <a:chExt cx="792000" cy="792000"/>
              </a:xfrm>
            </p:grpSpPr>
            <p:sp>
              <p:nvSpPr>
                <p:cNvPr id="23" name="Oval 15"/>
                <p:cNvSpPr/>
                <p:nvPr/>
              </p:nvSpPr>
              <p:spPr>
                <a:xfrm>
                  <a:off x="7127289" y="1515050"/>
                  <a:ext cx="792000" cy="792000"/>
                </a:xfrm>
                <a:prstGeom prst="ellipse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6" name="Frame 17">
                  <a:extLst>
                    <a:ext uri="{FF2B5EF4-FFF2-40B4-BE49-F238E27FC236}">
                      <a16:creationId xmlns:a16="http://schemas.microsoft.com/office/drawing/2014/main" id="{1278BF84-DDF3-43F8-88E4-A0F28E4079EF}"/>
                    </a:ext>
                  </a:extLst>
                </p:cNvPr>
                <p:cNvSpPr/>
                <p:nvPr/>
              </p:nvSpPr>
              <p:spPr>
                <a:xfrm>
                  <a:off x="7311479" y="1701894"/>
                  <a:ext cx="406227" cy="406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0000" h="3240000">
                      <a:moveTo>
                        <a:pt x="415456" y="380544"/>
                      </a:moveTo>
                      <a:lnTo>
                        <a:pt x="415456" y="385333"/>
                      </a:lnTo>
                      <a:lnTo>
                        <a:pt x="385333" y="385333"/>
                      </a:lnTo>
                      <a:lnTo>
                        <a:pt x="385333" y="2854667"/>
                      </a:lnTo>
                      <a:lnTo>
                        <a:pt x="1529120" y="2854667"/>
                      </a:lnTo>
                      <a:cubicBezTo>
                        <a:pt x="1267123" y="2430711"/>
                        <a:pt x="997530" y="1721825"/>
                        <a:pt x="436017" y="1672600"/>
                      </a:cubicBezTo>
                      <a:lnTo>
                        <a:pt x="600235" y="1185112"/>
                      </a:lnTo>
                      <a:cubicBezTo>
                        <a:pt x="1132790" y="1359573"/>
                        <a:pt x="1278822" y="1550851"/>
                        <a:pt x="1544730" y="1923929"/>
                      </a:cubicBezTo>
                      <a:cubicBezTo>
                        <a:pt x="1789452" y="1379400"/>
                        <a:pt x="1927092" y="1088696"/>
                        <a:pt x="2233403" y="596568"/>
                      </a:cubicBezTo>
                      <a:lnTo>
                        <a:pt x="2770666" y="596568"/>
                      </a:lnTo>
                      <a:cubicBezTo>
                        <a:pt x="2331495" y="1220469"/>
                        <a:pt x="1907612" y="2113878"/>
                        <a:pt x="1578489" y="2854667"/>
                      </a:cubicBezTo>
                      <a:lnTo>
                        <a:pt x="2854667" y="2854667"/>
                      </a:lnTo>
                      <a:lnTo>
                        <a:pt x="2854667" y="596568"/>
                      </a:lnTo>
                      <a:lnTo>
                        <a:pt x="2858395" y="596568"/>
                      </a:lnTo>
                      <a:lnTo>
                        <a:pt x="2858395" y="380544"/>
                      </a:lnTo>
                      <a:close/>
                      <a:moveTo>
                        <a:pt x="0" y="0"/>
                      </a:moveTo>
                      <a:lnTo>
                        <a:pt x="3240000" y="0"/>
                      </a:lnTo>
                      <a:lnTo>
                        <a:pt x="3240000" y="3240000"/>
                      </a:lnTo>
                      <a:lnTo>
                        <a:pt x="0" y="324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C14DFAC0-9110-4995-94B8-8A7C701703B4}"/>
                  </a:ext>
                </a:extLst>
              </p:cNvPr>
              <p:cNvSpPr txBox="1"/>
              <p:nvPr/>
            </p:nvSpPr>
            <p:spPr>
              <a:xfrm>
                <a:off x="3551053" y="2827134"/>
                <a:ext cx="24071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檔案整理</a:t>
                </a:r>
                <a:endPara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8" name="TextBox 24">
                <a:extLst>
                  <a:ext uri="{FF2B5EF4-FFF2-40B4-BE49-F238E27FC236}">
                    <a16:creationId xmlns:a16="http://schemas.microsoft.com/office/drawing/2014/main" id="{C14DFAC0-9110-4995-94B8-8A7C701703B4}"/>
                  </a:ext>
                </a:extLst>
              </p:cNvPr>
              <p:cNvSpPr txBox="1"/>
              <p:nvPr/>
            </p:nvSpPr>
            <p:spPr>
              <a:xfrm>
                <a:off x="8882684" y="2129837"/>
                <a:ext cx="29355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檔案清理</a:t>
                </a:r>
                <a:endPara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C14DFAC0-9110-4995-94B8-8A7C701703B4}"/>
                  </a:ext>
                </a:extLst>
              </p:cNvPr>
              <p:cNvSpPr txBox="1"/>
              <p:nvPr/>
            </p:nvSpPr>
            <p:spPr>
              <a:xfrm>
                <a:off x="6449035" y="2369297"/>
                <a:ext cx="216490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檔案入庫保管</a:t>
                </a:r>
                <a:endPara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54" name="Rounded Rectangle 51">
              <a:extLst>
                <a:ext uri="{FF2B5EF4-FFF2-40B4-BE49-F238E27FC236}">
                  <a16:creationId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10124868" y="1709886"/>
              <a:ext cx="541566" cy="51002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5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檔案的生命週期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560287" y="3877798"/>
            <a:ext cx="27877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單位將辦畢案件送交檔案管理人員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清點</a:t>
            </a: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3643206" y="3524570"/>
            <a:ext cx="254886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檔案內容及形式進行編目，製作檔案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檢視檔案外觀，將檔案理平並去除不利檔案保存的物品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如訂書針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6454596" y="3121545"/>
            <a:ext cx="254886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整理後的檔案放置於檔案庫房內，並依序排列上架，以利辦理後續檔案調閱作業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9329055" y="2759157"/>
            <a:ext cx="234455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永久檔案由機關留存，定期檔案屆滿保存年限後，經機關首長同意後辦理檔案銷毀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24">
            <a:extLst>
              <a:ext uri="{FF2B5EF4-FFF2-40B4-BE49-F238E27FC236}">
                <a16:creationId xmlns:a16="http://schemas.microsoft.com/office/drawing/2014/main" id="{C14DFAC0-9110-4995-94B8-8A7C701703B4}"/>
              </a:ext>
            </a:extLst>
          </p:cNvPr>
          <p:cNvSpPr txBox="1"/>
          <p:nvPr/>
        </p:nvSpPr>
        <p:spPr>
          <a:xfrm>
            <a:off x="4295214" y="5659493"/>
            <a:ext cx="33976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價值存續與創新循環</a:t>
            </a:r>
            <a:endParaRPr lang="ko-KR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>
            <a:off x="1648131" y="4624390"/>
            <a:ext cx="8750926" cy="894978"/>
            <a:chOff x="1648131" y="4624390"/>
            <a:chExt cx="8750926" cy="894978"/>
          </a:xfrm>
        </p:grpSpPr>
        <p:sp>
          <p:nvSpPr>
            <p:cNvPr id="69" name="上彎箭號 68"/>
            <p:cNvSpPr/>
            <p:nvPr/>
          </p:nvSpPr>
          <p:spPr>
            <a:xfrm flipH="1">
              <a:off x="1648131" y="4738388"/>
              <a:ext cx="8750925" cy="780980"/>
            </a:xfrm>
            <a:prstGeom prst="bentUpArrow">
              <a:avLst>
                <a:gd name="adj1" fmla="val 19261"/>
                <a:gd name="adj2" fmla="val 25000"/>
                <a:gd name="adj3" fmla="val 39922"/>
              </a:avLst>
            </a:pr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0264589" y="4624390"/>
              <a:ext cx="134468" cy="894977"/>
            </a:xfrm>
            <a:prstGeom prst="rect">
              <a:avLst/>
            </a:pr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93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>
            <a:off x="1557623" y="1237376"/>
            <a:ext cx="4930515" cy="5455790"/>
            <a:chOff x="7171945" y="1626487"/>
            <a:chExt cx="4313808" cy="4658948"/>
          </a:xfrm>
        </p:grpSpPr>
        <p:sp>
          <p:nvSpPr>
            <p:cNvPr id="56" name="Oval 25"/>
            <p:cNvSpPr/>
            <p:nvPr/>
          </p:nvSpPr>
          <p:spPr>
            <a:xfrm>
              <a:off x="8955179" y="2318860"/>
              <a:ext cx="943899" cy="9438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27"/>
            <p:cNvSpPr/>
            <p:nvPr/>
          </p:nvSpPr>
          <p:spPr>
            <a:xfrm>
              <a:off x="9325753" y="4125435"/>
              <a:ext cx="2160000" cy="216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0"/>
            <p:cNvSpPr/>
            <p:nvPr/>
          </p:nvSpPr>
          <p:spPr>
            <a:xfrm>
              <a:off x="10062184" y="3405435"/>
              <a:ext cx="720000" cy="720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1"/>
            <p:cNvSpPr/>
            <p:nvPr/>
          </p:nvSpPr>
          <p:spPr>
            <a:xfrm>
              <a:off x="7709071" y="3731746"/>
              <a:ext cx="597317" cy="597317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2"/>
            <p:cNvSpPr/>
            <p:nvPr/>
          </p:nvSpPr>
          <p:spPr>
            <a:xfrm>
              <a:off x="10366592" y="2071284"/>
              <a:ext cx="720000" cy="7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Oval 53"/>
            <p:cNvSpPr/>
            <p:nvPr/>
          </p:nvSpPr>
          <p:spPr>
            <a:xfrm>
              <a:off x="8173680" y="1910234"/>
              <a:ext cx="1080000" cy="108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54"/>
            <p:cNvSpPr/>
            <p:nvPr/>
          </p:nvSpPr>
          <p:spPr>
            <a:xfrm>
              <a:off x="10385931" y="2925338"/>
              <a:ext cx="379321" cy="3793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Oval 63"/>
            <p:cNvSpPr/>
            <p:nvPr/>
          </p:nvSpPr>
          <p:spPr>
            <a:xfrm>
              <a:off x="9474363" y="3136501"/>
              <a:ext cx="432000" cy="432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Oval 52"/>
            <p:cNvSpPr/>
            <p:nvPr/>
          </p:nvSpPr>
          <p:spPr>
            <a:xfrm>
              <a:off x="7171945" y="4449599"/>
              <a:ext cx="1015236" cy="104037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Oval 52"/>
            <p:cNvSpPr/>
            <p:nvPr/>
          </p:nvSpPr>
          <p:spPr>
            <a:xfrm>
              <a:off x="8247582" y="3120352"/>
              <a:ext cx="1440000" cy="14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Oval 25"/>
            <p:cNvSpPr/>
            <p:nvPr/>
          </p:nvSpPr>
          <p:spPr>
            <a:xfrm>
              <a:off x="7959271" y="4969789"/>
              <a:ext cx="943899" cy="9438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Oval 27"/>
            <p:cNvSpPr/>
            <p:nvPr/>
          </p:nvSpPr>
          <p:spPr>
            <a:xfrm>
              <a:off x="7852939" y="1626487"/>
              <a:ext cx="720000" cy="72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檔案法規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cxnSp>
        <p:nvCxnSpPr>
          <p:cNvPr id="40" name="Elbow Connector 46"/>
          <p:cNvCxnSpPr/>
          <p:nvPr/>
        </p:nvCxnSpPr>
        <p:spPr>
          <a:xfrm flipV="1">
            <a:off x="4326548" y="3588162"/>
            <a:ext cx="1543399" cy="1420485"/>
          </a:xfrm>
          <a:prstGeom prst="bentConnector3">
            <a:avLst>
              <a:gd name="adj1" fmla="val 50000"/>
            </a:avLst>
          </a:prstGeom>
          <a:ln w="57150">
            <a:solidFill>
              <a:srgbClr val="79ADD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31"/>
          <p:cNvSpPr/>
          <p:nvPr/>
        </p:nvSpPr>
        <p:spPr>
          <a:xfrm>
            <a:off x="5618293" y="2890434"/>
            <a:ext cx="1426075" cy="144507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40"/>
          <p:cNvSpPr/>
          <p:nvPr/>
        </p:nvSpPr>
        <p:spPr>
          <a:xfrm>
            <a:off x="1204811" y="4213279"/>
            <a:ext cx="1426075" cy="144507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4" name="Elbow Connector 43"/>
          <p:cNvCxnSpPr/>
          <p:nvPr/>
        </p:nvCxnSpPr>
        <p:spPr>
          <a:xfrm rot="16200000" flipV="1">
            <a:off x="3279074" y="2788584"/>
            <a:ext cx="1487613" cy="161155"/>
          </a:xfrm>
          <a:prstGeom prst="bentConnector3">
            <a:avLst>
              <a:gd name="adj1" fmla="val 50000"/>
            </a:avLst>
          </a:prstGeom>
          <a:ln w="57150">
            <a:solidFill>
              <a:srgbClr val="F4B18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V="1">
            <a:off x="2414569" y="3699841"/>
            <a:ext cx="1533920" cy="1155580"/>
          </a:xfrm>
          <a:prstGeom prst="bentConnector3">
            <a:avLst>
              <a:gd name="adj1" fmla="val 50000"/>
            </a:avLst>
          </a:prstGeom>
          <a:ln w="57150">
            <a:solidFill>
              <a:srgbClr val="79ADD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9"/>
          <p:cNvCxnSpPr/>
          <p:nvPr/>
        </p:nvCxnSpPr>
        <p:spPr>
          <a:xfrm rot="10800000">
            <a:off x="2551379" y="5108252"/>
            <a:ext cx="1217070" cy="711112"/>
          </a:xfrm>
          <a:prstGeom prst="bentConnector3">
            <a:avLst>
              <a:gd name="adj1" fmla="val 50000"/>
            </a:avLst>
          </a:prstGeom>
          <a:ln w="57150">
            <a:solidFill>
              <a:srgbClr val="79ADD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 Same Side Corner Rectangle 6">
            <a:extLst>
              <a:ext uri="{FF2B5EF4-FFF2-40B4-BE49-F238E27FC236}">
                <a16:creationId xmlns:a16="http://schemas.microsoft.com/office/drawing/2014/main" id="{97BF5BA8-1D53-47C5-AE59-B75BA78B1E12}"/>
              </a:ext>
            </a:extLst>
          </p:cNvPr>
          <p:cNvSpPr/>
          <p:nvPr/>
        </p:nvSpPr>
        <p:spPr>
          <a:xfrm rot="10800000" flipH="1">
            <a:off x="3644440" y="3353055"/>
            <a:ext cx="910775" cy="3260218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Oval 32"/>
          <p:cNvSpPr/>
          <p:nvPr/>
        </p:nvSpPr>
        <p:spPr>
          <a:xfrm>
            <a:off x="1856257" y="2290741"/>
            <a:ext cx="1426075" cy="1445070"/>
          </a:xfrm>
          <a:prstGeom prst="ellipse">
            <a:avLst/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Oval 31"/>
          <p:cNvSpPr/>
          <p:nvPr/>
        </p:nvSpPr>
        <p:spPr>
          <a:xfrm>
            <a:off x="3220609" y="1299011"/>
            <a:ext cx="1426075" cy="1445070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1809678" y="2630108"/>
            <a:ext cx="1493534" cy="77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檔案法</a:t>
            </a:r>
            <a:endParaRPr lang="en-US" altLang="zh-TW" sz="22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相關子</a:t>
            </a:r>
            <a:r>
              <a:rPr lang="zh-TW" altLang="en-US" sz="2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1115821" y="4688260"/>
            <a:ext cx="1601191" cy="64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機關檔案管理作業手冊</a:t>
            </a:r>
            <a:endParaRPr lang="zh-TW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545698" y="3176099"/>
            <a:ext cx="1558595" cy="833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檔案法</a:t>
            </a:r>
            <a:endParaRPr lang="en-US" altLang="zh-TW" sz="24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施行細</a:t>
            </a:r>
            <a:r>
              <a:rPr lang="zh-TW" altLang="en-US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3308613" y="1796505"/>
            <a:ext cx="1250066" cy="46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檔案法</a:t>
            </a:r>
            <a:endParaRPr lang="en-US" altLang="zh-TW" sz="2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549512" y="834945"/>
            <a:ext cx="7256509" cy="5195960"/>
            <a:chOff x="4549512" y="834945"/>
            <a:chExt cx="7256509" cy="5195960"/>
          </a:xfrm>
        </p:grpSpPr>
        <p:grpSp>
          <p:nvGrpSpPr>
            <p:cNvPr id="8" name="群組 7"/>
            <p:cNvGrpSpPr/>
            <p:nvPr/>
          </p:nvGrpSpPr>
          <p:grpSpPr>
            <a:xfrm>
              <a:off x="4549512" y="3047782"/>
              <a:ext cx="7098031" cy="2983123"/>
              <a:chOff x="4549512" y="3047782"/>
              <a:chExt cx="7098031" cy="2983123"/>
            </a:xfrm>
          </p:grpSpPr>
          <p:cxnSp>
            <p:nvCxnSpPr>
              <p:cNvPr id="48" name="Elbow Connector 48"/>
              <p:cNvCxnSpPr/>
              <p:nvPr/>
            </p:nvCxnSpPr>
            <p:spPr>
              <a:xfrm flipV="1">
                <a:off x="4549512" y="4480508"/>
                <a:ext cx="4480188" cy="1550397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rgbClr val="CC99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40"/>
              <p:cNvSpPr/>
              <p:nvPr/>
            </p:nvSpPr>
            <p:spPr>
              <a:xfrm>
                <a:off x="8795394" y="3047782"/>
                <a:ext cx="2852149" cy="2890140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8822839" y="3645042"/>
                <a:ext cx="2739817" cy="157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桃園市政府所屬</a:t>
                </a:r>
                <a:endParaRPr lang="en-US" altLang="zh-TW" sz="24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400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高級中等以下學校</a:t>
                </a:r>
                <a:endParaRPr lang="en-US" altLang="zh-TW" sz="24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400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及幼兒園</a:t>
                </a:r>
                <a:endParaRPr lang="en-US" altLang="zh-TW" sz="24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400" dirty="0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檔案管理作業要點</a:t>
                </a:r>
                <a:endParaRPr lang="zh-TW" altLang="en-US" sz="24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8458502" y="834945"/>
              <a:ext cx="3347519" cy="2197697"/>
              <a:chOff x="8458502" y="834945"/>
              <a:chExt cx="3347519" cy="2197697"/>
            </a:xfrm>
          </p:grpSpPr>
          <p:sp>
            <p:nvSpPr>
              <p:cNvPr id="109" name="Freeform: Shape 7">
                <a:extLst>
                  <a:ext uri="{FF2B5EF4-FFF2-40B4-BE49-F238E27FC236}">
                    <a16:creationId xmlns:a16="http://schemas.microsoft.com/office/drawing/2014/main" id="{CD956B9E-4A7F-4A91-ABCE-51243C99AD53}"/>
                  </a:ext>
                </a:extLst>
              </p:cNvPr>
              <p:cNvSpPr/>
              <p:nvPr/>
            </p:nvSpPr>
            <p:spPr>
              <a:xfrm>
                <a:off x="8458502" y="834945"/>
                <a:ext cx="3347519" cy="2197697"/>
              </a:xfrm>
              <a:custGeom>
                <a:avLst/>
                <a:gdLst>
                  <a:gd name="connsiteX0" fmla="*/ 0 w 1895475"/>
                  <a:gd name="connsiteY0" fmla="*/ 450533 h 2790825"/>
                  <a:gd name="connsiteX1" fmla="*/ 317183 w 1895475"/>
                  <a:gd name="connsiteY1" fmla="*/ 133350 h 2790825"/>
                  <a:gd name="connsiteX2" fmla="*/ 317183 w 1895475"/>
                  <a:gd name="connsiteY2" fmla="*/ 133350 h 2790825"/>
                  <a:gd name="connsiteX3" fmla="*/ 317183 w 1895475"/>
                  <a:gd name="connsiteY3" fmla="*/ 133350 h 2790825"/>
                  <a:gd name="connsiteX4" fmla="*/ 1586865 w 1895475"/>
                  <a:gd name="connsiteY4" fmla="*/ 0 h 2790825"/>
                  <a:gd name="connsiteX5" fmla="*/ 1904048 w 1895475"/>
                  <a:gd name="connsiteY5" fmla="*/ 317183 h 2790825"/>
                  <a:gd name="connsiteX6" fmla="*/ 1827848 w 1895475"/>
                  <a:gd name="connsiteY6" fmla="*/ 2110740 h 2790825"/>
                  <a:gd name="connsiteX7" fmla="*/ 1510665 w 1895475"/>
                  <a:gd name="connsiteY7" fmla="*/ 2427923 h 2790825"/>
                  <a:gd name="connsiteX8" fmla="*/ 745808 w 1895475"/>
                  <a:gd name="connsiteY8" fmla="*/ 2427923 h 2790825"/>
                  <a:gd name="connsiteX9" fmla="*/ 650558 w 1895475"/>
                  <a:gd name="connsiteY9" fmla="*/ 2792730 h 2790825"/>
                  <a:gd name="connsiteX10" fmla="*/ 413385 w 1895475"/>
                  <a:gd name="connsiteY10" fmla="*/ 2427923 h 2790825"/>
                  <a:gd name="connsiteX11" fmla="*/ 413385 w 1895475"/>
                  <a:gd name="connsiteY11" fmla="*/ 2427923 h 2790825"/>
                  <a:gd name="connsiteX12" fmla="*/ 96203 w 1895475"/>
                  <a:gd name="connsiteY12" fmla="*/ 2110740 h 2790825"/>
                  <a:gd name="connsiteX13" fmla="*/ 0 w 1895475"/>
                  <a:gd name="connsiteY13" fmla="*/ 450533 h 2790825"/>
                  <a:gd name="connsiteX14" fmla="*/ 0 w 1895475"/>
                  <a:gd name="connsiteY14" fmla="*/ 450533 h 279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5475" h="2790825">
                    <a:moveTo>
                      <a:pt x="0" y="450533"/>
                    </a:moveTo>
                    <a:cubicBezTo>
                      <a:pt x="0" y="275273"/>
                      <a:pt x="141923" y="133350"/>
                      <a:pt x="317183" y="133350"/>
                    </a:cubicBezTo>
                    <a:lnTo>
                      <a:pt x="317183" y="133350"/>
                    </a:lnTo>
                    <a:lnTo>
                      <a:pt x="317183" y="133350"/>
                    </a:lnTo>
                    <a:lnTo>
                      <a:pt x="1586865" y="0"/>
                    </a:lnTo>
                    <a:cubicBezTo>
                      <a:pt x="1762125" y="0"/>
                      <a:pt x="1904048" y="141923"/>
                      <a:pt x="1904048" y="317183"/>
                    </a:cubicBezTo>
                    <a:lnTo>
                      <a:pt x="1827848" y="2110740"/>
                    </a:lnTo>
                    <a:cubicBezTo>
                      <a:pt x="1827848" y="2286000"/>
                      <a:pt x="1685925" y="2427923"/>
                      <a:pt x="1510665" y="2427923"/>
                    </a:cubicBezTo>
                    <a:lnTo>
                      <a:pt x="745808" y="2427923"/>
                    </a:lnTo>
                    <a:lnTo>
                      <a:pt x="650558" y="2792730"/>
                    </a:lnTo>
                    <a:lnTo>
                      <a:pt x="413385" y="2427923"/>
                    </a:lnTo>
                    <a:lnTo>
                      <a:pt x="413385" y="2427923"/>
                    </a:lnTo>
                    <a:cubicBezTo>
                      <a:pt x="238125" y="2427923"/>
                      <a:pt x="96203" y="2286000"/>
                      <a:pt x="96203" y="2110740"/>
                    </a:cubicBezTo>
                    <a:lnTo>
                      <a:pt x="0" y="450533"/>
                    </a:lnTo>
                    <a:lnTo>
                      <a:pt x="0" y="4505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0" name="Parallelogram 15">
                <a:extLst>
                  <a:ext uri="{FF2B5EF4-FFF2-40B4-BE49-F238E27FC236}">
                    <a16:creationId xmlns:a16="http://schemas.microsoft.com/office/drawing/2014/main" id="{A71D20C7-AB3F-4311-BD16-8B914C908BE2}"/>
                  </a:ext>
                </a:extLst>
              </p:cNvPr>
              <p:cNvSpPr/>
              <p:nvPr/>
            </p:nvSpPr>
            <p:spPr>
              <a:xfrm rot="16200000">
                <a:off x="9898881" y="985158"/>
                <a:ext cx="466763" cy="646659"/>
              </a:xfrm>
              <a:custGeom>
                <a:avLst/>
                <a:gdLst/>
                <a:ahLst/>
                <a:cxnLst/>
                <a:rect l="l" t="t" r="r" b="b"/>
                <a:pathLst>
                  <a:path w="2993176" h="3240001">
                    <a:moveTo>
                      <a:pt x="1299907" y="647892"/>
                    </a:moveTo>
                    <a:lnTo>
                      <a:pt x="665509" y="1620000"/>
                    </a:lnTo>
                    <a:lnTo>
                      <a:pt x="1299907" y="2592108"/>
                    </a:lnTo>
                    <a:lnTo>
                      <a:pt x="634398" y="2592108"/>
                    </a:lnTo>
                    <a:lnTo>
                      <a:pt x="0" y="1620000"/>
                    </a:lnTo>
                    <a:lnTo>
                      <a:pt x="634398" y="647892"/>
                    </a:lnTo>
                    <a:close/>
                    <a:moveTo>
                      <a:pt x="2993176" y="1620001"/>
                    </a:moveTo>
                    <a:lnTo>
                      <a:pt x="1913056" y="3240001"/>
                    </a:lnTo>
                    <a:lnTo>
                      <a:pt x="1782206" y="3043749"/>
                    </a:lnTo>
                    <a:lnTo>
                      <a:pt x="1110064" y="3043749"/>
                    </a:lnTo>
                    <a:cubicBezTo>
                      <a:pt x="1089036" y="3096599"/>
                      <a:pt x="1037333" y="3133759"/>
                      <a:pt x="976952" y="3133759"/>
                    </a:cubicBezTo>
                    <a:cubicBezTo>
                      <a:pt x="923853" y="3133759"/>
                      <a:pt x="877466" y="3105022"/>
                      <a:pt x="854540" y="3061058"/>
                    </a:cubicBezTo>
                    <a:lnTo>
                      <a:pt x="302383" y="3169763"/>
                    </a:lnTo>
                    <a:lnTo>
                      <a:pt x="302383" y="2809723"/>
                    </a:lnTo>
                    <a:lnTo>
                      <a:pt x="854540" y="2918427"/>
                    </a:lnTo>
                    <a:cubicBezTo>
                      <a:pt x="877466" y="2874463"/>
                      <a:pt x="923853" y="2845727"/>
                      <a:pt x="976952" y="2845727"/>
                    </a:cubicBezTo>
                    <a:cubicBezTo>
                      <a:pt x="1037333" y="2845727"/>
                      <a:pt x="1089036" y="2882887"/>
                      <a:pt x="1110064" y="2935737"/>
                    </a:cubicBezTo>
                    <a:lnTo>
                      <a:pt x="1710190" y="2935737"/>
                    </a:lnTo>
                    <a:lnTo>
                      <a:pt x="832936" y="1620001"/>
                    </a:lnTo>
                    <a:lnTo>
                      <a:pt x="1913056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TextBox 19">
                <a:extLst>
                  <a:ext uri="{FF2B5EF4-FFF2-40B4-BE49-F238E27FC236}">
                    <a16:creationId xmlns:a16="http://schemas.microsoft.com/office/drawing/2014/main" id="{E89B3D98-CFC9-4565-94DF-7F542B851111}"/>
                  </a:ext>
                </a:extLst>
              </p:cNvPr>
              <p:cNvSpPr txBox="1"/>
              <p:nvPr/>
            </p:nvSpPr>
            <p:spPr>
              <a:xfrm>
                <a:off x="8678838" y="1762414"/>
                <a:ext cx="296870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民國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104 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年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12 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月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28 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日發布</a:t>
                </a:r>
              </a:p>
              <a:p>
                <a:pPr algn="ctr"/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民國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108 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年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12 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月 </a:t>
                </a:r>
                <a:r>
                  <a:rPr lang="en-US" altLang="zh-TW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18 </a:t>
                </a:r>
                <a:r>
                  <a:rPr lang="zh-TW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日修訂</a:t>
                </a:r>
                <a:endParaRPr lang="ko-KR" altLang="en-US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cs typeface="Arial" pitchFamily="34" charset="0"/>
                </a:endParaRPr>
              </a:p>
            </p:txBody>
          </p:sp>
        </p:grpSp>
      </p:grpSp>
      <p:grpSp>
        <p:nvGrpSpPr>
          <p:cNvPr id="13" name="群組 12"/>
          <p:cNvGrpSpPr/>
          <p:nvPr/>
        </p:nvGrpSpPr>
        <p:grpSpPr>
          <a:xfrm>
            <a:off x="4885978" y="234219"/>
            <a:ext cx="2968705" cy="2569322"/>
            <a:chOff x="4967372" y="463945"/>
            <a:chExt cx="2968705" cy="2569322"/>
          </a:xfrm>
        </p:grpSpPr>
        <p:sp>
          <p:nvSpPr>
            <p:cNvPr id="38" name="Freeform: Shape 7">
              <a:extLst>
                <a:ext uri="{FF2B5EF4-FFF2-40B4-BE49-F238E27FC236}">
                  <a16:creationId xmlns:a16="http://schemas.microsoft.com/office/drawing/2014/main" id="{CD956B9E-4A7F-4A91-ABCE-51243C99AD53}"/>
                </a:ext>
              </a:extLst>
            </p:cNvPr>
            <p:cNvSpPr/>
            <p:nvPr/>
          </p:nvSpPr>
          <p:spPr>
            <a:xfrm>
              <a:off x="5088239" y="463945"/>
              <a:ext cx="2731772" cy="2569322"/>
            </a:xfrm>
            <a:custGeom>
              <a:avLst/>
              <a:gdLst>
                <a:gd name="connsiteX0" fmla="*/ 0 w 1895475"/>
                <a:gd name="connsiteY0" fmla="*/ 450533 h 2790825"/>
                <a:gd name="connsiteX1" fmla="*/ 317183 w 1895475"/>
                <a:gd name="connsiteY1" fmla="*/ 133350 h 2790825"/>
                <a:gd name="connsiteX2" fmla="*/ 317183 w 1895475"/>
                <a:gd name="connsiteY2" fmla="*/ 133350 h 2790825"/>
                <a:gd name="connsiteX3" fmla="*/ 317183 w 1895475"/>
                <a:gd name="connsiteY3" fmla="*/ 133350 h 2790825"/>
                <a:gd name="connsiteX4" fmla="*/ 1586865 w 1895475"/>
                <a:gd name="connsiteY4" fmla="*/ 0 h 2790825"/>
                <a:gd name="connsiteX5" fmla="*/ 1904048 w 1895475"/>
                <a:gd name="connsiteY5" fmla="*/ 317183 h 2790825"/>
                <a:gd name="connsiteX6" fmla="*/ 1827848 w 1895475"/>
                <a:gd name="connsiteY6" fmla="*/ 2110740 h 2790825"/>
                <a:gd name="connsiteX7" fmla="*/ 1510665 w 1895475"/>
                <a:gd name="connsiteY7" fmla="*/ 2427923 h 2790825"/>
                <a:gd name="connsiteX8" fmla="*/ 745808 w 1895475"/>
                <a:gd name="connsiteY8" fmla="*/ 2427923 h 2790825"/>
                <a:gd name="connsiteX9" fmla="*/ 650558 w 1895475"/>
                <a:gd name="connsiteY9" fmla="*/ 2792730 h 2790825"/>
                <a:gd name="connsiteX10" fmla="*/ 413385 w 1895475"/>
                <a:gd name="connsiteY10" fmla="*/ 2427923 h 2790825"/>
                <a:gd name="connsiteX11" fmla="*/ 413385 w 1895475"/>
                <a:gd name="connsiteY11" fmla="*/ 2427923 h 2790825"/>
                <a:gd name="connsiteX12" fmla="*/ 96203 w 1895475"/>
                <a:gd name="connsiteY12" fmla="*/ 2110740 h 2790825"/>
                <a:gd name="connsiteX13" fmla="*/ 0 w 1895475"/>
                <a:gd name="connsiteY13" fmla="*/ 450533 h 2790825"/>
                <a:gd name="connsiteX14" fmla="*/ 0 w 1895475"/>
                <a:gd name="connsiteY14" fmla="*/ 450533 h 27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5475" h="2790825">
                  <a:moveTo>
                    <a:pt x="0" y="450533"/>
                  </a:moveTo>
                  <a:cubicBezTo>
                    <a:pt x="0" y="275273"/>
                    <a:pt x="141923" y="133350"/>
                    <a:pt x="317183" y="133350"/>
                  </a:cubicBezTo>
                  <a:lnTo>
                    <a:pt x="317183" y="133350"/>
                  </a:lnTo>
                  <a:lnTo>
                    <a:pt x="317183" y="133350"/>
                  </a:lnTo>
                  <a:lnTo>
                    <a:pt x="1586865" y="0"/>
                  </a:lnTo>
                  <a:cubicBezTo>
                    <a:pt x="1762125" y="0"/>
                    <a:pt x="1904048" y="141923"/>
                    <a:pt x="1904048" y="317183"/>
                  </a:cubicBezTo>
                  <a:lnTo>
                    <a:pt x="1827848" y="2110740"/>
                  </a:lnTo>
                  <a:cubicBezTo>
                    <a:pt x="1827848" y="2286000"/>
                    <a:pt x="1685925" y="2427923"/>
                    <a:pt x="1510665" y="2427923"/>
                  </a:cubicBezTo>
                  <a:lnTo>
                    <a:pt x="745808" y="2427923"/>
                  </a:lnTo>
                  <a:lnTo>
                    <a:pt x="650558" y="2792730"/>
                  </a:lnTo>
                  <a:lnTo>
                    <a:pt x="413385" y="2427923"/>
                  </a:lnTo>
                  <a:lnTo>
                    <a:pt x="413385" y="2427923"/>
                  </a:lnTo>
                  <a:cubicBezTo>
                    <a:pt x="238125" y="2427923"/>
                    <a:pt x="96203" y="2286000"/>
                    <a:pt x="96203" y="2110740"/>
                  </a:cubicBezTo>
                  <a:lnTo>
                    <a:pt x="0" y="450533"/>
                  </a:lnTo>
                  <a:lnTo>
                    <a:pt x="0" y="4505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46" name="TextBox 19">
              <a:extLst>
                <a:ext uri="{FF2B5EF4-FFF2-40B4-BE49-F238E27FC236}">
                  <a16:creationId xmlns:a16="http://schemas.microsoft.com/office/drawing/2014/main" id="{E89B3D98-CFC9-4565-94DF-7F542B851111}"/>
                </a:ext>
              </a:extLst>
            </p:cNvPr>
            <p:cNvSpPr txBox="1"/>
            <p:nvPr/>
          </p:nvSpPr>
          <p:spPr>
            <a:xfrm>
              <a:off x="4967372" y="1317631"/>
              <a:ext cx="2968705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民國 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97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7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月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</a:t>
              </a:r>
              <a:endPara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修正公布檔案法第</a:t>
              </a:r>
              <a:r>
                <a:rPr lang="en-US" altLang="zh-TW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28</a:t>
              </a:r>
              <a:r>
                <a:rPr lang="zh-TW" altLang="en-US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條</a:t>
              </a:r>
              <a:endPara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zh-TW" altLang="en-US" b="1" dirty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公立</a:t>
              </a:r>
              <a:r>
                <a:rPr lang="zh-TW" altLang="en-US" b="1" dirty="0" smtClean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高中</a:t>
              </a:r>
              <a:r>
                <a:rPr lang="en-US" altLang="zh-TW" b="1" dirty="0" smtClean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b="1" dirty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職</a:t>
              </a:r>
              <a:r>
                <a:rPr lang="en-US" altLang="zh-TW" b="1" dirty="0" smtClean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r>
                <a:rPr lang="zh-TW" altLang="en-US" b="1" dirty="0" smtClean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以下學校</a:t>
              </a:r>
              <a:endParaRPr lang="en-US" altLang="zh-TW" b="1" dirty="0" smtClean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zh-TW" altLang="en-US" b="1" dirty="0" smtClean="0">
                  <a:solidFill>
                    <a:srgbClr val="CC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已排除準用檔案法</a:t>
              </a:r>
              <a:endParaRPr lang="ko-KR" altLang="en-US" b="1" dirty="0">
                <a:solidFill>
                  <a:srgbClr val="CC99FF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DA5BBDFF-1E8D-4537-B368-0262F076FBEB}"/>
                </a:ext>
              </a:extLst>
            </p:cNvPr>
            <p:cNvSpPr/>
            <p:nvPr/>
          </p:nvSpPr>
          <p:spPr>
            <a:xfrm>
              <a:off x="6183192" y="654074"/>
              <a:ext cx="468000" cy="504000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70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4824855" y="2243706"/>
            <a:ext cx="7296811" cy="722771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檔案分類及保存年限區分表</a:t>
            </a:r>
            <a:endParaRPr lang="ko-KR" altLang="en-US" sz="40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4895189" y="3439301"/>
            <a:ext cx="7296811" cy="734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、檔案分類的重要性</a:t>
            </a:r>
            <a:endParaRPr lang="en-US" altLang="zh-TW" sz="28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二、區分表說明</a:t>
            </a:r>
            <a:endParaRPr lang="en-US" altLang="zh-TW" sz="28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三、區分表編製</a:t>
            </a:r>
            <a:endParaRPr lang="ko-KR" altLang="en-US"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953128" y="2788441"/>
            <a:ext cx="1260000" cy="1260000"/>
            <a:chOff x="2452091" y="2584789"/>
            <a:chExt cx="1260000" cy="1260000"/>
          </a:xfrm>
        </p:grpSpPr>
        <p:sp>
          <p:nvSpPr>
            <p:cNvPr id="8" name="Rectangle 36"/>
            <p:cNvSpPr/>
            <p:nvPr/>
          </p:nvSpPr>
          <p:spPr>
            <a:xfrm rot="17600220">
              <a:off x="2452091" y="2584789"/>
              <a:ext cx="1260000" cy="12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2470091" y="2602789"/>
              <a:ext cx="1224000" cy="1224000"/>
              <a:chOff x="2177276" y="4191443"/>
              <a:chExt cx="1224000" cy="1224000"/>
            </a:xfrm>
          </p:grpSpPr>
          <p:sp>
            <p:nvSpPr>
              <p:cNvPr id="10" name="Rectangle 35"/>
              <p:cNvSpPr/>
              <p:nvPr/>
            </p:nvSpPr>
            <p:spPr>
              <a:xfrm rot="18452412">
                <a:off x="2177276" y="4191443"/>
                <a:ext cx="1224000" cy="1224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6"/>
              <p:cNvSpPr txBox="1"/>
              <p:nvPr/>
            </p:nvSpPr>
            <p:spPr>
              <a:xfrm>
                <a:off x="2300992" y="4387944"/>
                <a:ext cx="958096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 smtClean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拱形 117"/>
          <p:cNvSpPr/>
          <p:nvPr/>
        </p:nvSpPr>
        <p:spPr>
          <a:xfrm>
            <a:off x="1098236" y="1874238"/>
            <a:ext cx="3025582" cy="4048978"/>
          </a:xfrm>
          <a:prstGeom prst="blockArc">
            <a:avLst>
              <a:gd name="adj1" fmla="val 18432842"/>
              <a:gd name="adj2" fmla="val 3716905"/>
              <a:gd name="adj3" fmla="val 0"/>
            </a:avLst>
          </a:prstGeom>
          <a:solidFill>
            <a:srgbClr val="FFD966"/>
          </a:solidFill>
          <a:ln w="76200">
            <a:solidFill>
              <a:srgbClr val="FFD96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檔案分類的重要性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356626" y="4593023"/>
            <a:ext cx="1601191" cy="64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機關檔案管理作業手冊</a:t>
            </a:r>
            <a:endParaRPr lang="zh-TW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4061048" y="1841347"/>
            <a:ext cx="71897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TW" altLang="en-US" sz="22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是檔案資訊組織及整理重要</a:t>
            </a:r>
            <a:r>
              <a:rPr lang="zh-TW" altLang="en-US" sz="2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sz="22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TW" altLang="en-US" sz="22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表是檔案歸類之依據</a:t>
            </a:r>
          </a:p>
        </p:txBody>
      </p:sp>
      <p:sp>
        <p:nvSpPr>
          <p:cNvPr id="77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4673271" y="3369501"/>
            <a:ext cx="72948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2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利於</a:t>
            </a:r>
            <a:r>
              <a:rPr lang="zh-TW" altLang="en-US" sz="2200" dirty="0" smtClean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檔案去蕪存菁</a:t>
            </a:r>
            <a:r>
              <a:rPr lang="zh-TW" altLang="en-US" sz="22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，訂定保存年限是檔案清理核心</a:t>
            </a:r>
            <a:r>
              <a:rPr lang="zh-TW" altLang="en-US" sz="2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事項保存</a:t>
            </a:r>
            <a:r>
              <a:rPr lang="zh-TW" altLang="en-US" sz="22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年限區分表是判定檔案保存年限之標準</a:t>
            </a:r>
          </a:p>
        </p:txBody>
      </p:sp>
      <p:sp>
        <p:nvSpPr>
          <p:cNvPr id="78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4123818" y="5057919"/>
            <a:ext cx="706421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做好</a:t>
            </a:r>
            <a:r>
              <a:rPr lang="zh-TW" altLang="en-US" sz="22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分類與保存年限區分，才能有效反映檔案保存</a:t>
            </a:r>
            <a:r>
              <a:rPr lang="zh-TW" altLang="en-US" sz="2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價值引導後續檔案清理銷毀處置</a:t>
            </a:r>
            <a:endParaRPr lang="zh-TW" altLang="en-US" sz="22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2920641" y="1885693"/>
            <a:ext cx="828000" cy="828000"/>
            <a:chOff x="4533746" y="2267355"/>
            <a:chExt cx="534062" cy="534062"/>
          </a:xfrm>
        </p:grpSpPr>
        <p:sp>
          <p:nvSpPr>
            <p:cNvPr id="81" name="Oval 20">
              <a:extLst>
                <a:ext uri="{FF2B5EF4-FFF2-40B4-BE49-F238E27FC236}">
                  <a16:creationId xmlns:a16="http://schemas.microsoft.com/office/drawing/2014/main" id="{BA81198B-B734-4B80-9F35-A0E454C36017}"/>
                </a:ext>
              </a:extLst>
            </p:cNvPr>
            <p:cNvSpPr/>
            <p:nvPr/>
          </p:nvSpPr>
          <p:spPr>
            <a:xfrm>
              <a:off x="4533746" y="2267355"/>
              <a:ext cx="534062" cy="534062"/>
            </a:xfrm>
            <a:prstGeom prst="ellipse">
              <a:avLst/>
            </a:prstGeom>
            <a:solidFill>
              <a:srgbClr val="79A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2" name="Rectangle 9">
              <a:extLst>
                <a:ext uri="{FF2B5EF4-FFF2-40B4-BE49-F238E27FC236}">
                  <a16:creationId xmlns:a16="http://schemas.microsoft.com/office/drawing/2014/main" id="{444E6227-4972-4DE6-BEB0-C3FC42991182}"/>
                </a:ext>
              </a:extLst>
            </p:cNvPr>
            <p:cNvSpPr/>
            <p:nvPr/>
          </p:nvSpPr>
          <p:spPr>
            <a:xfrm>
              <a:off x="4631237" y="2370539"/>
              <a:ext cx="326810" cy="29679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6">
            <a:extLst>
              <a:ext uri="{FF2B5EF4-FFF2-40B4-BE49-F238E27FC236}">
                <a16:creationId xmlns:a16="http://schemas.microsoft.com/office/drawing/2014/main" id="{52B466C5-2042-40CC-9710-756502E970F2}"/>
              </a:ext>
            </a:extLst>
          </p:cNvPr>
          <p:cNvGrpSpPr/>
          <p:nvPr/>
        </p:nvGrpSpPr>
        <p:grpSpPr>
          <a:xfrm>
            <a:off x="710356" y="2818499"/>
            <a:ext cx="2315717" cy="1833741"/>
            <a:chOff x="1610121" y="3918427"/>
            <a:chExt cx="1366965" cy="1879687"/>
          </a:xfrm>
        </p:grpSpPr>
        <p:sp>
          <p:nvSpPr>
            <p:cNvPr id="87" name="Rectangle 39">
              <a:extLst>
                <a:ext uri="{FF2B5EF4-FFF2-40B4-BE49-F238E27FC236}">
                  <a16:creationId xmlns:a16="http://schemas.microsoft.com/office/drawing/2014/main" id="{B074C4F5-138C-42F4-B2F8-1EEC322C1474}"/>
                </a:ext>
              </a:extLst>
            </p:cNvPr>
            <p:cNvSpPr/>
            <p:nvPr/>
          </p:nvSpPr>
          <p:spPr>
            <a:xfrm rot="5400000" flipV="1">
              <a:off x="2028967" y="4849995"/>
              <a:ext cx="1687478" cy="20876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rgbClr val="F4B18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5" name="Rectangle 112">
              <a:extLst>
                <a:ext uri="{FF2B5EF4-FFF2-40B4-BE49-F238E27FC236}">
                  <a16:creationId xmlns:a16="http://schemas.microsoft.com/office/drawing/2014/main" id="{097C3673-CE5C-422B-AB0A-ED7EA8FF37DB}"/>
                </a:ext>
              </a:extLst>
            </p:cNvPr>
            <p:cNvSpPr/>
            <p:nvPr/>
          </p:nvSpPr>
          <p:spPr>
            <a:xfrm rot="5400000" flipH="1">
              <a:off x="1636317" y="4742001"/>
              <a:ext cx="1879687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rgbClr val="CC99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C9AE86A8-C5A3-44C3-9C7A-03CA0814CD4A}"/>
                </a:ext>
              </a:extLst>
            </p:cNvPr>
            <p:cNvSpPr/>
            <p:nvPr/>
          </p:nvSpPr>
          <p:spPr>
            <a:xfrm rot="5400000" flipH="1">
              <a:off x="1381192" y="4795310"/>
              <a:ext cx="1784806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rgbClr val="FFD96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7" name="Rectangle 97">
              <a:extLst>
                <a:ext uri="{FF2B5EF4-FFF2-40B4-BE49-F238E27FC236}">
                  <a16:creationId xmlns:a16="http://schemas.microsoft.com/office/drawing/2014/main" id="{605E2790-11FF-423A-9755-997C94E4726D}"/>
                </a:ext>
              </a:extLst>
            </p:cNvPr>
            <p:cNvSpPr/>
            <p:nvPr/>
          </p:nvSpPr>
          <p:spPr>
            <a:xfrm rot="5400000" flipH="1">
              <a:off x="1239249" y="4950065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rgbClr val="A9D18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8" name="Rectangle 26">
              <a:extLst>
                <a:ext uri="{FF2B5EF4-FFF2-40B4-BE49-F238E27FC236}">
                  <a16:creationId xmlns:a16="http://schemas.microsoft.com/office/drawing/2014/main" id="{238E466E-1E37-4355-80F8-AE4594D500C7}"/>
                </a:ext>
              </a:extLst>
            </p:cNvPr>
            <p:cNvSpPr/>
            <p:nvPr/>
          </p:nvSpPr>
          <p:spPr>
            <a:xfrm rot="16200000" flipH="1" flipV="1">
              <a:off x="850239" y="4818315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rgbClr val="79ADDD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3053357" y="5013742"/>
            <a:ext cx="828000" cy="828000"/>
            <a:chOff x="7079831" y="4905987"/>
            <a:chExt cx="828000" cy="828000"/>
          </a:xfrm>
        </p:grpSpPr>
        <p:sp>
          <p:nvSpPr>
            <p:cNvPr id="103" name="Oval 20">
              <a:extLst>
                <a:ext uri="{FF2B5EF4-FFF2-40B4-BE49-F238E27FC236}">
                  <a16:creationId xmlns:a16="http://schemas.microsoft.com/office/drawing/2014/main" id="{BA81198B-B734-4B80-9F35-A0E454C36017}"/>
                </a:ext>
              </a:extLst>
            </p:cNvPr>
            <p:cNvSpPr/>
            <p:nvPr/>
          </p:nvSpPr>
          <p:spPr>
            <a:xfrm>
              <a:off x="7079831" y="4905987"/>
              <a:ext cx="828000" cy="828000"/>
            </a:xfrm>
            <a:prstGeom prst="ellips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4" name="Rounded Rectangle 6">
              <a:extLst>
                <a:ext uri="{FF2B5EF4-FFF2-40B4-BE49-F238E27FC236}">
                  <a16:creationId xmlns:a16="http://schemas.microsoft.com/office/drawing/2014/main" id="{E56D2ACD-6D66-4257-A6DF-718A7F293D0E}"/>
                </a:ext>
              </a:extLst>
            </p:cNvPr>
            <p:cNvSpPr/>
            <p:nvPr/>
          </p:nvSpPr>
          <p:spPr>
            <a:xfrm>
              <a:off x="7222025" y="5163885"/>
              <a:ext cx="558000" cy="3420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>
            <a:off x="3748641" y="3347338"/>
            <a:ext cx="818634" cy="813769"/>
            <a:chOff x="9002191" y="3365935"/>
            <a:chExt cx="534062" cy="534062"/>
          </a:xfrm>
        </p:grpSpPr>
        <p:sp>
          <p:nvSpPr>
            <p:cNvPr id="106" name="Oval 19">
              <a:extLst>
                <a:ext uri="{FF2B5EF4-FFF2-40B4-BE49-F238E27FC236}">
                  <a16:creationId xmlns:a16="http://schemas.microsoft.com/office/drawing/2014/main" id="{C59F8E5C-1E3B-4509-B023-615AB5D40198}"/>
                </a:ext>
              </a:extLst>
            </p:cNvPr>
            <p:cNvSpPr/>
            <p:nvPr/>
          </p:nvSpPr>
          <p:spPr>
            <a:xfrm>
              <a:off x="9002191" y="3365935"/>
              <a:ext cx="534062" cy="53406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7" name="Oval 21">
              <a:extLst>
                <a:ext uri="{FF2B5EF4-FFF2-40B4-BE49-F238E27FC236}">
                  <a16:creationId xmlns:a16="http://schemas.microsoft.com/office/drawing/2014/main" id="{64EB93C1-6E02-4D32-BEFC-077C17576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27172" y="3486519"/>
              <a:ext cx="289734" cy="29215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2030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8">
            <a:extLst>
              <a:ext uri="{FF2B5EF4-FFF2-40B4-BE49-F238E27FC236}">
                <a16:creationId xmlns:a16="http://schemas.microsoft.com/office/drawing/2014/main" id="{2299F936-776B-40A2-926E-72CADDEFE992}"/>
              </a:ext>
            </a:extLst>
          </p:cNvPr>
          <p:cNvSpPr txBox="1">
            <a:spLocks/>
          </p:cNvSpPr>
          <p:nvPr/>
        </p:nvSpPr>
        <p:spPr>
          <a:xfrm>
            <a:off x="2209977" y="653191"/>
            <a:ext cx="7296811" cy="7227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ko-KR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113" name="群組 112"/>
          <p:cNvGrpSpPr/>
          <p:nvPr/>
        </p:nvGrpSpPr>
        <p:grpSpPr>
          <a:xfrm>
            <a:off x="6926621" y="1429466"/>
            <a:ext cx="4929245" cy="4782139"/>
            <a:chOff x="5942292" y="1627381"/>
            <a:chExt cx="4929245" cy="4782139"/>
          </a:xfrm>
        </p:grpSpPr>
        <p:sp>
          <p:nvSpPr>
            <p:cNvPr id="4" name="橢圓 3"/>
            <p:cNvSpPr/>
            <p:nvPr/>
          </p:nvSpPr>
          <p:spPr>
            <a:xfrm>
              <a:off x="6434598" y="2076979"/>
              <a:ext cx="3748245" cy="3646623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4FF4881-6573-4968-8C26-97F2A0388F9D}"/>
                </a:ext>
              </a:extLst>
            </p:cNvPr>
            <p:cNvSpPr/>
            <p:nvPr/>
          </p:nvSpPr>
          <p:spPr>
            <a:xfrm>
              <a:off x="7301101" y="3025520"/>
              <a:ext cx="1836000" cy="3384000"/>
            </a:xfrm>
            <a:custGeom>
              <a:avLst/>
              <a:gdLst>
                <a:gd name="connsiteX0" fmla="*/ 1847850 w 3571875"/>
                <a:gd name="connsiteY0" fmla="*/ 6791325 h 6791325"/>
                <a:gd name="connsiteX1" fmla="*/ 3571875 w 3571875"/>
                <a:gd name="connsiteY1" fmla="*/ 6781800 h 6791325"/>
                <a:gd name="connsiteX2" fmla="*/ 2514600 w 3571875"/>
                <a:gd name="connsiteY2" fmla="*/ 3819525 h 6791325"/>
                <a:gd name="connsiteX3" fmla="*/ 2390775 w 3571875"/>
                <a:gd name="connsiteY3" fmla="*/ 3267075 h 6791325"/>
                <a:gd name="connsiteX4" fmla="*/ 2752725 w 3571875"/>
                <a:gd name="connsiteY4" fmla="*/ 2162175 h 6791325"/>
                <a:gd name="connsiteX5" fmla="*/ 3390900 w 3571875"/>
                <a:gd name="connsiteY5" fmla="*/ 1247775 h 6791325"/>
                <a:gd name="connsiteX6" fmla="*/ 3209925 w 3571875"/>
                <a:gd name="connsiteY6" fmla="*/ 1133475 h 6791325"/>
                <a:gd name="connsiteX7" fmla="*/ 2543175 w 3571875"/>
                <a:gd name="connsiteY7" fmla="*/ 1857375 h 6791325"/>
                <a:gd name="connsiteX8" fmla="*/ 2371725 w 3571875"/>
                <a:gd name="connsiteY8" fmla="*/ 1752600 h 6791325"/>
                <a:gd name="connsiteX9" fmla="*/ 2771775 w 3571875"/>
                <a:gd name="connsiteY9" fmla="*/ 390525 h 6791325"/>
                <a:gd name="connsiteX10" fmla="*/ 2486025 w 3571875"/>
                <a:gd name="connsiteY10" fmla="*/ 295275 h 6791325"/>
                <a:gd name="connsiteX11" fmla="*/ 2124075 w 3571875"/>
                <a:gd name="connsiteY11" fmla="*/ 1609725 h 6791325"/>
                <a:gd name="connsiteX12" fmla="*/ 1971675 w 3571875"/>
                <a:gd name="connsiteY12" fmla="*/ 1495425 h 6791325"/>
                <a:gd name="connsiteX13" fmla="*/ 1990725 w 3571875"/>
                <a:gd name="connsiteY13" fmla="*/ 0 h 6791325"/>
                <a:gd name="connsiteX14" fmla="*/ 1790700 w 3571875"/>
                <a:gd name="connsiteY14" fmla="*/ 66675 h 6791325"/>
                <a:gd name="connsiteX15" fmla="*/ 1724025 w 3571875"/>
                <a:gd name="connsiteY15" fmla="*/ 1514475 h 6791325"/>
                <a:gd name="connsiteX16" fmla="*/ 1524000 w 3571875"/>
                <a:gd name="connsiteY16" fmla="*/ 1504950 h 6791325"/>
                <a:gd name="connsiteX17" fmla="*/ 1352550 w 3571875"/>
                <a:gd name="connsiteY17" fmla="*/ 123825 h 6791325"/>
                <a:gd name="connsiteX18" fmla="*/ 1171575 w 3571875"/>
                <a:gd name="connsiteY18" fmla="*/ 123825 h 6791325"/>
                <a:gd name="connsiteX19" fmla="*/ 1219200 w 3571875"/>
                <a:gd name="connsiteY19" fmla="*/ 1638300 h 6791325"/>
                <a:gd name="connsiteX20" fmla="*/ 1057275 w 3571875"/>
                <a:gd name="connsiteY20" fmla="*/ 2190750 h 6791325"/>
                <a:gd name="connsiteX21" fmla="*/ 800100 w 3571875"/>
                <a:gd name="connsiteY21" fmla="*/ 2247900 h 6791325"/>
                <a:gd name="connsiteX22" fmla="*/ 85725 w 3571875"/>
                <a:gd name="connsiteY22" fmla="*/ 1733550 h 6791325"/>
                <a:gd name="connsiteX23" fmla="*/ 0 w 3571875"/>
                <a:gd name="connsiteY23" fmla="*/ 2038350 h 6791325"/>
                <a:gd name="connsiteX24" fmla="*/ 609600 w 3571875"/>
                <a:gd name="connsiteY24" fmla="*/ 2743200 h 6791325"/>
                <a:gd name="connsiteX25" fmla="*/ 1238250 w 3571875"/>
                <a:gd name="connsiteY25" fmla="*/ 3476625 h 6791325"/>
                <a:gd name="connsiteX26" fmla="*/ 1457325 w 3571875"/>
                <a:gd name="connsiteY26" fmla="*/ 4010025 h 6791325"/>
                <a:gd name="connsiteX27" fmla="*/ 1847850 w 3571875"/>
                <a:gd name="connsiteY27" fmla="*/ 6791325 h 6791325"/>
                <a:gd name="connsiteX0" fmla="*/ 1889034 w 3613059"/>
                <a:gd name="connsiteY0" fmla="*/ 6791325 h 6791325"/>
                <a:gd name="connsiteX1" fmla="*/ 3613059 w 3613059"/>
                <a:gd name="connsiteY1" fmla="*/ 6781800 h 6791325"/>
                <a:gd name="connsiteX2" fmla="*/ 2555784 w 3613059"/>
                <a:gd name="connsiteY2" fmla="*/ 3819525 h 6791325"/>
                <a:gd name="connsiteX3" fmla="*/ 2431959 w 3613059"/>
                <a:gd name="connsiteY3" fmla="*/ 3267075 h 6791325"/>
                <a:gd name="connsiteX4" fmla="*/ 2793909 w 3613059"/>
                <a:gd name="connsiteY4" fmla="*/ 2162175 h 6791325"/>
                <a:gd name="connsiteX5" fmla="*/ 3432084 w 3613059"/>
                <a:gd name="connsiteY5" fmla="*/ 1247775 h 6791325"/>
                <a:gd name="connsiteX6" fmla="*/ 3251109 w 3613059"/>
                <a:gd name="connsiteY6" fmla="*/ 1133475 h 6791325"/>
                <a:gd name="connsiteX7" fmla="*/ 2584359 w 3613059"/>
                <a:gd name="connsiteY7" fmla="*/ 1857375 h 6791325"/>
                <a:gd name="connsiteX8" fmla="*/ 2412909 w 3613059"/>
                <a:gd name="connsiteY8" fmla="*/ 1752600 h 6791325"/>
                <a:gd name="connsiteX9" fmla="*/ 2812959 w 3613059"/>
                <a:gd name="connsiteY9" fmla="*/ 390525 h 6791325"/>
                <a:gd name="connsiteX10" fmla="*/ 2527209 w 3613059"/>
                <a:gd name="connsiteY10" fmla="*/ 295275 h 6791325"/>
                <a:gd name="connsiteX11" fmla="*/ 2165259 w 3613059"/>
                <a:gd name="connsiteY11" fmla="*/ 1609725 h 6791325"/>
                <a:gd name="connsiteX12" fmla="*/ 2012859 w 3613059"/>
                <a:gd name="connsiteY12" fmla="*/ 1495425 h 6791325"/>
                <a:gd name="connsiteX13" fmla="*/ 2031909 w 3613059"/>
                <a:gd name="connsiteY13" fmla="*/ 0 h 6791325"/>
                <a:gd name="connsiteX14" fmla="*/ 1831884 w 3613059"/>
                <a:gd name="connsiteY14" fmla="*/ 66675 h 6791325"/>
                <a:gd name="connsiteX15" fmla="*/ 1765209 w 3613059"/>
                <a:gd name="connsiteY15" fmla="*/ 1514475 h 6791325"/>
                <a:gd name="connsiteX16" fmla="*/ 1565184 w 3613059"/>
                <a:gd name="connsiteY16" fmla="*/ 1504950 h 6791325"/>
                <a:gd name="connsiteX17" fmla="*/ 1393734 w 3613059"/>
                <a:gd name="connsiteY17" fmla="*/ 123825 h 6791325"/>
                <a:gd name="connsiteX18" fmla="*/ 1212759 w 3613059"/>
                <a:gd name="connsiteY18" fmla="*/ 123825 h 6791325"/>
                <a:gd name="connsiteX19" fmla="*/ 1260384 w 3613059"/>
                <a:gd name="connsiteY19" fmla="*/ 1638300 h 6791325"/>
                <a:gd name="connsiteX20" fmla="*/ 1098459 w 3613059"/>
                <a:gd name="connsiteY20" fmla="*/ 2190750 h 6791325"/>
                <a:gd name="connsiteX21" fmla="*/ 841284 w 3613059"/>
                <a:gd name="connsiteY21" fmla="*/ 2247900 h 6791325"/>
                <a:gd name="connsiteX22" fmla="*/ 126909 w 3613059"/>
                <a:gd name="connsiteY22" fmla="*/ 1733550 h 6791325"/>
                <a:gd name="connsiteX23" fmla="*/ 41184 w 3613059"/>
                <a:gd name="connsiteY23" fmla="*/ 2038350 h 6791325"/>
                <a:gd name="connsiteX24" fmla="*/ 650784 w 3613059"/>
                <a:gd name="connsiteY24" fmla="*/ 2743200 h 6791325"/>
                <a:gd name="connsiteX25" fmla="*/ 1279434 w 3613059"/>
                <a:gd name="connsiteY25" fmla="*/ 3476625 h 6791325"/>
                <a:gd name="connsiteX26" fmla="*/ 1498509 w 3613059"/>
                <a:gd name="connsiteY26" fmla="*/ 4010025 h 6791325"/>
                <a:gd name="connsiteX27" fmla="*/ 1889034 w 3613059"/>
                <a:gd name="connsiteY27" fmla="*/ 6791325 h 6791325"/>
                <a:gd name="connsiteX0" fmla="*/ 1872461 w 3596486"/>
                <a:gd name="connsiteY0" fmla="*/ 6791325 h 6791325"/>
                <a:gd name="connsiteX1" fmla="*/ 3596486 w 3596486"/>
                <a:gd name="connsiteY1" fmla="*/ 6781800 h 6791325"/>
                <a:gd name="connsiteX2" fmla="*/ 2539211 w 3596486"/>
                <a:gd name="connsiteY2" fmla="*/ 3819525 h 6791325"/>
                <a:gd name="connsiteX3" fmla="*/ 2415386 w 3596486"/>
                <a:gd name="connsiteY3" fmla="*/ 3267075 h 6791325"/>
                <a:gd name="connsiteX4" fmla="*/ 2777336 w 3596486"/>
                <a:gd name="connsiteY4" fmla="*/ 2162175 h 6791325"/>
                <a:gd name="connsiteX5" fmla="*/ 3415511 w 3596486"/>
                <a:gd name="connsiteY5" fmla="*/ 1247775 h 6791325"/>
                <a:gd name="connsiteX6" fmla="*/ 3234536 w 3596486"/>
                <a:gd name="connsiteY6" fmla="*/ 1133475 h 6791325"/>
                <a:gd name="connsiteX7" fmla="*/ 2567786 w 3596486"/>
                <a:gd name="connsiteY7" fmla="*/ 1857375 h 6791325"/>
                <a:gd name="connsiteX8" fmla="*/ 2396336 w 3596486"/>
                <a:gd name="connsiteY8" fmla="*/ 1752600 h 6791325"/>
                <a:gd name="connsiteX9" fmla="*/ 2796386 w 3596486"/>
                <a:gd name="connsiteY9" fmla="*/ 390525 h 6791325"/>
                <a:gd name="connsiteX10" fmla="*/ 2510636 w 3596486"/>
                <a:gd name="connsiteY10" fmla="*/ 295275 h 6791325"/>
                <a:gd name="connsiteX11" fmla="*/ 2148686 w 3596486"/>
                <a:gd name="connsiteY11" fmla="*/ 1609725 h 6791325"/>
                <a:gd name="connsiteX12" fmla="*/ 1996286 w 3596486"/>
                <a:gd name="connsiteY12" fmla="*/ 1495425 h 6791325"/>
                <a:gd name="connsiteX13" fmla="*/ 2015336 w 3596486"/>
                <a:gd name="connsiteY13" fmla="*/ 0 h 6791325"/>
                <a:gd name="connsiteX14" fmla="*/ 1815311 w 3596486"/>
                <a:gd name="connsiteY14" fmla="*/ 66675 h 6791325"/>
                <a:gd name="connsiteX15" fmla="*/ 1748636 w 3596486"/>
                <a:gd name="connsiteY15" fmla="*/ 1514475 h 6791325"/>
                <a:gd name="connsiteX16" fmla="*/ 1548611 w 3596486"/>
                <a:gd name="connsiteY16" fmla="*/ 1504950 h 6791325"/>
                <a:gd name="connsiteX17" fmla="*/ 1377161 w 3596486"/>
                <a:gd name="connsiteY17" fmla="*/ 123825 h 6791325"/>
                <a:gd name="connsiteX18" fmla="*/ 1196186 w 3596486"/>
                <a:gd name="connsiteY18" fmla="*/ 123825 h 6791325"/>
                <a:gd name="connsiteX19" fmla="*/ 1243811 w 3596486"/>
                <a:gd name="connsiteY19" fmla="*/ 1638300 h 6791325"/>
                <a:gd name="connsiteX20" fmla="*/ 1081886 w 3596486"/>
                <a:gd name="connsiteY20" fmla="*/ 2190750 h 6791325"/>
                <a:gd name="connsiteX21" fmla="*/ 824711 w 3596486"/>
                <a:gd name="connsiteY21" fmla="*/ 2247900 h 6791325"/>
                <a:gd name="connsiteX22" fmla="*/ 110336 w 3596486"/>
                <a:gd name="connsiteY22" fmla="*/ 1733550 h 6791325"/>
                <a:gd name="connsiteX23" fmla="*/ 76998 w 3596486"/>
                <a:gd name="connsiteY23" fmla="*/ 2038350 h 6791325"/>
                <a:gd name="connsiteX24" fmla="*/ 634211 w 3596486"/>
                <a:gd name="connsiteY24" fmla="*/ 2743200 h 6791325"/>
                <a:gd name="connsiteX25" fmla="*/ 1262861 w 3596486"/>
                <a:gd name="connsiteY25" fmla="*/ 3476625 h 6791325"/>
                <a:gd name="connsiteX26" fmla="*/ 1481936 w 3596486"/>
                <a:gd name="connsiteY26" fmla="*/ 4010025 h 6791325"/>
                <a:gd name="connsiteX27" fmla="*/ 1872461 w 3596486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2170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2170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874084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874084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74133 w 3693484"/>
                <a:gd name="connsiteY20" fmla="*/ 19240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74133 w 3693484"/>
                <a:gd name="connsiteY20" fmla="*/ 19240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717047 w 3693484"/>
                <a:gd name="connsiteY16" fmla="*/ 1547812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717047 w 3693484"/>
                <a:gd name="connsiteY16" fmla="*/ 1547812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878971 w 3693484"/>
                <a:gd name="connsiteY14" fmla="*/ 109538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878971 w 3693484"/>
                <a:gd name="connsiteY14" fmla="*/ 109538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093284 w 3693484"/>
                <a:gd name="connsiteY12" fmla="*/ 1395413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093284 w 3693484"/>
                <a:gd name="connsiteY12" fmla="*/ 1395413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93297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814105 h 6814105"/>
                <a:gd name="connsiteX1" fmla="*/ 3693484 w 3693484"/>
                <a:gd name="connsiteY1" fmla="*/ 6804580 h 6814105"/>
                <a:gd name="connsiteX2" fmla="*/ 2636209 w 3693484"/>
                <a:gd name="connsiteY2" fmla="*/ 3842305 h 6814105"/>
                <a:gd name="connsiteX3" fmla="*/ 2512384 w 3693484"/>
                <a:gd name="connsiteY3" fmla="*/ 3289855 h 6814105"/>
                <a:gd name="connsiteX4" fmla="*/ 2874334 w 3693484"/>
                <a:gd name="connsiteY4" fmla="*/ 2184955 h 6814105"/>
                <a:gd name="connsiteX5" fmla="*/ 3512509 w 3693484"/>
                <a:gd name="connsiteY5" fmla="*/ 1270555 h 6814105"/>
                <a:gd name="connsiteX6" fmla="*/ 3331534 w 3693484"/>
                <a:gd name="connsiteY6" fmla="*/ 1156255 h 6814105"/>
                <a:gd name="connsiteX7" fmla="*/ 2664784 w 3693484"/>
                <a:gd name="connsiteY7" fmla="*/ 1880155 h 6814105"/>
                <a:gd name="connsiteX8" fmla="*/ 2493334 w 3693484"/>
                <a:gd name="connsiteY8" fmla="*/ 1775380 h 6814105"/>
                <a:gd name="connsiteX9" fmla="*/ 2893384 w 3693484"/>
                <a:gd name="connsiteY9" fmla="*/ 413305 h 6814105"/>
                <a:gd name="connsiteX10" fmla="*/ 2607634 w 3693484"/>
                <a:gd name="connsiteY10" fmla="*/ 318055 h 6814105"/>
                <a:gd name="connsiteX11" fmla="*/ 2245684 w 3693484"/>
                <a:gd name="connsiteY11" fmla="*/ 1632505 h 6814105"/>
                <a:gd name="connsiteX12" fmla="*/ 2131384 w 3693484"/>
                <a:gd name="connsiteY12" fmla="*/ 1565830 h 6814105"/>
                <a:gd name="connsiteX13" fmla="*/ 2193297 w 3693484"/>
                <a:gd name="connsiteY13" fmla="*/ 122792 h 6814105"/>
                <a:gd name="connsiteX14" fmla="*/ 1878971 w 3693484"/>
                <a:gd name="connsiteY14" fmla="*/ 132318 h 6814105"/>
                <a:gd name="connsiteX15" fmla="*/ 1798009 w 3693484"/>
                <a:gd name="connsiteY15" fmla="*/ 1522968 h 6814105"/>
                <a:gd name="connsiteX16" fmla="*/ 1674184 w 3693484"/>
                <a:gd name="connsiteY16" fmla="*/ 1527729 h 6814105"/>
                <a:gd name="connsiteX17" fmla="*/ 1593221 w 3693484"/>
                <a:gd name="connsiteY17" fmla="*/ 346630 h 6814105"/>
                <a:gd name="connsiteX18" fmla="*/ 1307472 w 3693484"/>
                <a:gd name="connsiteY18" fmla="*/ 337105 h 6814105"/>
                <a:gd name="connsiteX19" fmla="*/ 1312234 w 3693484"/>
                <a:gd name="connsiteY19" fmla="*/ 1603930 h 6814105"/>
                <a:gd name="connsiteX20" fmla="*/ 1259846 w 3693484"/>
                <a:gd name="connsiteY20" fmla="*/ 1994455 h 6814105"/>
                <a:gd name="connsiteX21" fmla="*/ 902659 w 3693484"/>
                <a:gd name="connsiteY21" fmla="*/ 2270680 h 6814105"/>
                <a:gd name="connsiteX22" fmla="*/ 207334 w 3693484"/>
                <a:gd name="connsiteY22" fmla="*/ 1756330 h 6814105"/>
                <a:gd name="connsiteX23" fmla="*/ 173996 w 3693484"/>
                <a:gd name="connsiteY23" fmla="*/ 2061130 h 6814105"/>
                <a:gd name="connsiteX24" fmla="*/ 731209 w 3693484"/>
                <a:gd name="connsiteY24" fmla="*/ 2765980 h 6814105"/>
                <a:gd name="connsiteX25" fmla="*/ 1359859 w 3693484"/>
                <a:gd name="connsiteY25" fmla="*/ 3499405 h 6814105"/>
                <a:gd name="connsiteX26" fmla="*/ 1578934 w 3693484"/>
                <a:gd name="connsiteY26" fmla="*/ 4032805 h 6814105"/>
                <a:gd name="connsiteX27" fmla="*/ 1969459 w 3693484"/>
                <a:gd name="connsiteY27" fmla="*/ 6814105 h 6814105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45684 w 3693484"/>
                <a:gd name="connsiteY11" fmla="*/ 1663910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21922 w 3693484"/>
                <a:gd name="connsiteY10" fmla="*/ 401847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598109 w 3693484"/>
                <a:gd name="connsiteY7" fmla="*/ 1849647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925847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925847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64809 w 3693484"/>
                <a:gd name="connsiteY4" fmla="*/ 219731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83859 w 3693484"/>
                <a:gd name="connsiteY4" fmla="*/ 2092535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21959 w 3693484"/>
                <a:gd name="connsiteY4" fmla="*/ 2097298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69309 w 3693484"/>
                <a:gd name="connsiteY25" fmla="*/ 2802147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69309 w 3693484"/>
                <a:gd name="connsiteY25" fmla="*/ 2802147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59934 w 3693484"/>
                <a:gd name="connsiteY0" fmla="*/ 6707398 h 6835985"/>
                <a:gd name="connsiteX1" fmla="*/ 3693484 w 3693484"/>
                <a:gd name="connsiteY1" fmla="*/ 6835985 h 6835985"/>
                <a:gd name="connsiteX2" fmla="*/ 2640971 w 3693484"/>
                <a:gd name="connsiteY2" fmla="*/ 3878472 h 6835985"/>
                <a:gd name="connsiteX3" fmla="*/ 2517146 w 3693484"/>
                <a:gd name="connsiteY3" fmla="*/ 3345073 h 6835985"/>
                <a:gd name="connsiteX4" fmla="*/ 2755270 w 3693484"/>
                <a:gd name="connsiteY4" fmla="*/ 2811673 h 6835985"/>
                <a:gd name="connsiteX5" fmla="*/ 2864809 w 3693484"/>
                <a:gd name="connsiteY5" fmla="*/ 2192548 h 6835985"/>
                <a:gd name="connsiteX6" fmla="*/ 3512509 w 3693484"/>
                <a:gd name="connsiteY6" fmla="*/ 1301960 h 6835985"/>
                <a:gd name="connsiteX7" fmla="*/ 3298197 w 3693484"/>
                <a:gd name="connsiteY7" fmla="*/ 1178135 h 6835985"/>
                <a:gd name="connsiteX8" fmla="*/ 2607634 w 3693484"/>
                <a:gd name="connsiteY8" fmla="*/ 1878222 h 6835985"/>
                <a:gd name="connsiteX9" fmla="*/ 2531434 w 3693484"/>
                <a:gd name="connsiteY9" fmla="*/ 1821072 h 6835985"/>
                <a:gd name="connsiteX10" fmla="*/ 2874334 w 3693484"/>
                <a:gd name="connsiteY10" fmla="*/ 563772 h 6835985"/>
                <a:gd name="connsiteX11" fmla="*/ 2598109 w 3693484"/>
                <a:gd name="connsiteY11" fmla="*/ 397084 h 6835985"/>
                <a:gd name="connsiteX12" fmla="*/ 2207584 w 3693484"/>
                <a:gd name="connsiteY12" fmla="*/ 1659147 h 6835985"/>
                <a:gd name="connsiteX13" fmla="*/ 2131384 w 3693484"/>
                <a:gd name="connsiteY13" fmla="*/ 1597235 h 6835985"/>
                <a:gd name="connsiteX14" fmla="*/ 2193297 w 3693484"/>
                <a:gd name="connsiteY14" fmla="*/ 154197 h 6835985"/>
                <a:gd name="connsiteX15" fmla="*/ 1878971 w 3693484"/>
                <a:gd name="connsiteY15" fmla="*/ 163723 h 6835985"/>
                <a:gd name="connsiteX16" fmla="*/ 1798009 w 3693484"/>
                <a:gd name="connsiteY16" fmla="*/ 1554373 h 6835985"/>
                <a:gd name="connsiteX17" fmla="*/ 1674184 w 3693484"/>
                <a:gd name="connsiteY17" fmla="*/ 1559134 h 6835985"/>
                <a:gd name="connsiteX18" fmla="*/ 1593221 w 3693484"/>
                <a:gd name="connsiteY18" fmla="*/ 378035 h 6835985"/>
                <a:gd name="connsiteX19" fmla="*/ 1307472 w 3693484"/>
                <a:gd name="connsiteY19" fmla="*/ 368510 h 6835985"/>
                <a:gd name="connsiteX20" fmla="*/ 1312234 w 3693484"/>
                <a:gd name="connsiteY20" fmla="*/ 1635335 h 6835985"/>
                <a:gd name="connsiteX21" fmla="*/ 1259846 w 3693484"/>
                <a:gd name="connsiteY21" fmla="*/ 2025860 h 6835985"/>
                <a:gd name="connsiteX22" fmla="*/ 902659 w 3693484"/>
                <a:gd name="connsiteY22" fmla="*/ 2302085 h 6835985"/>
                <a:gd name="connsiteX23" fmla="*/ 207334 w 3693484"/>
                <a:gd name="connsiteY23" fmla="*/ 1787735 h 6835985"/>
                <a:gd name="connsiteX24" fmla="*/ 173996 w 3693484"/>
                <a:gd name="connsiteY24" fmla="*/ 2092535 h 6835985"/>
                <a:gd name="connsiteX25" fmla="*/ 745496 w 3693484"/>
                <a:gd name="connsiteY25" fmla="*/ 2806910 h 6835985"/>
                <a:gd name="connsiteX26" fmla="*/ 1440822 w 3693484"/>
                <a:gd name="connsiteY26" fmla="*/ 3583198 h 6835985"/>
                <a:gd name="connsiteX27" fmla="*/ 1617034 w 3693484"/>
                <a:gd name="connsiteY27" fmla="*/ 4107073 h 6835985"/>
                <a:gd name="connsiteX28" fmla="*/ 1959934 w 3693484"/>
                <a:gd name="connsiteY28" fmla="*/ 6707398 h 6835985"/>
                <a:gd name="connsiteX0" fmla="*/ 1959934 w 3664909"/>
                <a:gd name="connsiteY0" fmla="*/ 6707398 h 6712160"/>
                <a:gd name="connsiteX1" fmla="*/ 3664909 w 3664909"/>
                <a:gd name="connsiteY1" fmla="*/ 6712160 h 6712160"/>
                <a:gd name="connsiteX2" fmla="*/ 2640971 w 3664909"/>
                <a:gd name="connsiteY2" fmla="*/ 3878472 h 6712160"/>
                <a:gd name="connsiteX3" fmla="*/ 2517146 w 3664909"/>
                <a:gd name="connsiteY3" fmla="*/ 3345073 h 6712160"/>
                <a:gd name="connsiteX4" fmla="*/ 2755270 w 3664909"/>
                <a:gd name="connsiteY4" fmla="*/ 2811673 h 6712160"/>
                <a:gd name="connsiteX5" fmla="*/ 2864809 w 3664909"/>
                <a:gd name="connsiteY5" fmla="*/ 2192548 h 6712160"/>
                <a:gd name="connsiteX6" fmla="*/ 3512509 w 3664909"/>
                <a:gd name="connsiteY6" fmla="*/ 1301960 h 6712160"/>
                <a:gd name="connsiteX7" fmla="*/ 3298197 w 3664909"/>
                <a:gd name="connsiteY7" fmla="*/ 1178135 h 6712160"/>
                <a:gd name="connsiteX8" fmla="*/ 2607634 w 3664909"/>
                <a:gd name="connsiteY8" fmla="*/ 1878222 h 6712160"/>
                <a:gd name="connsiteX9" fmla="*/ 2531434 w 3664909"/>
                <a:gd name="connsiteY9" fmla="*/ 1821072 h 6712160"/>
                <a:gd name="connsiteX10" fmla="*/ 2874334 w 3664909"/>
                <a:gd name="connsiteY10" fmla="*/ 563772 h 6712160"/>
                <a:gd name="connsiteX11" fmla="*/ 2598109 w 3664909"/>
                <a:gd name="connsiteY11" fmla="*/ 397084 h 6712160"/>
                <a:gd name="connsiteX12" fmla="*/ 2207584 w 3664909"/>
                <a:gd name="connsiteY12" fmla="*/ 1659147 h 6712160"/>
                <a:gd name="connsiteX13" fmla="*/ 2131384 w 3664909"/>
                <a:gd name="connsiteY13" fmla="*/ 1597235 h 6712160"/>
                <a:gd name="connsiteX14" fmla="*/ 2193297 w 3664909"/>
                <a:gd name="connsiteY14" fmla="*/ 154197 h 6712160"/>
                <a:gd name="connsiteX15" fmla="*/ 1878971 w 3664909"/>
                <a:gd name="connsiteY15" fmla="*/ 163723 h 6712160"/>
                <a:gd name="connsiteX16" fmla="*/ 1798009 w 3664909"/>
                <a:gd name="connsiteY16" fmla="*/ 1554373 h 6712160"/>
                <a:gd name="connsiteX17" fmla="*/ 1674184 w 3664909"/>
                <a:gd name="connsiteY17" fmla="*/ 1559134 h 6712160"/>
                <a:gd name="connsiteX18" fmla="*/ 1593221 w 3664909"/>
                <a:gd name="connsiteY18" fmla="*/ 378035 h 6712160"/>
                <a:gd name="connsiteX19" fmla="*/ 1307472 w 3664909"/>
                <a:gd name="connsiteY19" fmla="*/ 368510 h 6712160"/>
                <a:gd name="connsiteX20" fmla="*/ 1312234 w 3664909"/>
                <a:gd name="connsiteY20" fmla="*/ 1635335 h 6712160"/>
                <a:gd name="connsiteX21" fmla="*/ 1259846 w 3664909"/>
                <a:gd name="connsiteY21" fmla="*/ 2025860 h 6712160"/>
                <a:gd name="connsiteX22" fmla="*/ 902659 w 3664909"/>
                <a:gd name="connsiteY22" fmla="*/ 2302085 h 6712160"/>
                <a:gd name="connsiteX23" fmla="*/ 207334 w 3664909"/>
                <a:gd name="connsiteY23" fmla="*/ 1787735 h 6712160"/>
                <a:gd name="connsiteX24" fmla="*/ 173996 w 3664909"/>
                <a:gd name="connsiteY24" fmla="*/ 2092535 h 6712160"/>
                <a:gd name="connsiteX25" fmla="*/ 745496 w 3664909"/>
                <a:gd name="connsiteY25" fmla="*/ 2806910 h 6712160"/>
                <a:gd name="connsiteX26" fmla="*/ 1440822 w 3664909"/>
                <a:gd name="connsiteY26" fmla="*/ 3583198 h 6712160"/>
                <a:gd name="connsiteX27" fmla="*/ 1617034 w 3664909"/>
                <a:gd name="connsiteY27" fmla="*/ 4107073 h 6712160"/>
                <a:gd name="connsiteX28" fmla="*/ 1959934 w 3664909"/>
                <a:gd name="connsiteY28" fmla="*/ 6707398 h 6712160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17146 w 3650621"/>
                <a:gd name="connsiteY3" fmla="*/ 3345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424245 w 3650621"/>
                <a:gd name="connsiteY0" fmla="*/ 6728001 h 6728001"/>
                <a:gd name="connsiteX1" fmla="*/ 3650621 w 3650621"/>
                <a:gd name="connsiteY1" fmla="*/ 6702635 h 6728001"/>
                <a:gd name="connsiteX2" fmla="*/ 2640971 w 3650621"/>
                <a:gd name="connsiteY2" fmla="*/ 3878472 h 6728001"/>
                <a:gd name="connsiteX3" fmla="*/ 2539547 w 3650621"/>
                <a:gd name="connsiteY3" fmla="*/ 3373073 h 6728001"/>
                <a:gd name="connsiteX4" fmla="*/ 2755270 w 3650621"/>
                <a:gd name="connsiteY4" fmla="*/ 2811673 h 6728001"/>
                <a:gd name="connsiteX5" fmla="*/ 2864809 w 3650621"/>
                <a:gd name="connsiteY5" fmla="*/ 2192548 h 6728001"/>
                <a:gd name="connsiteX6" fmla="*/ 3512509 w 3650621"/>
                <a:gd name="connsiteY6" fmla="*/ 1301960 h 6728001"/>
                <a:gd name="connsiteX7" fmla="*/ 3298197 w 3650621"/>
                <a:gd name="connsiteY7" fmla="*/ 1178135 h 6728001"/>
                <a:gd name="connsiteX8" fmla="*/ 2607634 w 3650621"/>
                <a:gd name="connsiteY8" fmla="*/ 1878222 h 6728001"/>
                <a:gd name="connsiteX9" fmla="*/ 2531434 w 3650621"/>
                <a:gd name="connsiteY9" fmla="*/ 1821072 h 6728001"/>
                <a:gd name="connsiteX10" fmla="*/ 2874334 w 3650621"/>
                <a:gd name="connsiteY10" fmla="*/ 563772 h 6728001"/>
                <a:gd name="connsiteX11" fmla="*/ 2598109 w 3650621"/>
                <a:gd name="connsiteY11" fmla="*/ 397084 h 6728001"/>
                <a:gd name="connsiteX12" fmla="*/ 2207584 w 3650621"/>
                <a:gd name="connsiteY12" fmla="*/ 1659147 h 6728001"/>
                <a:gd name="connsiteX13" fmla="*/ 2131384 w 3650621"/>
                <a:gd name="connsiteY13" fmla="*/ 1597235 h 6728001"/>
                <a:gd name="connsiteX14" fmla="*/ 2193297 w 3650621"/>
                <a:gd name="connsiteY14" fmla="*/ 154197 h 6728001"/>
                <a:gd name="connsiteX15" fmla="*/ 1878971 w 3650621"/>
                <a:gd name="connsiteY15" fmla="*/ 163723 h 6728001"/>
                <a:gd name="connsiteX16" fmla="*/ 1798009 w 3650621"/>
                <a:gd name="connsiteY16" fmla="*/ 1554373 h 6728001"/>
                <a:gd name="connsiteX17" fmla="*/ 1674184 w 3650621"/>
                <a:gd name="connsiteY17" fmla="*/ 1559134 h 6728001"/>
                <a:gd name="connsiteX18" fmla="*/ 1593221 w 3650621"/>
                <a:gd name="connsiteY18" fmla="*/ 378035 h 6728001"/>
                <a:gd name="connsiteX19" fmla="*/ 1307472 w 3650621"/>
                <a:gd name="connsiteY19" fmla="*/ 368510 h 6728001"/>
                <a:gd name="connsiteX20" fmla="*/ 1312234 w 3650621"/>
                <a:gd name="connsiteY20" fmla="*/ 1635335 h 6728001"/>
                <a:gd name="connsiteX21" fmla="*/ 1259846 w 3650621"/>
                <a:gd name="connsiteY21" fmla="*/ 2025860 h 6728001"/>
                <a:gd name="connsiteX22" fmla="*/ 902659 w 3650621"/>
                <a:gd name="connsiteY22" fmla="*/ 2302085 h 6728001"/>
                <a:gd name="connsiteX23" fmla="*/ 207334 w 3650621"/>
                <a:gd name="connsiteY23" fmla="*/ 1787735 h 6728001"/>
                <a:gd name="connsiteX24" fmla="*/ 173996 w 3650621"/>
                <a:gd name="connsiteY24" fmla="*/ 2092535 h 6728001"/>
                <a:gd name="connsiteX25" fmla="*/ 745496 w 3650621"/>
                <a:gd name="connsiteY25" fmla="*/ 2806910 h 6728001"/>
                <a:gd name="connsiteX26" fmla="*/ 1440822 w 3650621"/>
                <a:gd name="connsiteY26" fmla="*/ 3583198 h 6728001"/>
                <a:gd name="connsiteX27" fmla="*/ 1617034 w 3650621"/>
                <a:gd name="connsiteY27" fmla="*/ 4107073 h 6728001"/>
                <a:gd name="connsiteX28" fmla="*/ 1424245 w 3650621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39547 w 3560733"/>
                <a:gd name="connsiteY3" fmla="*/ 3373073 h 6728001"/>
                <a:gd name="connsiteX4" fmla="*/ 2755270 w 3560733"/>
                <a:gd name="connsiteY4" fmla="*/ 2811673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39547 w 3560733"/>
                <a:gd name="connsiteY3" fmla="*/ 3373073 h 6728001"/>
                <a:gd name="connsiteX4" fmla="*/ 2755270 w 3560733"/>
                <a:gd name="connsiteY4" fmla="*/ 2811673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39547 w 3560733"/>
                <a:gd name="connsiteY3" fmla="*/ 3373073 h 6728001"/>
                <a:gd name="connsiteX4" fmla="*/ 2755270 w 3560733"/>
                <a:gd name="connsiteY4" fmla="*/ 2811673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39547 w 3560733"/>
                <a:gd name="connsiteY3" fmla="*/ 3373073 h 6728001"/>
                <a:gd name="connsiteX4" fmla="*/ 2755270 w 3560733"/>
                <a:gd name="connsiteY4" fmla="*/ 2811673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39547 w 3560733"/>
                <a:gd name="connsiteY3" fmla="*/ 3373073 h 6728001"/>
                <a:gd name="connsiteX4" fmla="*/ 2755270 w 3560733"/>
                <a:gd name="connsiteY4" fmla="*/ 2811673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39547 w 3560733"/>
                <a:gd name="connsiteY3" fmla="*/ 3373073 h 6728001"/>
                <a:gd name="connsiteX4" fmla="*/ 2755270 w 3560733"/>
                <a:gd name="connsiteY4" fmla="*/ 2811673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39547 w 3560733"/>
                <a:gd name="connsiteY3" fmla="*/ 3373073 h 6728001"/>
                <a:gd name="connsiteX4" fmla="*/ 2755270 w 3560733"/>
                <a:gd name="connsiteY4" fmla="*/ 2811673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53283 w 3560733"/>
                <a:gd name="connsiteY3" fmla="*/ 3482959 h 6728001"/>
                <a:gd name="connsiteX4" fmla="*/ 2755270 w 3560733"/>
                <a:gd name="connsiteY4" fmla="*/ 2811673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53283 w 3560733"/>
                <a:gd name="connsiteY3" fmla="*/ 3482959 h 6728001"/>
                <a:gd name="connsiteX4" fmla="*/ 2823948 w 3560733"/>
                <a:gd name="connsiteY4" fmla="*/ 2866616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53283 w 3560733"/>
                <a:gd name="connsiteY3" fmla="*/ 3482959 h 6728001"/>
                <a:gd name="connsiteX4" fmla="*/ 2823948 w 3560733"/>
                <a:gd name="connsiteY4" fmla="*/ 2866616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53283 w 3560733"/>
                <a:gd name="connsiteY3" fmla="*/ 3482959 h 6728001"/>
                <a:gd name="connsiteX4" fmla="*/ 2823948 w 3560733"/>
                <a:gd name="connsiteY4" fmla="*/ 2866616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02659 w 3560733"/>
                <a:gd name="connsiteY22" fmla="*/ 2302085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424245 w 3560733"/>
                <a:gd name="connsiteY0" fmla="*/ 6728001 h 6728001"/>
                <a:gd name="connsiteX1" fmla="*/ 3190478 w 3560733"/>
                <a:gd name="connsiteY1" fmla="*/ 6709503 h 6728001"/>
                <a:gd name="connsiteX2" fmla="*/ 2640971 w 3560733"/>
                <a:gd name="connsiteY2" fmla="*/ 3878472 h 6728001"/>
                <a:gd name="connsiteX3" fmla="*/ 2553283 w 3560733"/>
                <a:gd name="connsiteY3" fmla="*/ 3482959 h 6728001"/>
                <a:gd name="connsiteX4" fmla="*/ 2823948 w 3560733"/>
                <a:gd name="connsiteY4" fmla="*/ 2866616 h 6728001"/>
                <a:gd name="connsiteX5" fmla="*/ 2864809 w 3560733"/>
                <a:gd name="connsiteY5" fmla="*/ 2192548 h 6728001"/>
                <a:gd name="connsiteX6" fmla="*/ 3512509 w 3560733"/>
                <a:gd name="connsiteY6" fmla="*/ 1301960 h 6728001"/>
                <a:gd name="connsiteX7" fmla="*/ 3298197 w 3560733"/>
                <a:gd name="connsiteY7" fmla="*/ 1178135 h 6728001"/>
                <a:gd name="connsiteX8" fmla="*/ 2607634 w 3560733"/>
                <a:gd name="connsiteY8" fmla="*/ 1878222 h 6728001"/>
                <a:gd name="connsiteX9" fmla="*/ 2531434 w 3560733"/>
                <a:gd name="connsiteY9" fmla="*/ 1821072 h 6728001"/>
                <a:gd name="connsiteX10" fmla="*/ 2874334 w 3560733"/>
                <a:gd name="connsiteY10" fmla="*/ 563772 h 6728001"/>
                <a:gd name="connsiteX11" fmla="*/ 2598109 w 3560733"/>
                <a:gd name="connsiteY11" fmla="*/ 397084 h 6728001"/>
                <a:gd name="connsiteX12" fmla="*/ 2207584 w 3560733"/>
                <a:gd name="connsiteY12" fmla="*/ 1659147 h 6728001"/>
                <a:gd name="connsiteX13" fmla="*/ 2131384 w 3560733"/>
                <a:gd name="connsiteY13" fmla="*/ 1597235 h 6728001"/>
                <a:gd name="connsiteX14" fmla="*/ 2193297 w 3560733"/>
                <a:gd name="connsiteY14" fmla="*/ 154197 h 6728001"/>
                <a:gd name="connsiteX15" fmla="*/ 1878971 w 3560733"/>
                <a:gd name="connsiteY15" fmla="*/ 163723 h 6728001"/>
                <a:gd name="connsiteX16" fmla="*/ 1798009 w 3560733"/>
                <a:gd name="connsiteY16" fmla="*/ 1554373 h 6728001"/>
                <a:gd name="connsiteX17" fmla="*/ 1674184 w 3560733"/>
                <a:gd name="connsiteY17" fmla="*/ 1559134 h 6728001"/>
                <a:gd name="connsiteX18" fmla="*/ 1593221 w 3560733"/>
                <a:gd name="connsiteY18" fmla="*/ 378035 h 6728001"/>
                <a:gd name="connsiteX19" fmla="*/ 1307472 w 3560733"/>
                <a:gd name="connsiteY19" fmla="*/ 368510 h 6728001"/>
                <a:gd name="connsiteX20" fmla="*/ 1312234 w 3560733"/>
                <a:gd name="connsiteY20" fmla="*/ 1635335 h 6728001"/>
                <a:gd name="connsiteX21" fmla="*/ 1259846 w 3560733"/>
                <a:gd name="connsiteY21" fmla="*/ 2025860 h 6728001"/>
                <a:gd name="connsiteX22" fmla="*/ 978205 w 3560733"/>
                <a:gd name="connsiteY22" fmla="*/ 2295217 h 6728001"/>
                <a:gd name="connsiteX23" fmla="*/ 207334 w 3560733"/>
                <a:gd name="connsiteY23" fmla="*/ 1787735 h 6728001"/>
                <a:gd name="connsiteX24" fmla="*/ 173996 w 3560733"/>
                <a:gd name="connsiteY24" fmla="*/ 2092535 h 6728001"/>
                <a:gd name="connsiteX25" fmla="*/ 745496 w 3560733"/>
                <a:gd name="connsiteY25" fmla="*/ 2806910 h 6728001"/>
                <a:gd name="connsiteX26" fmla="*/ 1440822 w 3560733"/>
                <a:gd name="connsiteY26" fmla="*/ 3583198 h 6728001"/>
                <a:gd name="connsiteX27" fmla="*/ 1617034 w 3560733"/>
                <a:gd name="connsiteY27" fmla="*/ 4107073 h 6728001"/>
                <a:gd name="connsiteX28" fmla="*/ 1424245 w 3560733"/>
                <a:gd name="connsiteY28" fmla="*/ 6728001 h 6728001"/>
                <a:gd name="connsiteX0" fmla="*/ 1378326 w 3514814"/>
                <a:gd name="connsiteY0" fmla="*/ 6728001 h 6728001"/>
                <a:gd name="connsiteX1" fmla="*/ 3144559 w 3514814"/>
                <a:gd name="connsiteY1" fmla="*/ 6709503 h 6728001"/>
                <a:gd name="connsiteX2" fmla="*/ 2595052 w 3514814"/>
                <a:gd name="connsiteY2" fmla="*/ 3878472 h 6728001"/>
                <a:gd name="connsiteX3" fmla="*/ 2507364 w 3514814"/>
                <a:gd name="connsiteY3" fmla="*/ 3482959 h 6728001"/>
                <a:gd name="connsiteX4" fmla="*/ 2778029 w 3514814"/>
                <a:gd name="connsiteY4" fmla="*/ 2866616 h 6728001"/>
                <a:gd name="connsiteX5" fmla="*/ 2818890 w 3514814"/>
                <a:gd name="connsiteY5" fmla="*/ 2192548 h 6728001"/>
                <a:gd name="connsiteX6" fmla="*/ 3466590 w 3514814"/>
                <a:gd name="connsiteY6" fmla="*/ 1301960 h 6728001"/>
                <a:gd name="connsiteX7" fmla="*/ 3252278 w 3514814"/>
                <a:gd name="connsiteY7" fmla="*/ 1178135 h 6728001"/>
                <a:gd name="connsiteX8" fmla="*/ 2561715 w 3514814"/>
                <a:gd name="connsiteY8" fmla="*/ 1878222 h 6728001"/>
                <a:gd name="connsiteX9" fmla="*/ 2485515 w 3514814"/>
                <a:gd name="connsiteY9" fmla="*/ 1821072 h 6728001"/>
                <a:gd name="connsiteX10" fmla="*/ 2828415 w 3514814"/>
                <a:gd name="connsiteY10" fmla="*/ 563772 h 6728001"/>
                <a:gd name="connsiteX11" fmla="*/ 2552190 w 3514814"/>
                <a:gd name="connsiteY11" fmla="*/ 397084 h 6728001"/>
                <a:gd name="connsiteX12" fmla="*/ 2161665 w 3514814"/>
                <a:gd name="connsiteY12" fmla="*/ 1659147 h 6728001"/>
                <a:gd name="connsiteX13" fmla="*/ 2085465 w 3514814"/>
                <a:gd name="connsiteY13" fmla="*/ 1597235 h 6728001"/>
                <a:gd name="connsiteX14" fmla="*/ 2147378 w 3514814"/>
                <a:gd name="connsiteY14" fmla="*/ 154197 h 6728001"/>
                <a:gd name="connsiteX15" fmla="*/ 1833052 w 3514814"/>
                <a:gd name="connsiteY15" fmla="*/ 163723 h 6728001"/>
                <a:gd name="connsiteX16" fmla="*/ 1752090 w 3514814"/>
                <a:gd name="connsiteY16" fmla="*/ 1554373 h 6728001"/>
                <a:gd name="connsiteX17" fmla="*/ 1628265 w 3514814"/>
                <a:gd name="connsiteY17" fmla="*/ 1559134 h 6728001"/>
                <a:gd name="connsiteX18" fmla="*/ 1547302 w 3514814"/>
                <a:gd name="connsiteY18" fmla="*/ 378035 h 6728001"/>
                <a:gd name="connsiteX19" fmla="*/ 1261553 w 3514814"/>
                <a:gd name="connsiteY19" fmla="*/ 368510 h 6728001"/>
                <a:gd name="connsiteX20" fmla="*/ 1266315 w 3514814"/>
                <a:gd name="connsiteY20" fmla="*/ 1635335 h 6728001"/>
                <a:gd name="connsiteX21" fmla="*/ 1213927 w 3514814"/>
                <a:gd name="connsiteY21" fmla="*/ 2025860 h 6728001"/>
                <a:gd name="connsiteX22" fmla="*/ 932286 w 3514814"/>
                <a:gd name="connsiteY22" fmla="*/ 2295217 h 6728001"/>
                <a:gd name="connsiteX23" fmla="*/ 291903 w 3514814"/>
                <a:gd name="connsiteY23" fmla="*/ 1822074 h 6728001"/>
                <a:gd name="connsiteX24" fmla="*/ 128077 w 3514814"/>
                <a:gd name="connsiteY24" fmla="*/ 2092535 h 6728001"/>
                <a:gd name="connsiteX25" fmla="*/ 699577 w 3514814"/>
                <a:gd name="connsiteY25" fmla="*/ 2806910 h 6728001"/>
                <a:gd name="connsiteX26" fmla="*/ 1394903 w 3514814"/>
                <a:gd name="connsiteY26" fmla="*/ 3583198 h 6728001"/>
                <a:gd name="connsiteX27" fmla="*/ 1571115 w 3514814"/>
                <a:gd name="connsiteY27" fmla="*/ 4107073 h 6728001"/>
                <a:gd name="connsiteX28" fmla="*/ 1378326 w 3514814"/>
                <a:gd name="connsiteY28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97306 w 3450405"/>
                <a:gd name="connsiteY8" fmla="*/ 1878222 h 6728001"/>
                <a:gd name="connsiteX9" fmla="*/ 2421106 w 3450405"/>
                <a:gd name="connsiteY9" fmla="*/ 1821072 h 6728001"/>
                <a:gd name="connsiteX10" fmla="*/ 2764006 w 3450405"/>
                <a:gd name="connsiteY10" fmla="*/ 563772 h 6728001"/>
                <a:gd name="connsiteX11" fmla="*/ 2487781 w 3450405"/>
                <a:gd name="connsiteY11" fmla="*/ 397084 h 6728001"/>
                <a:gd name="connsiteX12" fmla="*/ 2097256 w 3450405"/>
                <a:gd name="connsiteY12" fmla="*/ 1659147 h 6728001"/>
                <a:gd name="connsiteX13" fmla="*/ 2021056 w 3450405"/>
                <a:gd name="connsiteY13" fmla="*/ 1597235 h 6728001"/>
                <a:gd name="connsiteX14" fmla="*/ 2082969 w 3450405"/>
                <a:gd name="connsiteY14" fmla="*/ 154197 h 6728001"/>
                <a:gd name="connsiteX15" fmla="*/ 1768643 w 3450405"/>
                <a:gd name="connsiteY15" fmla="*/ 163723 h 6728001"/>
                <a:gd name="connsiteX16" fmla="*/ 1687681 w 3450405"/>
                <a:gd name="connsiteY16" fmla="*/ 1554373 h 6728001"/>
                <a:gd name="connsiteX17" fmla="*/ 1563856 w 3450405"/>
                <a:gd name="connsiteY17" fmla="*/ 1559134 h 6728001"/>
                <a:gd name="connsiteX18" fmla="*/ 1482893 w 3450405"/>
                <a:gd name="connsiteY18" fmla="*/ 378035 h 6728001"/>
                <a:gd name="connsiteX19" fmla="*/ 1197144 w 3450405"/>
                <a:gd name="connsiteY19" fmla="*/ 368510 h 6728001"/>
                <a:gd name="connsiteX20" fmla="*/ 1201906 w 3450405"/>
                <a:gd name="connsiteY20" fmla="*/ 1635335 h 6728001"/>
                <a:gd name="connsiteX21" fmla="*/ 1149518 w 3450405"/>
                <a:gd name="connsiteY21" fmla="*/ 2025860 h 6728001"/>
                <a:gd name="connsiteX22" fmla="*/ 867877 w 3450405"/>
                <a:gd name="connsiteY22" fmla="*/ 2295217 h 6728001"/>
                <a:gd name="connsiteX23" fmla="*/ 227494 w 3450405"/>
                <a:gd name="connsiteY23" fmla="*/ 1822074 h 6728001"/>
                <a:gd name="connsiteX24" fmla="*/ 159816 w 3450405"/>
                <a:gd name="connsiteY24" fmla="*/ 2133742 h 6728001"/>
                <a:gd name="connsiteX25" fmla="*/ 635168 w 3450405"/>
                <a:gd name="connsiteY25" fmla="*/ 2806910 h 6728001"/>
                <a:gd name="connsiteX26" fmla="*/ 1330494 w 3450405"/>
                <a:gd name="connsiteY26" fmla="*/ 3583198 h 6728001"/>
                <a:gd name="connsiteX27" fmla="*/ 1506706 w 3450405"/>
                <a:gd name="connsiteY27" fmla="*/ 4107073 h 6728001"/>
                <a:gd name="connsiteX28" fmla="*/ 1313917 w 3450405"/>
                <a:gd name="connsiteY28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97306 w 3450405"/>
                <a:gd name="connsiteY8" fmla="*/ 1878222 h 6728001"/>
                <a:gd name="connsiteX9" fmla="*/ 2421106 w 3450405"/>
                <a:gd name="connsiteY9" fmla="*/ 1821072 h 6728001"/>
                <a:gd name="connsiteX10" fmla="*/ 2764006 w 3450405"/>
                <a:gd name="connsiteY10" fmla="*/ 563772 h 6728001"/>
                <a:gd name="connsiteX11" fmla="*/ 2487781 w 3450405"/>
                <a:gd name="connsiteY11" fmla="*/ 397084 h 6728001"/>
                <a:gd name="connsiteX12" fmla="*/ 2097256 w 3450405"/>
                <a:gd name="connsiteY12" fmla="*/ 1659147 h 6728001"/>
                <a:gd name="connsiteX13" fmla="*/ 2021056 w 3450405"/>
                <a:gd name="connsiteY13" fmla="*/ 1597235 h 6728001"/>
                <a:gd name="connsiteX14" fmla="*/ 2082969 w 3450405"/>
                <a:gd name="connsiteY14" fmla="*/ 154197 h 6728001"/>
                <a:gd name="connsiteX15" fmla="*/ 1768643 w 3450405"/>
                <a:gd name="connsiteY15" fmla="*/ 163723 h 6728001"/>
                <a:gd name="connsiteX16" fmla="*/ 1687681 w 3450405"/>
                <a:gd name="connsiteY16" fmla="*/ 1554373 h 6728001"/>
                <a:gd name="connsiteX17" fmla="*/ 1563856 w 3450405"/>
                <a:gd name="connsiteY17" fmla="*/ 1559134 h 6728001"/>
                <a:gd name="connsiteX18" fmla="*/ 1482893 w 3450405"/>
                <a:gd name="connsiteY18" fmla="*/ 378035 h 6728001"/>
                <a:gd name="connsiteX19" fmla="*/ 1197144 w 3450405"/>
                <a:gd name="connsiteY19" fmla="*/ 368510 h 6728001"/>
                <a:gd name="connsiteX20" fmla="*/ 1201906 w 3450405"/>
                <a:gd name="connsiteY20" fmla="*/ 1635335 h 6728001"/>
                <a:gd name="connsiteX21" fmla="*/ 1149518 w 3450405"/>
                <a:gd name="connsiteY21" fmla="*/ 2025860 h 6728001"/>
                <a:gd name="connsiteX22" fmla="*/ 867877 w 3450405"/>
                <a:gd name="connsiteY22" fmla="*/ 2295217 h 6728001"/>
                <a:gd name="connsiteX23" fmla="*/ 227494 w 3450405"/>
                <a:gd name="connsiteY23" fmla="*/ 1822074 h 6728001"/>
                <a:gd name="connsiteX24" fmla="*/ 159816 w 3450405"/>
                <a:gd name="connsiteY24" fmla="*/ 2133742 h 6728001"/>
                <a:gd name="connsiteX25" fmla="*/ 669507 w 3450405"/>
                <a:gd name="connsiteY25" fmla="*/ 2806910 h 6728001"/>
                <a:gd name="connsiteX26" fmla="*/ 1330494 w 3450405"/>
                <a:gd name="connsiteY26" fmla="*/ 3583198 h 6728001"/>
                <a:gd name="connsiteX27" fmla="*/ 1506706 w 3450405"/>
                <a:gd name="connsiteY27" fmla="*/ 4107073 h 6728001"/>
                <a:gd name="connsiteX28" fmla="*/ 1313917 w 3450405"/>
                <a:gd name="connsiteY28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97306 w 3450405"/>
                <a:gd name="connsiteY8" fmla="*/ 1878222 h 6728001"/>
                <a:gd name="connsiteX9" fmla="*/ 2421106 w 3450405"/>
                <a:gd name="connsiteY9" fmla="*/ 1821072 h 6728001"/>
                <a:gd name="connsiteX10" fmla="*/ 2764006 w 3450405"/>
                <a:gd name="connsiteY10" fmla="*/ 563772 h 6728001"/>
                <a:gd name="connsiteX11" fmla="*/ 2487781 w 3450405"/>
                <a:gd name="connsiteY11" fmla="*/ 397084 h 6728001"/>
                <a:gd name="connsiteX12" fmla="*/ 2097256 w 3450405"/>
                <a:gd name="connsiteY12" fmla="*/ 1659147 h 6728001"/>
                <a:gd name="connsiteX13" fmla="*/ 2021056 w 3450405"/>
                <a:gd name="connsiteY13" fmla="*/ 1597235 h 6728001"/>
                <a:gd name="connsiteX14" fmla="*/ 2082969 w 3450405"/>
                <a:gd name="connsiteY14" fmla="*/ 154197 h 6728001"/>
                <a:gd name="connsiteX15" fmla="*/ 1768643 w 3450405"/>
                <a:gd name="connsiteY15" fmla="*/ 163723 h 6728001"/>
                <a:gd name="connsiteX16" fmla="*/ 1687681 w 3450405"/>
                <a:gd name="connsiteY16" fmla="*/ 1554373 h 6728001"/>
                <a:gd name="connsiteX17" fmla="*/ 1563856 w 3450405"/>
                <a:gd name="connsiteY17" fmla="*/ 1559134 h 6728001"/>
                <a:gd name="connsiteX18" fmla="*/ 1482893 w 3450405"/>
                <a:gd name="connsiteY18" fmla="*/ 378035 h 6728001"/>
                <a:gd name="connsiteX19" fmla="*/ 1197144 w 3450405"/>
                <a:gd name="connsiteY19" fmla="*/ 368510 h 6728001"/>
                <a:gd name="connsiteX20" fmla="*/ 1201906 w 3450405"/>
                <a:gd name="connsiteY20" fmla="*/ 1635335 h 6728001"/>
                <a:gd name="connsiteX21" fmla="*/ 1149518 w 3450405"/>
                <a:gd name="connsiteY21" fmla="*/ 2025860 h 6728001"/>
                <a:gd name="connsiteX22" fmla="*/ 909084 w 3450405"/>
                <a:gd name="connsiteY22" fmla="*/ 2336423 h 6728001"/>
                <a:gd name="connsiteX23" fmla="*/ 227494 w 3450405"/>
                <a:gd name="connsiteY23" fmla="*/ 1822074 h 6728001"/>
                <a:gd name="connsiteX24" fmla="*/ 159816 w 3450405"/>
                <a:gd name="connsiteY24" fmla="*/ 2133742 h 6728001"/>
                <a:gd name="connsiteX25" fmla="*/ 669507 w 3450405"/>
                <a:gd name="connsiteY25" fmla="*/ 2806910 h 6728001"/>
                <a:gd name="connsiteX26" fmla="*/ 1330494 w 3450405"/>
                <a:gd name="connsiteY26" fmla="*/ 3583198 h 6728001"/>
                <a:gd name="connsiteX27" fmla="*/ 1506706 w 3450405"/>
                <a:gd name="connsiteY27" fmla="*/ 4107073 h 6728001"/>
                <a:gd name="connsiteX28" fmla="*/ 1313917 w 3450405"/>
                <a:gd name="connsiteY28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97306 w 3450405"/>
                <a:gd name="connsiteY8" fmla="*/ 1878222 h 6728001"/>
                <a:gd name="connsiteX9" fmla="*/ 2421106 w 3450405"/>
                <a:gd name="connsiteY9" fmla="*/ 1821072 h 6728001"/>
                <a:gd name="connsiteX10" fmla="*/ 2764006 w 3450405"/>
                <a:gd name="connsiteY10" fmla="*/ 563772 h 6728001"/>
                <a:gd name="connsiteX11" fmla="*/ 2487781 w 3450405"/>
                <a:gd name="connsiteY11" fmla="*/ 397084 h 6728001"/>
                <a:gd name="connsiteX12" fmla="*/ 2097256 w 3450405"/>
                <a:gd name="connsiteY12" fmla="*/ 1659147 h 6728001"/>
                <a:gd name="connsiteX13" fmla="*/ 2021056 w 3450405"/>
                <a:gd name="connsiteY13" fmla="*/ 1597235 h 6728001"/>
                <a:gd name="connsiteX14" fmla="*/ 2082969 w 3450405"/>
                <a:gd name="connsiteY14" fmla="*/ 154197 h 6728001"/>
                <a:gd name="connsiteX15" fmla="*/ 1768643 w 3450405"/>
                <a:gd name="connsiteY15" fmla="*/ 163723 h 6728001"/>
                <a:gd name="connsiteX16" fmla="*/ 1687681 w 3450405"/>
                <a:gd name="connsiteY16" fmla="*/ 1554373 h 6728001"/>
                <a:gd name="connsiteX17" fmla="*/ 1563856 w 3450405"/>
                <a:gd name="connsiteY17" fmla="*/ 1559134 h 6728001"/>
                <a:gd name="connsiteX18" fmla="*/ 1482893 w 3450405"/>
                <a:gd name="connsiteY18" fmla="*/ 378035 h 6728001"/>
                <a:gd name="connsiteX19" fmla="*/ 1197144 w 3450405"/>
                <a:gd name="connsiteY19" fmla="*/ 368510 h 6728001"/>
                <a:gd name="connsiteX20" fmla="*/ 1188171 w 3450405"/>
                <a:gd name="connsiteY20" fmla="*/ 1717750 h 6728001"/>
                <a:gd name="connsiteX21" fmla="*/ 1149518 w 3450405"/>
                <a:gd name="connsiteY21" fmla="*/ 2025860 h 6728001"/>
                <a:gd name="connsiteX22" fmla="*/ 909084 w 3450405"/>
                <a:gd name="connsiteY22" fmla="*/ 2336423 h 6728001"/>
                <a:gd name="connsiteX23" fmla="*/ 227494 w 3450405"/>
                <a:gd name="connsiteY23" fmla="*/ 1822074 h 6728001"/>
                <a:gd name="connsiteX24" fmla="*/ 159816 w 3450405"/>
                <a:gd name="connsiteY24" fmla="*/ 2133742 h 6728001"/>
                <a:gd name="connsiteX25" fmla="*/ 669507 w 3450405"/>
                <a:gd name="connsiteY25" fmla="*/ 2806910 h 6728001"/>
                <a:gd name="connsiteX26" fmla="*/ 1330494 w 3450405"/>
                <a:gd name="connsiteY26" fmla="*/ 3583198 h 6728001"/>
                <a:gd name="connsiteX27" fmla="*/ 1506706 w 3450405"/>
                <a:gd name="connsiteY27" fmla="*/ 4107073 h 6728001"/>
                <a:gd name="connsiteX28" fmla="*/ 1313917 w 3450405"/>
                <a:gd name="connsiteY28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97306 w 3450405"/>
                <a:gd name="connsiteY8" fmla="*/ 1878222 h 6728001"/>
                <a:gd name="connsiteX9" fmla="*/ 2421106 w 3450405"/>
                <a:gd name="connsiteY9" fmla="*/ 1821072 h 6728001"/>
                <a:gd name="connsiteX10" fmla="*/ 2764006 w 3450405"/>
                <a:gd name="connsiteY10" fmla="*/ 563772 h 6728001"/>
                <a:gd name="connsiteX11" fmla="*/ 2487781 w 3450405"/>
                <a:gd name="connsiteY11" fmla="*/ 397084 h 6728001"/>
                <a:gd name="connsiteX12" fmla="*/ 2097256 w 3450405"/>
                <a:gd name="connsiteY12" fmla="*/ 1659147 h 6728001"/>
                <a:gd name="connsiteX13" fmla="*/ 2021056 w 3450405"/>
                <a:gd name="connsiteY13" fmla="*/ 1597235 h 6728001"/>
                <a:gd name="connsiteX14" fmla="*/ 2082969 w 3450405"/>
                <a:gd name="connsiteY14" fmla="*/ 154197 h 6728001"/>
                <a:gd name="connsiteX15" fmla="*/ 1768643 w 3450405"/>
                <a:gd name="connsiteY15" fmla="*/ 163723 h 6728001"/>
                <a:gd name="connsiteX16" fmla="*/ 1687681 w 3450405"/>
                <a:gd name="connsiteY16" fmla="*/ 1554373 h 6728001"/>
                <a:gd name="connsiteX17" fmla="*/ 1563856 w 3450405"/>
                <a:gd name="connsiteY17" fmla="*/ 1559134 h 6728001"/>
                <a:gd name="connsiteX18" fmla="*/ 1482893 w 3450405"/>
                <a:gd name="connsiteY18" fmla="*/ 378035 h 6728001"/>
                <a:gd name="connsiteX19" fmla="*/ 1197144 w 3450405"/>
                <a:gd name="connsiteY19" fmla="*/ 368510 h 6728001"/>
                <a:gd name="connsiteX20" fmla="*/ 1188171 w 3450405"/>
                <a:gd name="connsiteY20" fmla="*/ 1717750 h 6728001"/>
                <a:gd name="connsiteX21" fmla="*/ 1149518 w 3450405"/>
                <a:gd name="connsiteY21" fmla="*/ 2025860 h 6728001"/>
                <a:gd name="connsiteX22" fmla="*/ 1097303 w 3450405"/>
                <a:gd name="connsiteY22" fmla="*/ 2047827 h 6728001"/>
                <a:gd name="connsiteX23" fmla="*/ 909084 w 3450405"/>
                <a:gd name="connsiteY23" fmla="*/ 2336423 h 6728001"/>
                <a:gd name="connsiteX24" fmla="*/ 227494 w 3450405"/>
                <a:gd name="connsiteY24" fmla="*/ 1822074 h 6728001"/>
                <a:gd name="connsiteX25" fmla="*/ 159816 w 3450405"/>
                <a:gd name="connsiteY25" fmla="*/ 2133742 h 6728001"/>
                <a:gd name="connsiteX26" fmla="*/ 669507 w 3450405"/>
                <a:gd name="connsiteY26" fmla="*/ 2806910 h 6728001"/>
                <a:gd name="connsiteX27" fmla="*/ 1330494 w 3450405"/>
                <a:gd name="connsiteY27" fmla="*/ 3583198 h 6728001"/>
                <a:gd name="connsiteX28" fmla="*/ 1506706 w 3450405"/>
                <a:gd name="connsiteY28" fmla="*/ 4107073 h 6728001"/>
                <a:gd name="connsiteX29" fmla="*/ 1313917 w 3450405"/>
                <a:gd name="connsiteY29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97306 w 3450405"/>
                <a:gd name="connsiteY8" fmla="*/ 1878222 h 6728001"/>
                <a:gd name="connsiteX9" fmla="*/ 2421106 w 3450405"/>
                <a:gd name="connsiteY9" fmla="*/ 1821072 h 6728001"/>
                <a:gd name="connsiteX10" fmla="*/ 2764006 w 3450405"/>
                <a:gd name="connsiteY10" fmla="*/ 563772 h 6728001"/>
                <a:gd name="connsiteX11" fmla="*/ 2487781 w 3450405"/>
                <a:gd name="connsiteY11" fmla="*/ 397084 h 6728001"/>
                <a:gd name="connsiteX12" fmla="*/ 2097256 w 3450405"/>
                <a:gd name="connsiteY12" fmla="*/ 1659147 h 6728001"/>
                <a:gd name="connsiteX13" fmla="*/ 2021056 w 3450405"/>
                <a:gd name="connsiteY13" fmla="*/ 1597235 h 6728001"/>
                <a:gd name="connsiteX14" fmla="*/ 2082969 w 3450405"/>
                <a:gd name="connsiteY14" fmla="*/ 154197 h 6728001"/>
                <a:gd name="connsiteX15" fmla="*/ 1768643 w 3450405"/>
                <a:gd name="connsiteY15" fmla="*/ 163723 h 6728001"/>
                <a:gd name="connsiteX16" fmla="*/ 1687681 w 3450405"/>
                <a:gd name="connsiteY16" fmla="*/ 1554373 h 6728001"/>
                <a:gd name="connsiteX17" fmla="*/ 1563856 w 3450405"/>
                <a:gd name="connsiteY17" fmla="*/ 1559134 h 6728001"/>
                <a:gd name="connsiteX18" fmla="*/ 1482893 w 3450405"/>
                <a:gd name="connsiteY18" fmla="*/ 378035 h 6728001"/>
                <a:gd name="connsiteX19" fmla="*/ 1197144 w 3450405"/>
                <a:gd name="connsiteY19" fmla="*/ 368510 h 6728001"/>
                <a:gd name="connsiteX20" fmla="*/ 1188171 w 3450405"/>
                <a:gd name="connsiteY20" fmla="*/ 1717750 h 6728001"/>
                <a:gd name="connsiteX21" fmla="*/ 1149518 w 3450405"/>
                <a:gd name="connsiteY21" fmla="*/ 2025860 h 6728001"/>
                <a:gd name="connsiteX22" fmla="*/ 909084 w 3450405"/>
                <a:gd name="connsiteY22" fmla="*/ 2336423 h 6728001"/>
                <a:gd name="connsiteX23" fmla="*/ 227494 w 3450405"/>
                <a:gd name="connsiteY23" fmla="*/ 1822074 h 6728001"/>
                <a:gd name="connsiteX24" fmla="*/ 159816 w 3450405"/>
                <a:gd name="connsiteY24" fmla="*/ 2133742 h 6728001"/>
                <a:gd name="connsiteX25" fmla="*/ 669507 w 3450405"/>
                <a:gd name="connsiteY25" fmla="*/ 2806910 h 6728001"/>
                <a:gd name="connsiteX26" fmla="*/ 1330494 w 3450405"/>
                <a:gd name="connsiteY26" fmla="*/ 3583198 h 6728001"/>
                <a:gd name="connsiteX27" fmla="*/ 1506706 w 3450405"/>
                <a:gd name="connsiteY27" fmla="*/ 4107073 h 6728001"/>
                <a:gd name="connsiteX28" fmla="*/ 1313917 w 3450405"/>
                <a:gd name="connsiteY28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97306 w 3450405"/>
                <a:gd name="connsiteY8" fmla="*/ 1878222 h 6728001"/>
                <a:gd name="connsiteX9" fmla="*/ 2421106 w 3450405"/>
                <a:gd name="connsiteY9" fmla="*/ 1821072 h 6728001"/>
                <a:gd name="connsiteX10" fmla="*/ 2764006 w 3450405"/>
                <a:gd name="connsiteY10" fmla="*/ 563772 h 6728001"/>
                <a:gd name="connsiteX11" fmla="*/ 2487781 w 3450405"/>
                <a:gd name="connsiteY11" fmla="*/ 397084 h 6728001"/>
                <a:gd name="connsiteX12" fmla="*/ 2097256 w 3450405"/>
                <a:gd name="connsiteY12" fmla="*/ 1659147 h 6728001"/>
                <a:gd name="connsiteX13" fmla="*/ 2021056 w 3450405"/>
                <a:gd name="connsiteY13" fmla="*/ 1597235 h 6728001"/>
                <a:gd name="connsiteX14" fmla="*/ 2082969 w 3450405"/>
                <a:gd name="connsiteY14" fmla="*/ 154197 h 6728001"/>
                <a:gd name="connsiteX15" fmla="*/ 1768643 w 3450405"/>
                <a:gd name="connsiteY15" fmla="*/ 163723 h 6728001"/>
                <a:gd name="connsiteX16" fmla="*/ 1687681 w 3450405"/>
                <a:gd name="connsiteY16" fmla="*/ 1554373 h 6728001"/>
                <a:gd name="connsiteX17" fmla="*/ 1563856 w 3450405"/>
                <a:gd name="connsiteY17" fmla="*/ 1559134 h 6728001"/>
                <a:gd name="connsiteX18" fmla="*/ 1482893 w 3450405"/>
                <a:gd name="connsiteY18" fmla="*/ 378035 h 6728001"/>
                <a:gd name="connsiteX19" fmla="*/ 1197144 w 3450405"/>
                <a:gd name="connsiteY19" fmla="*/ 368510 h 6728001"/>
                <a:gd name="connsiteX20" fmla="*/ 1188171 w 3450405"/>
                <a:gd name="connsiteY20" fmla="*/ 1717750 h 6728001"/>
                <a:gd name="connsiteX21" fmla="*/ 909084 w 3450405"/>
                <a:gd name="connsiteY21" fmla="*/ 2336423 h 6728001"/>
                <a:gd name="connsiteX22" fmla="*/ 227494 w 3450405"/>
                <a:gd name="connsiteY22" fmla="*/ 1822074 h 6728001"/>
                <a:gd name="connsiteX23" fmla="*/ 159816 w 3450405"/>
                <a:gd name="connsiteY23" fmla="*/ 2133742 h 6728001"/>
                <a:gd name="connsiteX24" fmla="*/ 669507 w 3450405"/>
                <a:gd name="connsiteY24" fmla="*/ 2806910 h 6728001"/>
                <a:gd name="connsiteX25" fmla="*/ 1330494 w 3450405"/>
                <a:gd name="connsiteY25" fmla="*/ 3583198 h 6728001"/>
                <a:gd name="connsiteX26" fmla="*/ 1506706 w 3450405"/>
                <a:gd name="connsiteY26" fmla="*/ 4107073 h 6728001"/>
                <a:gd name="connsiteX27" fmla="*/ 1313917 w 3450405"/>
                <a:gd name="connsiteY27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97306 w 3450405"/>
                <a:gd name="connsiteY8" fmla="*/ 1878222 h 6728001"/>
                <a:gd name="connsiteX9" fmla="*/ 2421106 w 3450405"/>
                <a:gd name="connsiteY9" fmla="*/ 1821072 h 6728001"/>
                <a:gd name="connsiteX10" fmla="*/ 2764006 w 3450405"/>
                <a:gd name="connsiteY10" fmla="*/ 563772 h 6728001"/>
                <a:gd name="connsiteX11" fmla="*/ 2487781 w 3450405"/>
                <a:gd name="connsiteY11" fmla="*/ 397084 h 6728001"/>
                <a:gd name="connsiteX12" fmla="*/ 2097256 w 3450405"/>
                <a:gd name="connsiteY12" fmla="*/ 1659147 h 6728001"/>
                <a:gd name="connsiteX13" fmla="*/ 2021056 w 3450405"/>
                <a:gd name="connsiteY13" fmla="*/ 1597235 h 6728001"/>
                <a:gd name="connsiteX14" fmla="*/ 2082969 w 3450405"/>
                <a:gd name="connsiteY14" fmla="*/ 154197 h 6728001"/>
                <a:gd name="connsiteX15" fmla="*/ 1768643 w 3450405"/>
                <a:gd name="connsiteY15" fmla="*/ 163723 h 6728001"/>
                <a:gd name="connsiteX16" fmla="*/ 1563856 w 3450405"/>
                <a:gd name="connsiteY16" fmla="*/ 1559134 h 6728001"/>
                <a:gd name="connsiteX17" fmla="*/ 1482893 w 3450405"/>
                <a:gd name="connsiteY17" fmla="*/ 378035 h 6728001"/>
                <a:gd name="connsiteX18" fmla="*/ 1197144 w 3450405"/>
                <a:gd name="connsiteY18" fmla="*/ 368510 h 6728001"/>
                <a:gd name="connsiteX19" fmla="*/ 1188171 w 3450405"/>
                <a:gd name="connsiteY19" fmla="*/ 1717750 h 6728001"/>
                <a:gd name="connsiteX20" fmla="*/ 909084 w 3450405"/>
                <a:gd name="connsiteY20" fmla="*/ 2336423 h 6728001"/>
                <a:gd name="connsiteX21" fmla="*/ 227494 w 3450405"/>
                <a:gd name="connsiteY21" fmla="*/ 1822074 h 6728001"/>
                <a:gd name="connsiteX22" fmla="*/ 159816 w 3450405"/>
                <a:gd name="connsiteY22" fmla="*/ 2133742 h 6728001"/>
                <a:gd name="connsiteX23" fmla="*/ 669507 w 3450405"/>
                <a:gd name="connsiteY23" fmla="*/ 2806910 h 6728001"/>
                <a:gd name="connsiteX24" fmla="*/ 1330494 w 3450405"/>
                <a:gd name="connsiteY24" fmla="*/ 3583198 h 6728001"/>
                <a:gd name="connsiteX25" fmla="*/ 1506706 w 3450405"/>
                <a:gd name="connsiteY25" fmla="*/ 4107073 h 6728001"/>
                <a:gd name="connsiteX26" fmla="*/ 1313917 w 3450405"/>
                <a:gd name="connsiteY26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97306 w 3450405"/>
                <a:gd name="connsiteY8" fmla="*/ 1878222 h 6728001"/>
                <a:gd name="connsiteX9" fmla="*/ 2421106 w 3450405"/>
                <a:gd name="connsiteY9" fmla="*/ 1821072 h 6728001"/>
                <a:gd name="connsiteX10" fmla="*/ 2764006 w 3450405"/>
                <a:gd name="connsiteY10" fmla="*/ 563772 h 6728001"/>
                <a:gd name="connsiteX11" fmla="*/ 2487781 w 3450405"/>
                <a:gd name="connsiteY11" fmla="*/ 397084 h 6728001"/>
                <a:gd name="connsiteX12" fmla="*/ 2021056 w 3450405"/>
                <a:gd name="connsiteY12" fmla="*/ 1597235 h 6728001"/>
                <a:gd name="connsiteX13" fmla="*/ 2082969 w 3450405"/>
                <a:gd name="connsiteY13" fmla="*/ 154197 h 6728001"/>
                <a:gd name="connsiteX14" fmla="*/ 1768643 w 3450405"/>
                <a:gd name="connsiteY14" fmla="*/ 163723 h 6728001"/>
                <a:gd name="connsiteX15" fmla="*/ 1563856 w 3450405"/>
                <a:gd name="connsiteY15" fmla="*/ 1559134 h 6728001"/>
                <a:gd name="connsiteX16" fmla="*/ 1482893 w 3450405"/>
                <a:gd name="connsiteY16" fmla="*/ 378035 h 6728001"/>
                <a:gd name="connsiteX17" fmla="*/ 1197144 w 3450405"/>
                <a:gd name="connsiteY17" fmla="*/ 368510 h 6728001"/>
                <a:gd name="connsiteX18" fmla="*/ 1188171 w 3450405"/>
                <a:gd name="connsiteY18" fmla="*/ 1717750 h 6728001"/>
                <a:gd name="connsiteX19" fmla="*/ 909084 w 3450405"/>
                <a:gd name="connsiteY19" fmla="*/ 2336423 h 6728001"/>
                <a:gd name="connsiteX20" fmla="*/ 227494 w 3450405"/>
                <a:gd name="connsiteY20" fmla="*/ 1822074 h 6728001"/>
                <a:gd name="connsiteX21" fmla="*/ 159816 w 3450405"/>
                <a:gd name="connsiteY21" fmla="*/ 2133742 h 6728001"/>
                <a:gd name="connsiteX22" fmla="*/ 669507 w 3450405"/>
                <a:gd name="connsiteY22" fmla="*/ 2806910 h 6728001"/>
                <a:gd name="connsiteX23" fmla="*/ 1330494 w 3450405"/>
                <a:gd name="connsiteY23" fmla="*/ 3583198 h 6728001"/>
                <a:gd name="connsiteX24" fmla="*/ 1506706 w 3450405"/>
                <a:gd name="connsiteY24" fmla="*/ 4107073 h 6728001"/>
                <a:gd name="connsiteX25" fmla="*/ 1313917 w 3450405"/>
                <a:gd name="connsiteY25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21106 w 3450405"/>
                <a:gd name="connsiteY8" fmla="*/ 1821072 h 6728001"/>
                <a:gd name="connsiteX9" fmla="*/ 2764006 w 3450405"/>
                <a:gd name="connsiteY9" fmla="*/ 563772 h 6728001"/>
                <a:gd name="connsiteX10" fmla="*/ 2487781 w 3450405"/>
                <a:gd name="connsiteY10" fmla="*/ 397084 h 6728001"/>
                <a:gd name="connsiteX11" fmla="*/ 2021056 w 3450405"/>
                <a:gd name="connsiteY11" fmla="*/ 1597235 h 6728001"/>
                <a:gd name="connsiteX12" fmla="*/ 2082969 w 3450405"/>
                <a:gd name="connsiteY12" fmla="*/ 154197 h 6728001"/>
                <a:gd name="connsiteX13" fmla="*/ 1768643 w 3450405"/>
                <a:gd name="connsiteY13" fmla="*/ 163723 h 6728001"/>
                <a:gd name="connsiteX14" fmla="*/ 1563856 w 3450405"/>
                <a:gd name="connsiteY14" fmla="*/ 1559134 h 6728001"/>
                <a:gd name="connsiteX15" fmla="*/ 1482893 w 3450405"/>
                <a:gd name="connsiteY15" fmla="*/ 378035 h 6728001"/>
                <a:gd name="connsiteX16" fmla="*/ 1197144 w 3450405"/>
                <a:gd name="connsiteY16" fmla="*/ 368510 h 6728001"/>
                <a:gd name="connsiteX17" fmla="*/ 1188171 w 3450405"/>
                <a:gd name="connsiteY17" fmla="*/ 1717750 h 6728001"/>
                <a:gd name="connsiteX18" fmla="*/ 909084 w 3450405"/>
                <a:gd name="connsiteY18" fmla="*/ 2336423 h 6728001"/>
                <a:gd name="connsiteX19" fmla="*/ 227494 w 3450405"/>
                <a:gd name="connsiteY19" fmla="*/ 1822074 h 6728001"/>
                <a:gd name="connsiteX20" fmla="*/ 159816 w 3450405"/>
                <a:gd name="connsiteY20" fmla="*/ 2133742 h 6728001"/>
                <a:gd name="connsiteX21" fmla="*/ 669507 w 3450405"/>
                <a:gd name="connsiteY21" fmla="*/ 2806910 h 6728001"/>
                <a:gd name="connsiteX22" fmla="*/ 1330494 w 3450405"/>
                <a:gd name="connsiteY22" fmla="*/ 3583198 h 6728001"/>
                <a:gd name="connsiteX23" fmla="*/ 1506706 w 3450405"/>
                <a:gd name="connsiteY23" fmla="*/ 4107073 h 6728001"/>
                <a:gd name="connsiteX24" fmla="*/ 1313917 w 3450405"/>
                <a:gd name="connsiteY24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21106 w 3450405"/>
                <a:gd name="connsiteY8" fmla="*/ 1821072 h 6728001"/>
                <a:gd name="connsiteX9" fmla="*/ 2764006 w 3450405"/>
                <a:gd name="connsiteY9" fmla="*/ 563772 h 6728001"/>
                <a:gd name="connsiteX10" fmla="*/ 2487781 w 3450405"/>
                <a:gd name="connsiteY10" fmla="*/ 397084 h 6728001"/>
                <a:gd name="connsiteX11" fmla="*/ 2082867 w 3450405"/>
                <a:gd name="connsiteY11" fmla="*/ 1638442 h 6728001"/>
                <a:gd name="connsiteX12" fmla="*/ 2082969 w 3450405"/>
                <a:gd name="connsiteY12" fmla="*/ 154197 h 6728001"/>
                <a:gd name="connsiteX13" fmla="*/ 1768643 w 3450405"/>
                <a:gd name="connsiteY13" fmla="*/ 163723 h 6728001"/>
                <a:gd name="connsiteX14" fmla="*/ 1563856 w 3450405"/>
                <a:gd name="connsiteY14" fmla="*/ 1559134 h 6728001"/>
                <a:gd name="connsiteX15" fmla="*/ 1482893 w 3450405"/>
                <a:gd name="connsiteY15" fmla="*/ 378035 h 6728001"/>
                <a:gd name="connsiteX16" fmla="*/ 1197144 w 3450405"/>
                <a:gd name="connsiteY16" fmla="*/ 368510 h 6728001"/>
                <a:gd name="connsiteX17" fmla="*/ 1188171 w 3450405"/>
                <a:gd name="connsiteY17" fmla="*/ 1717750 h 6728001"/>
                <a:gd name="connsiteX18" fmla="*/ 909084 w 3450405"/>
                <a:gd name="connsiteY18" fmla="*/ 2336423 h 6728001"/>
                <a:gd name="connsiteX19" fmla="*/ 227494 w 3450405"/>
                <a:gd name="connsiteY19" fmla="*/ 1822074 h 6728001"/>
                <a:gd name="connsiteX20" fmla="*/ 159816 w 3450405"/>
                <a:gd name="connsiteY20" fmla="*/ 2133742 h 6728001"/>
                <a:gd name="connsiteX21" fmla="*/ 669507 w 3450405"/>
                <a:gd name="connsiteY21" fmla="*/ 2806910 h 6728001"/>
                <a:gd name="connsiteX22" fmla="*/ 1330494 w 3450405"/>
                <a:gd name="connsiteY22" fmla="*/ 3583198 h 6728001"/>
                <a:gd name="connsiteX23" fmla="*/ 1506706 w 3450405"/>
                <a:gd name="connsiteY23" fmla="*/ 4107073 h 6728001"/>
                <a:gd name="connsiteX24" fmla="*/ 1313917 w 3450405"/>
                <a:gd name="connsiteY24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21106 w 3450405"/>
                <a:gd name="connsiteY8" fmla="*/ 1821072 h 6728001"/>
                <a:gd name="connsiteX9" fmla="*/ 2764006 w 3450405"/>
                <a:gd name="connsiteY9" fmla="*/ 563772 h 6728001"/>
                <a:gd name="connsiteX10" fmla="*/ 2487781 w 3450405"/>
                <a:gd name="connsiteY10" fmla="*/ 397084 h 6728001"/>
                <a:gd name="connsiteX11" fmla="*/ 2034792 w 3450405"/>
                <a:gd name="connsiteY11" fmla="*/ 1645310 h 6728001"/>
                <a:gd name="connsiteX12" fmla="*/ 2082969 w 3450405"/>
                <a:gd name="connsiteY12" fmla="*/ 154197 h 6728001"/>
                <a:gd name="connsiteX13" fmla="*/ 1768643 w 3450405"/>
                <a:gd name="connsiteY13" fmla="*/ 163723 h 6728001"/>
                <a:gd name="connsiteX14" fmla="*/ 1563856 w 3450405"/>
                <a:gd name="connsiteY14" fmla="*/ 1559134 h 6728001"/>
                <a:gd name="connsiteX15" fmla="*/ 1482893 w 3450405"/>
                <a:gd name="connsiteY15" fmla="*/ 378035 h 6728001"/>
                <a:gd name="connsiteX16" fmla="*/ 1197144 w 3450405"/>
                <a:gd name="connsiteY16" fmla="*/ 368510 h 6728001"/>
                <a:gd name="connsiteX17" fmla="*/ 1188171 w 3450405"/>
                <a:gd name="connsiteY17" fmla="*/ 1717750 h 6728001"/>
                <a:gd name="connsiteX18" fmla="*/ 909084 w 3450405"/>
                <a:gd name="connsiteY18" fmla="*/ 2336423 h 6728001"/>
                <a:gd name="connsiteX19" fmla="*/ 227494 w 3450405"/>
                <a:gd name="connsiteY19" fmla="*/ 1822074 h 6728001"/>
                <a:gd name="connsiteX20" fmla="*/ 159816 w 3450405"/>
                <a:gd name="connsiteY20" fmla="*/ 2133742 h 6728001"/>
                <a:gd name="connsiteX21" fmla="*/ 669507 w 3450405"/>
                <a:gd name="connsiteY21" fmla="*/ 2806910 h 6728001"/>
                <a:gd name="connsiteX22" fmla="*/ 1330494 w 3450405"/>
                <a:gd name="connsiteY22" fmla="*/ 3583198 h 6728001"/>
                <a:gd name="connsiteX23" fmla="*/ 1506706 w 3450405"/>
                <a:gd name="connsiteY23" fmla="*/ 4107073 h 6728001"/>
                <a:gd name="connsiteX24" fmla="*/ 1313917 w 3450405"/>
                <a:gd name="connsiteY24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21106 w 3450405"/>
                <a:gd name="connsiteY8" fmla="*/ 1821072 h 6728001"/>
                <a:gd name="connsiteX9" fmla="*/ 2764006 w 3450405"/>
                <a:gd name="connsiteY9" fmla="*/ 563772 h 6728001"/>
                <a:gd name="connsiteX10" fmla="*/ 2487781 w 3450405"/>
                <a:gd name="connsiteY10" fmla="*/ 397084 h 6728001"/>
                <a:gd name="connsiteX11" fmla="*/ 2034792 w 3450405"/>
                <a:gd name="connsiteY11" fmla="*/ 1645310 h 6728001"/>
                <a:gd name="connsiteX12" fmla="*/ 2082969 w 3450405"/>
                <a:gd name="connsiteY12" fmla="*/ 154197 h 6728001"/>
                <a:gd name="connsiteX13" fmla="*/ 1768643 w 3450405"/>
                <a:gd name="connsiteY13" fmla="*/ 163723 h 6728001"/>
                <a:gd name="connsiteX14" fmla="*/ 1563856 w 3450405"/>
                <a:gd name="connsiteY14" fmla="*/ 1559134 h 6728001"/>
                <a:gd name="connsiteX15" fmla="*/ 1482893 w 3450405"/>
                <a:gd name="connsiteY15" fmla="*/ 378035 h 6728001"/>
                <a:gd name="connsiteX16" fmla="*/ 1197144 w 3450405"/>
                <a:gd name="connsiteY16" fmla="*/ 368510 h 6728001"/>
                <a:gd name="connsiteX17" fmla="*/ 1188171 w 3450405"/>
                <a:gd name="connsiteY17" fmla="*/ 1717750 h 6728001"/>
                <a:gd name="connsiteX18" fmla="*/ 909084 w 3450405"/>
                <a:gd name="connsiteY18" fmla="*/ 2336423 h 6728001"/>
                <a:gd name="connsiteX19" fmla="*/ 227494 w 3450405"/>
                <a:gd name="connsiteY19" fmla="*/ 1822074 h 6728001"/>
                <a:gd name="connsiteX20" fmla="*/ 159816 w 3450405"/>
                <a:gd name="connsiteY20" fmla="*/ 2133742 h 6728001"/>
                <a:gd name="connsiteX21" fmla="*/ 669507 w 3450405"/>
                <a:gd name="connsiteY21" fmla="*/ 2806910 h 6728001"/>
                <a:gd name="connsiteX22" fmla="*/ 1330494 w 3450405"/>
                <a:gd name="connsiteY22" fmla="*/ 3583198 h 6728001"/>
                <a:gd name="connsiteX23" fmla="*/ 1506706 w 3450405"/>
                <a:gd name="connsiteY23" fmla="*/ 4107073 h 6728001"/>
                <a:gd name="connsiteX24" fmla="*/ 1313917 w 3450405"/>
                <a:gd name="connsiteY24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21106 w 3450405"/>
                <a:gd name="connsiteY8" fmla="*/ 1821072 h 6728001"/>
                <a:gd name="connsiteX9" fmla="*/ 2764006 w 3450405"/>
                <a:gd name="connsiteY9" fmla="*/ 563772 h 6728001"/>
                <a:gd name="connsiteX10" fmla="*/ 2487781 w 3450405"/>
                <a:gd name="connsiteY10" fmla="*/ 397084 h 6728001"/>
                <a:gd name="connsiteX11" fmla="*/ 2034792 w 3450405"/>
                <a:gd name="connsiteY11" fmla="*/ 1645310 h 6728001"/>
                <a:gd name="connsiteX12" fmla="*/ 2082969 w 3450405"/>
                <a:gd name="connsiteY12" fmla="*/ 154197 h 6728001"/>
                <a:gd name="connsiteX13" fmla="*/ 1768643 w 3450405"/>
                <a:gd name="connsiteY13" fmla="*/ 163723 h 6728001"/>
                <a:gd name="connsiteX14" fmla="*/ 1563856 w 3450405"/>
                <a:gd name="connsiteY14" fmla="*/ 1559134 h 6728001"/>
                <a:gd name="connsiteX15" fmla="*/ 1482893 w 3450405"/>
                <a:gd name="connsiteY15" fmla="*/ 378035 h 6728001"/>
                <a:gd name="connsiteX16" fmla="*/ 1197144 w 3450405"/>
                <a:gd name="connsiteY16" fmla="*/ 368510 h 6728001"/>
                <a:gd name="connsiteX17" fmla="*/ 1188171 w 3450405"/>
                <a:gd name="connsiteY17" fmla="*/ 1717750 h 6728001"/>
                <a:gd name="connsiteX18" fmla="*/ 909084 w 3450405"/>
                <a:gd name="connsiteY18" fmla="*/ 2336423 h 6728001"/>
                <a:gd name="connsiteX19" fmla="*/ 227494 w 3450405"/>
                <a:gd name="connsiteY19" fmla="*/ 1822074 h 6728001"/>
                <a:gd name="connsiteX20" fmla="*/ 159816 w 3450405"/>
                <a:gd name="connsiteY20" fmla="*/ 2133742 h 6728001"/>
                <a:gd name="connsiteX21" fmla="*/ 669507 w 3450405"/>
                <a:gd name="connsiteY21" fmla="*/ 2806910 h 6728001"/>
                <a:gd name="connsiteX22" fmla="*/ 1330494 w 3450405"/>
                <a:gd name="connsiteY22" fmla="*/ 3583198 h 6728001"/>
                <a:gd name="connsiteX23" fmla="*/ 1506706 w 3450405"/>
                <a:gd name="connsiteY23" fmla="*/ 4107073 h 6728001"/>
                <a:gd name="connsiteX24" fmla="*/ 1313917 w 3450405"/>
                <a:gd name="connsiteY24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21106 w 3450405"/>
                <a:gd name="connsiteY8" fmla="*/ 1821072 h 6728001"/>
                <a:gd name="connsiteX9" fmla="*/ 2764006 w 3450405"/>
                <a:gd name="connsiteY9" fmla="*/ 563772 h 6728001"/>
                <a:gd name="connsiteX10" fmla="*/ 2487781 w 3450405"/>
                <a:gd name="connsiteY10" fmla="*/ 397084 h 6728001"/>
                <a:gd name="connsiteX11" fmla="*/ 2034792 w 3450405"/>
                <a:gd name="connsiteY11" fmla="*/ 1645310 h 6728001"/>
                <a:gd name="connsiteX12" fmla="*/ 2082969 w 3450405"/>
                <a:gd name="connsiteY12" fmla="*/ 154197 h 6728001"/>
                <a:gd name="connsiteX13" fmla="*/ 1768643 w 3450405"/>
                <a:gd name="connsiteY13" fmla="*/ 163723 h 6728001"/>
                <a:gd name="connsiteX14" fmla="*/ 1625667 w 3450405"/>
                <a:gd name="connsiteY14" fmla="*/ 1620945 h 6728001"/>
                <a:gd name="connsiteX15" fmla="*/ 1482893 w 3450405"/>
                <a:gd name="connsiteY15" fmla="*/ 378035 h 6728001"/>
                <a:gd name="connsiteX16" fmla="*/ 1197144 w 3450405"/>
                <a:gd name="connsiteY16" fmla="*/ 368510 h 6728001"/>
                <a:gd name="connsiteX17" fmla="*/ 1188171 w 3450405"/>
                <a:gd name="connsiteY17" fmla="*/ 1717750 h 6728001"/>
                <a:gd name="connsiteX18" fmla="*/ 909084 w 3450405"/>
                <a:gd name="connsiteY18" fmla="*/ 2336423 h 6728001"/>
                <a:gd name="connsiteX19" fmla="*/ 227494 w 3450405"/>
                <a:gd name="connsiteY19" fmla="*/ 1822074 h 6728001"/>
                <a:gd name="connsiteX20" fmla="*/ 159816 w 3450405"/>
                <a:gd name="connsiteY20" fmla="*/ 2133742 h 6728001"/>
                <a:gd name="connsiteX21" fmla="*/ 669507 w 3450405"/>
                <a:gd name="connsiteY21" fmla="*/ 2806910 h 6728001"/>
                <a:gd name="connsiteX22" fmla="*/ 1330494 w 3450405"/>
                <a:gd name="connsiteY22" fmla="*/ 3583198 h 6728001"/>
                <a:gd name="connsiteX23" fmla="*/ 1506706 w 3450405"/>
                <a:gd name="connsiteY23" fmla="*/ 4107073 h 6728001"/>
                <a:gd name="connsiteX24" fmla="*/ 1313917 w 3450405"/>
                <a:gd name="connsiteY24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21106 w 3450405"/>
                <a:gd name="connsiteY8" fmla="*/ 1821072 h 6728001"/>
                <a:gd name="connsiteX9" fmla="*/ 2764006 w 3450405"/>
                <a:gd name="connsiteY9" fmla="*/ 563772 h 6728001"/>
                <a:gd name="connsiteX10" fmla="*/ 2487781 w 3450405"/>
                <a:gd name="connsiteY10" fmla="*/ 397084 h 6728001"/>
                <a:gd name="connsiteX11" fmla="*/ 2034792 w 3450405"/>
                <a:gd name="connsiteY11" fmla="*/ 1645310 h 6728001"/>
                <a:gd name="connsiteX12" fmla="*/ 2082969 w 3450405"/>
                <a:gd name="connsiteY12" fmla="*/ 154197 h 6728001"/>
                <a:gd name="connsiteX13" fmla="*/ 1768643 w 3450405"/>
                <a:gd name="connsiteY13" fmla="*/ 163723 h 6728001"/>
                <a:gd name="connsiteX14" fmla="*/ 1625667 w 3450405"/>
                <a:gd name="connsiteY14" fmla="*/ 1620945 h 6728001"/>
                <a:gd name="connsiteX15" fmla="*/ 1482893 w 3450405"/>
                <a:gd name="connsiteY15" fmla="*/ 378035 h 6728001"/>
                <a:gd name="connsiteX16" fmla="*/ 1197144 w 3450405"/>
                <a:gd name="connsiteY16" fmla="*/ 368510 h 6728001"/>
                <a:gd name="connsiteX17" fmla="*/ 1188171 w 3450405"/>
                <a:gd name="connsiteY17" fmla="*/ 1717750 h 6728001"/>
                <a:gd name="connsiteX18" fmla="*/ 909084 w 3450405"/>
                <a:gd name="connsiteY18" fmla="*/ 2336423 h 6728001"/>
                <a:gd name="connsiteX19" fmla="*/ 227494 w 3450405"/>
                <a:gd name="connsiteY19" fmla="*/ 1822074 h 6728001"/>
                <a:gd name="connsiteX20" fmla="*/ 159816 w 3450405"/>
                <a:gd name="connsiteY20" fmla="*/ 2133742 h 6728001"/>
                <a:gd name="connsiteX21" fmla="*/ 669507 w 3450405"/>
                <a:gd name="connsiteY21" fmla="*/ 2806910 h 6728001"/>
                <a:gd name="connsiteX22" fmla="*/ 1330494 w 3450405"/>
                <a:gd name="connsiteY22" fmla="*/ 3583198 h 6728001"/>
                <a:gd name="connsiteX23" fmla="*/ 1506706 w 3450405"/>
                <a:gd name="connsiteY23" fmla="*/ 4107073 h 6728001"/>
                <a:gd name="connsiteX24" fmla="*/ 1313917 w 3450405"/>
                <a:gd name="connsiteY24" fmla="*/ 6728001 h 6728001"/>
                <a:gd name="connsiteX0" fmla="*/ 1313917 w 3450405"/>
                <a:gd name="connsiteY0" fmla="*/ 6728001 h 6728001"/>
                <a:gd name="connsiteX1" fmla="*/ 3080150 w 3450405"/>
                <a:gd name="connsiteY1" fmla="*/ 6709503 h 6728001"/>
                <a:gd name="connsiteX2" fmla="*/ 2530643 w 3450405"/>
                <a:gd name="connsiteY2" fmla="*/ 3878472 h 6728001"/>
                <a:gd name="connsiteX3" fmla="*/ 2442955 w 3450405"/>
                <a:gd name="connsiteY3" fmla="*/ 3482959 h 6728001"/>
                <a:gd name="connsiteX4" fmla="*/ 2713620 w 3450405"/>
                <a:gd name="connsiteY4" fmla="*/ 2866616 h 6728001"/>
                <a:gd name="connsiteX5" fmla="*/ 2754481 w 3450405"/>
                <a:gd name="connsiteY5" fmla="*/ 2192548 h 6728001"/>
                <a:gd name="connsiteX6" fmla="*/ 3402181 w 3450405"/>
                <a:gd name="connsiteY6" fmla="*/ 1301960 h 6728001"/>
                <a:gd name="connsiteX7" fmla="*/ 3187869 w 3450405"/>
                <a:gd name="connsiteY7" fmla="*/ 1178135 h 6728001"/>
                <a:gd name="connsiteX8" fmla="*/ 2421106 w 3450405"/>
                <a:gd name="connsiteY8" fmla="*/ 1821072 h 6728001"/>
                <a:gd name="connsiteX9" fmla="*/ 2764006 w 3450405"/>
                <a:gd name="connsiteY9" fmla="*/ 563772 h 6728001"/>
                <a:gd name="connsiteX10" fmla="*/ 2487781 w 3450405"/>
                <a:gd name="connsiteY10" fmla="*/ 397084 h 6728001"/>
                <a:gd name="connsiteX11" fmla="*/ 2034792 w 3450405"/>
                <a:gd name="connsiteY11" fmla="*/ 1645310 h 6728001"/>
                <a:gd name="connsiteX12" fmla="*/ 2082969 w 3450405"/>
                <a:gd name="connsiteY12" fmla="*/ 154197 h 6728001"/>
                <a:gd name="connsiteX13" fmla="*/ 1768643 w 3450405"/>
                <a:gd name="connsiteY13" fmla="*/ 163723 h 6728001"/>
                <a:gd name="connsiteX14" fmla="*/ 1625667 w 3450405"/>
                <a:gd name="connsiteY14" fmla="*/ 1620945 h 6728001"/>
                <a:gd name="connsiteX15" fmla="*/ 1482893 w 3450405"/>
                <a:gd name="connsiteY15" fmla="*/ 378035 h 6728001"/>
                <a:gd name="connsiteX16" fmla="*/ 1197144 w 3450405"/>
                <a:gd name="connsiteY16" fmla="*/ 368510 h 6728001"/>
                <a:gd name="connsiteX17" fmla="*/ 1188171 w 3450405"/>
                <a:gd name="connsiteY17" fmla="*/ 1717750 h 6728001"/>
                <a:gd name="connsiteX18" fmla="*/ 909084 w 3450405"/>
                <a:gd name="connsiteY18" fmla="*/ 2336423 h 6728001"/>
                <a:gd name="connsiteX19" fmla="*/ 227494 w 3450405"/>
                <a:gd name="connsiteY19" fmla="*/ 1822074 h 6728001"/>
                <a:gd name="connsiteX20" fmla="*/ 159816 w 3450405"/>
                <a:gd name="connsiteY20" fmla="*/ 2133742 h 6728001"/>
                <a:gd name="connsiteX21" fmla="*/ 669507 w 3450405"/>
                <a:gd name="connsiteY21" fmla="*/ 2806910 h 6728001"/>
                <a:gd name="connsiteX22" fmla="*/ 1330494 w 3450405"/>
                <a:gd name="connsiteY22" fmla="*/ 3583198 h 6728001"/>
                <a:gd name="connsiteX23" fmla="*/ 1506706 w 3450405"/>
                <a:gd name="connsiteY23" fmla="*/ 4107073 h 6728001"/>
                <a:gd name="connsiteX24" fmla="*/ 1313917 w 3450405"/>
                <a:gd name="connsiteY24" fmla="*/ 6728001 h 6728001"/>
                <a:gd name="connsiteX0" fmla="*/ 1313917 w 3432541"/>
                <a:gd name="connsiteY0" fmla="*/ 6728001 h 6728001"/>
                <a:gd name="connsiteX1" fmla="*/ 3080150 w 3432541"/>
                <a:gd name="connsiteY1" fmla="*/ 6709503 h 6728001"/>
                <a:gd name="connsiteX2" fmla="*/ 2530643 w 3432541"/>
                <a:gd name="connsiteY2" fmla="*/ 3878472 h 6728001"/>
                <a:gd name="connsiteX3" fmla="*/ 2442955 w 3432541"/>
                <a:gd name="connsiteY3" fmla="*/ 3482959 h 6728001"/>
                <a:gd name="connsiteX4" fmla="*/ 2713620 w 3432541"/>
                <a:gd name="connsiteY4" fmla="*/ 2866616 h 6728001"/>
                <a:gd name="connsiteX5" fmla="*/ 2754481 w 3432541"/>
                <a:gd name="connsiteY5" fmla="*/ 2192548 h 6728001"/>
                <a:gd name="connsiteX6" fmla="*/ 3402181 w 3432541"/>
                <a:gd name="connsiteY6" fmla="*/ 1301960 h 6728001"/>
                <a:gd name="connsiteX7" fmla="*/ 3016174 w 3432541"/>
                <a:gd name="connsiteY7" fmla="*/ 1075118 h 6728001"/>
                <a:gd name="connsiteX8" fmla="*/ 2421106 w 3432541"/>
                <a:gd name="connsiteY8" fmla="*/ 1821072 h 6728001"/>
                <a:gd name="connsiteX9" fmla="*/ 2764006 w 3432541"/>
                <a:gd name="connsiteY9" fmla="*/ 563772 h 6728001"/>
                <a:gd name="connsiteX10" fmla="*/ 2487781 w 3432541"/>
                <a:gd name="connsiteY10" fmla="*/ 397084 h 6728001"/>
                <a:gd name="connsiteX11" fmla="*/ 2034792 w 3432541"/>
                <a:gd name="connsiteY11" fmla="*/ 1645310 h 6728001"/>
                <a:gd name="connsiteX12" fmla="*/ 2082969 w 3432541"/>
                <a:gd name="connsiteY12" fmla="*/ 154197 h 6728001"/>
                <a:gd name="connsiteX13" fmla="*/ 1768643 w 3432541"/>
                <a:gd name="connsiteY13" fmla="*/ 163723 h 6728001"/>
                <a:gd name="connsiteX14" fmla="*/ 1625667 w 3432541"/>
                <a:gd name="connsiteY14" fmla="*/ 1620945 h 6728001"/>
                <a:gd name="connsiteX15" fmla="*/ 1482893 w 3432541"/>
                <a:gd name="connsiteY15" fmla="*/ 378035 h 6728001"/>
                <a:gd name="connsiteX16" fmla="*/ 1197144 w 3432541"/>
                <a:gd name="connsiteY16" fmla="*/ 368510 h 6728001"/>
                <a:gd name="connsiteX17" fmla="*/ 1188171 w 3432541"/>
                <a:gd name="connsiteY17" fmla="*/ 1717750 h 6728001"/>
                <a:gd name="connsiteX18" fmla="*/ 909084 w 3432541"/>
                <a:gd name="connsiteY18" fmla="*/ 2336423 h 6728001"/>
                <a:gd name="connsiteX19" fmla="*/ 227494 w 3432541"/>
                <a:gd name="connsiteY19" fmla="*/ 1822074 h 6728001"/>
                <a:gd name="connsiteX20" fmla="*/ 159816 w 3432541"/>
                <a:gd name="connsiteY20" fmla="*/ 2133742 h 6728001"/>
                <a:gd name="connsiteX21" fmla="*/ 669507 w 3432541"/>
                <a:gd name="connsiteY21" fmla="*/ 2806910 h 6728001"/>
                <a:gd name="connsiteX22" fmla="*/ 1330494 w 3432541"/>
                <a:gd name="connsiteY22" fmla="*/ 3583198 h 6728001"/>
                <a:gd name="connsiteX23" fmla="*/ 1506706 w 3432541"/>
                <a:gd name="connsiteY23" fmla="*/ 4107073 h 6728001"/>
                <a:gd name="connsiteX24" fmla="*/ 1313917 w 3432541"/>
                <a:gd name="connsiteY24" fmla="*/ 6728001 h 6728001"/>
                <a:gd name="connsiteX0" fmla="*/ 1313917 w 3314077"/>
                <a:gd name="connsiteY0" fmla="*/ 6728001 h 6728001"/>
                <a:gd name="connsiteX1" fmla="*/ 3080150 w 3314077"/>
                <a:gd name="connsiteY1" fmla="*/ 6709503 h 6728001"/>
                <a:gd name="connsiteX2" fmla="*/ 2530643 w 3314077"/>
                <a:gd name="connsiteY2" fmla="*/ 3878472 h 6728001"/>
                <a:gd name="connsiteX3" fmla="*/ 2442955 w 3314077"/>
                <a:gd name="connsiteY3" fmla="*/ 3482959 h 6728001"/>
                <a:gd name="connsiteX4" fmla="*/ 2713620 w 3314077"/>
                <a:gd name="connsiteY4" fmla="*/ 2866616 h 6728001"/>
                <a:gd name="connsiteX5" fmla="*/ 2754481 w 3314077"/>
                <a:gd name="connsiteY5" fmla="*/ 2192548 h 6728001"/>
                <a:gd name="connsiteX6" fmla="*/ 3271692 w 3314077"/>
                <a:gd name="connsiteY6" fmla="*/ 1150868 h 6728001"/>
                <a:gd name="connsiteX7" fmla="*/ 3016174 w 3314077"/>
                <a:gd name="connsiteY7" fmla="*/ 1075118 h 6728001"/>
                <a:gd name="connsiteX8" fmla="*/ 2421106 w 3314077"/>
                <a:gd name="connsiteY8" fmla="*/ 1821072 h 6728001"/>
                <a:gd name="connsiteX9" fmla="*/ 2764006 w 3314077"/>
                <a:gd name="connsiteY9" fmla="*/ 563772 h 6728001"/>
                <a:gd name="connsiteX10" fmla="*/ 2487781 w 3314077"/>
                <a:gd name="connsiteY10" fmla="*/ 397084 h 6728001"/>
                <a:gd name="connsiteX11" fmla="*/ 2034792 w 3314077"/>
                <a:gd name="connsiteY11" fmla="*/ 1645310 h 6728001"/>
                <a:gd name="connsiteX12" fmla="*/ 2082969 w 3314077"/>
                <a:gd name="connsiteY12" fmla="*/ 154197 h 6728001"/>
                <a:gd name="connsiteX13" fmla="*/ 1768643 w 3314077"/>
                <a:gd name="connsiteY13" fmla="*/ 163723 h 6728001"/>
                <a:gd name="connsiteX14" fmla="*/ 1625667 w 3314077"/>
                <a:gd name="connsiteY14" fmla="*/ 1620945 h 6728001"/>
                <a:gd name="connsiteX15" fmla="*/ 1482893 w 3314077"/>
                <a:gd name="connsiteY15" fmla="*/ 378035 h 6728001"/>
                <a:gd name="connsiteX16" fmla="*/ 1197144 w 3314077"/>
                <a:gd name="connsiteY16" fmla="*/ 368510 h 6728001"/>
                <a:gd name="connsiteX17" fmla="*/ 1188171 w 3314077"/>
                <a:gd name="connsiteY17" fmla="*/ 1717750 h 6728001"/>
                <a:gd name="connsiteX18" fmla="*/ 909084 w 3314077"/>
                <a:gd name="connsiteY18" fmla="*/ 2336423 h 6728001"/>
                <a:gd name="connsiteX19" fmla="*/ 227494 w 3314077"/>
                <a:gd name="connsiteY19" fmla="*/ 1822074 h 6728001"/>
                <a:gd name="connsiteX20" fmla="*/ 159816 w 3314077"/>
                <a:gd name="connsiteY20" fmla="*/ 2133742 h 6728001"/>
                <a:gd name="connsiteX21" fmla="*/ 669507 w 3314077"/>
                <a:gd name="connsiteY21" fmla="*/ 2806910 h 6728001"/>
                <a:gd name="connsiteX22" fmla="*/ 1330494 w 3314077"/>
                <a:gd name="connsiteY22" fmla="*/ 3583198 h 6728001"/>
                <a:gd name="connsiteX23" fmla="*/ 1506706 w 3314077"/>
                <a:gd name="connsiteY23" fmla="*/ 4107073 h 6728001"/>
                <a:gd name="connsiteX24" fmla="*/ 1313917 w 3314077"/>
                <a:gd name="connsiteY24" fmla="*/ 6728001 h 6728001"/>
                <a:gd name="connsiteX0" fmla="*/ 1313917 w 3295291"/>
                <a:gd name="connsiteY0" fmla="*/ 6728001 h 6728001"/>
                <a:gd name="connsiteX1" fmla="*/ 3080150 w 3295291"/>
                <a:gd name="connsiteY1" fmla="*/ 6709503 h 6728001"/>
                <a:gd name="connsiteX2" fmla="*/ 2530643 w 3295291"/>
                <a:gd name="connsiteY2" fmla="*/ 3878472 h 6728001"/>
                <a:gd name="connsiteX3" fmla="*/ 2442955 w 3295291"/>
                <a:gd name="connsiteY3" fmla="*/ 3482959 h 6728001"/>
                <a:gd name="connsiteX4" fmla="*/ 2713620 w 3295291"/>
                <a:gd name="connsiteY4" fmla="*/ 2866616 h 6728001"/>
                <a:gd name="connsiteX5" fmla="*/ 2754481 w 3295291"/>
                <a:gd name="connsiteY5" fmla="*/ 2192548 h 6728001"/>
                <a:gd name="connsiteX6" fmla="*/ 3271692 w 3295291"/>
                <a:gd name="connsiteY6" fmla="*/ 1150868 h 6728001"/>
                <a:gd name="connsiteX7" fmla="*/ 3016174 w 3295291"/>
                <a:gd name="connsiteY7" fmla="*/ 1075118 h 6728001"/>
                <a:gd name="connsiteX8" fmla="*/ 2421106 w 3295291"/>
                <a:gd name="connsiteY8" fmla="*/ 1821072 h 6728001"/>
                <a:gd name="connsiteX9" fmla="*/ 2764006 w 3295291"/>
                <a:gd name="connsiteY9" fmla="*/ 563772 h 6728001"/>
                <a:gd name="connsiteX10" fmla="*/ 2487781 w 3295291"/>
                <a:gd name="connsiteY10" fmla="*/ 397084 h 6728001"/>
                <a:gd name="connsiteX11" fmla="*/ 2034792 w 3295291"/>
                <a:gd name="connsiteY11" fmla="*/ 1645310 h 6728001"/>
                <a:gd name="connsiteX12" fmla="*/ 2082969 w 3295291"/>
                <a:gd name="connsiteY12" fmla="*/ 154197 h 6728001"/>
                <a:gd name="connsiteX13" fmla="*/ 1768643 w 3295291"/>
                <a:gd name="connsiteY13" fmla="*/ 163723 h 6728001"/>
                <a:gd name="connsiteX14" fmla="*/ 1625667 w 3295291"/>
                <a:gd name="connsiteY14" fmla="*/ 1620945 h 6728001"/>
                <a:gd name="connsiteX15" fmla="*/ 1482893 w 3295291"/>
                <a:gd name="connsiteY15" fmla="*/ 378035 h 6728001"/>
                <a:gd name="connsiteX16" fmla="*/ 1197144 w 3295291"/>
                <a:gd name="connsiteY16" fmla="*/ 368510 h 6728001"/>
                <a:gd name="connsiteX17" fmla="*/ 1188171 w 3295291"/>
                <a:gd name="connsiteY17" fmla="*/ 1717750 h 6728001"/>
                <a:gd name="connsiteX18" fmla="*/ 909084 w 3295291"/>
                <a:gd name="connsiteY18" fmla="*/ 2336423 h 6728001"/>
                <a:gd name="connsiteX19" fmla="*/ 227494 w 3295291"/>
                <a:gd name="connsiteY19" fmla="*/ 1822074 h 6728001"/>
                <a:gd name="connsiteX20" fmla="*/ 159816 w 3295291"/>
                <a:gd name="connsiteY20" fmla="*/ 2133742 h 6728001"/>
                <a:gd name="connsiteX21" fmla="*/ 669507 w 3295291"/>
                <a:gd name="connsiteY21" fmla="*/ 2806910 h 6728001"/>
                <a:gd name="connsiteX22" fmla="*/ 1330494 w 3295291"/>
                <a:gd name="connsiteY22" fmla="*/ 3583198 h 6728001"/>
                <a:gd name="connsiteX23" fmla="*/ 1506706 w 3295291"/>
                <a:gd name="connsiteY23" fmla="*/ 4107073 h 6728001"/>
                <a:gd name="connsiteX24" fmla="*/ 1313917 w 3295291"/>
                <a:gd name="connsiteY24" fmla="*/ 6728001 h 6728001"/>
                <a:gd name="connsiteX0" fmla="*/ 1313917 w 3295291"/>
                <a:gd name="connsiteY0" fmla="*/ 6728001 h 6728001"/>
                <a:gd name="connsiteX1" fmla="*/ 3080150 w 3295291"/>
                <a:gd name="connsiteY1" fmla="*/ 6709503 h 6728001"/>
                <a:gd name="connsiteX2" fmla="*/ 2530643 w 3295291"/>
                <a:gd name="connsiteY2" fmla="*/ 3878472 h 6728001"/>
                <a:gd name="connsiteX3" fmla="*/ 2442955 w 3295291"/>
                <a:gd name="connsiteY3" fmla="*/ 3482959 h 6728001"/>
                <a:gd name="connsiteX4" fmla="*/ 2713620 w 3295291"/>
                <a:gd name="connsiteY4" fmla="*/ 2866616 h 6728001"/>
                <a:gd name="connsiteX5" fmla="*/ 2754481 w 3295291"/>
                <a:gd name="connsiteY5" fmla="*/ 2192548 h 6728001"/>
                <a:gd name="connsiteX6" fmla="*/ 3271692 w 3295291"/>
                <a:gd name="connsiteY6" fmla="*/ 1150868 h 6728001"/>
                <a:gd name="connsiteX7" fmla="*/ 3016174 w 3295291"/>
                <a:gd name="connsiteY7" fmla="*/ 1075118 h 6728001"/>
                <a:gd name="connsiteX8" fmla="*/ 2421106 w 3295291"/>
                <a:gd name="connsiteY8" fmla="*/ 1821072 h 6728001"/>
                <a:gd name="connsiteX9" fmla="*/ 2764006 w 3295291"/>
                <a:gd name="connsiteY9" fmla="*/ 563772 h 6728001"/>
                <a:gd name="connsiteX10" fmla="*/ 2487781 w 3295291"/>
                <a:gd name="connsiteY10" fmla="*/ 397084 h 6728001"/>
                <a:gd name="connsiteX11" fmla="*/ 2034792 w 3295291"/>
                <a:gd name="connsiteY11" fmla="*/ 1645310 h 6728001"/>
                <a:gd name="connsiteX12" fmla="*/ 2082969 w 3295291"/>
                <a:gd name="connsiteY12" fmla="*/ 154197 h 6728001"/>
                <a:gd name="connsiteX13" fmla="*/ 1768643 w 3295291"/>
                <a:gd name="connsiteY13" fmla="*/ 163723 h 6728001"/>
                <a:gd name="connsiteX14" fmla="*/ 1625667 w 3295291"/>
                <a:gd name="connsiteY14" fmla="*/ 1620945 h 6728001"/>
                <a:gd name="connsiteX15" fmla="*/ 1482893 w 3295291"/>
                <a:gd name="connsiteY15" fmla="*/ 378035 h 6728001"/>
                <a:gd name="connsiteX16" fmla="*/ 1197144 w 3295291"/>
                <a:gd name="connsiteY16" fmla="*/ 368510 h 6728001"/>
                <a:gd name="connsiteX17" fmla="*/ 1188171 w 3295291"/>
                <a:gd name="connsiteY17" fmla="*/ 1717750 h 6728001"/>
                <a:gd name="connsiteX18" fmla="*/ 909084 w 3295291"/>
                <a:gd name="connsiteY18" fmla="*/ 2336423 h 6728001"/>
                <a:gd name="connsiteX19" fmla="*/ 227494 w 3295291"/>
                <a:gd name="connsiteY19" fmla="*/ 1822074 h 6728001"/>
                <a:gd name="connsiteX20" fmla="*/ 159816 w 3295291"/>
                <a:gd name="connsiteY20" fmla="*/ 2133742 h 6728001"/>
                <a:gd name="connsiteX21" fmla="*/ 669507 w 3295291"/>
                <a:gd name="connsiteY21" fmla="*/ 2806910 h 6728001"/>
                <a:gd name="connsiteX22" fmla="*/ 1330494 w 3295291"/>
                <a:gd name="connsiteY22" fmla="*/ 3583198 h 6728001"/>
                <a:gd name="connsiteX23" fmla="*/ 1506706 w 3295291"/>
                <a:gd name="connsiteY23" fmla="*/ 4107073 h 6728001"/>
                <a:gd name="connsiteX24" fmla="*/ 1313917 w 3295291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442955 w 3292922"/>
                <a:gd name="connsiteY3" fmla="*/ 3482959 h 6728001"/>
                <a:gd name="connsiteX4" fmla="*/ 2713620 w 3292922"/>
                <a:gd name="connsiteY4" fmla="*/ 2866616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909084 w 3292922"/>
                <a:gd name="connsiteY18" fmla="*/ 2336423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669507 w 3292922"/>
                <a:gd name="connsiteY21" fmla="*/ 2806910 h 6728001"/>
                <a:gd name="connsiteX22" fmla="*/ 1330494 w 3292922"/>
                <a:gd name="connsiteY22" fmla="*/ 3583198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442955 w 3292922"/>
                <a:gd name="connsiteY3" fmla="*/ 3482959 h 6728001"/>
                <a:gd name="connsiteX4" fmla="*/ 2713620 w 3292922"/>
                <a:gd name="connsiteY4" fmla="*/ 2866616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909084 w 3292922"/>
                <a:gd name="connsiteY18" fmla="*/ 2336423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669507 w 3292922"/>
                <a:gd name="connsiteY21" fmla="*/ 2806910 h 6728001"/>
                <a:gd name="connsiteX22" fmla="*/ 1330494 w 3292922"/>
                <a:gd name="connsiteY22" fmla="*/ 3583198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442955 w 3292922"/>
                <a:gd name="connsiteY3" fmla="*/ 3482959 h 6728001"/>
                <a:gd name="connsiteX4" fmla="*/ 2713620 w 3292922"/>
                <a:gd name="connsiteY4" fmla="*/ 2866616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909084 w 3292922"/>
                <a:gd name="connsiteY18" fmla="*/ 2336423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669507 w 3292922"/>
                <a:gd name="connsiteY21" fmla="*/ 2806910 h 6728001"/>
                <a:gd name="connsiteX22" fmla="*/ 1330494 w 3292922"/>
                <a:gd name="connsiteY22" fmla="*/ 3583198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442955 w 3292922"/>
                <a:gd name="connsiteY3" fmla="*/ 3482959 h 6728001"/>
                <a:gd name="connsiteX4" fmla="*/ 2713620 w 3292922"/>
                <a:gd name="connsiteY4" fmla="*/ 2866616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909084 w 3292922"/>
                <a:gd name="connsiteY18" fmla="*/ 2336423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669507 w 3292922"/>
                <a:gd name="connsiteY21" fmla="*/ 2806910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442955 w 3292922"/>
                <a:gd name="connsiteY3" fmla="*/ 3482959 h 6728001"/>
                <a:gd name="connsiteX4" fmla="*/ 2713620 w 3292922"/>
                <a:gd name="connsiteY4" fmla="*/ 2866616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909084 w 3292922"/>
                <a:gd name="connsiteY18" fmla="*/ 2336423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442955 w 3292922"/>
                <a:gd name="connsiteY3" fmla="*/ 3482959 h 6728001"/>
                <a:gd name="connsiteX4" fmla="*/ 2713620 w 3292922"/>
                <a:gd name="connsiteY4" fmla="*/ 2866616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442955 w 3292922"/>
                <a:gd name="connsiteY3" fmla="*/ 3482959 h 6728001"/>
                <a:gd name="connsiteX4" fmla="*/ 2713620 w 3292922"/>
                <a:gd name="connsiteY4" fmla="*/ 2866616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381145 w 3292922"/>
                <a:gd name="connsiteY3" fmla="*/ 3338734 h 6728001"/>
                <a:gd name="connsiteX4" fmla="*/ 2713620 w 3292922"/>
                <a:gd name="connsiteY4" fmla="*/ 2866616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381145 w 3292922"/>
                <a:gd name="connsiteY3" fmla="*/ 3338734 h 6728001"/>
                <a:gd name="connsiteX4" fmla="*/ 2603735 w 3292922"/>
                <a:gd name="connsiteY4" fmla="*/ 2784203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381145 w 3292922"/>
                <a:gd name="connsiteY3" fmla="*/ 3338734 h 6728001"/>
                <a:gd name="connsiteX4" fmla="*/ 2644943 w 3292922"/>
                <a:gd name="connsiteY4" fmla="*/ 2791070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381145 w 3292922"/>
                <a:gd name="connsiteY3" fmla="*/ 3338734 h 6728001"/>
                <a:gd name="connsiteX4" fmla="*/ 2644943 w 3292922"/>
                <a:gd name="connsiteY4" fmla="*/ 2791070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381145 w 3292922"/>
                <a:gd name="connsiteY3" fmla="*/ 3338734 h 6728001"/>
                <a:gd name="connsiteX4" fmla="*/ 2644943 w 3292922"/>
                <a:gd name="connsiteY4" fmla="*/ 2791070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381145 w 3292922"/>
                <a:gd name="connsiteY3" fmla="*/ 3338734 h 6728001"/>
                <a:gd name="connsiteX4" fmla="*/ 2644943 w 3292922"/>
                <a:gd name="connsiteY4" fmla="*/ 2791070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381145 w 3292922"/>
                <a:gd name="connsiteY3" fmla="*/ 3338734 h 6728001"/>
                <a:gd name="connsiteX4" fmla="*/ 2644943 w 3292922"/>
                <a:gd name="connsiteY4" fmla="*/ 2791070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  <a:gd name="connsiteX0" fmla="*/ 1313917 w 3292922"/>
                <a:gd name="connsiteY0" fmla="*/ 6728001 h 6728001"/>
                <a:gd name="connsiteX1" fmla="*/ 3080150 w 3292922"/>
                <a:gd name="connsiteY1" fmla="*/ 6709503 h 6728001"/>
                <a:gd name="connsiteX2" fmla="*/ 2530643 w 3292922"/>
                <a:gd name="connsiteY2" fmla="*/ 3878472 h 6728001"/>
                <a:gd name="connsiteX3" fmla="*/ 2388013 w 3292922"/>
                <a:gd name="connsiteY3" fmla="*/ 3421148 h 6728001"/>
                <a:gd name="connsiteX4" fmla="*/ 2644943 w 3292922"/>
                <a:gd name="connsiteY4" fmla="*/ 2791070 h 6728001"/>
                <a:gd name="connsiteX5" fmla="*/ 2754481 w 3292922"/>
                <a:gd name="connsiteY5" fmla="*/ 2192548 h 6728001"/>
                <a:gd name="connsiteX6" fmla="*/ 3271692 w 3292922"/>
                <a:gd name="connsiteY6" fmla="*/ 1150868 h 6728001"/>
                <a:gd name="connsiteX7" fmla="*/ 2988703 w 3292922"/>
                <a:gd name="connsiteY7" fmla="*/ 1054514 h 6728001"/>
                <a:gd name="connsiteX8" fmla="*/ 2421106 w 3292922"/>
                <a:gd name="connsiteY8" fmla="*/ 1821072 h 6728001"/>
                <a:gd name="connsiteX9" fmla="*/ 2764006 w 3292922"/>
                <a:gd name="connsiteY9" fmla="*/ 563772 h 6728001"/>
                <a:gd name="connsiteX10" fmla="*/ 2487781 w 3292922"/>
                <a:gd name="connsiteY10" fmla="*/ 397084 h 6728001"/>
                <a:gd name="connsiteX11" fmla="*/ 2034792 w 3292922"/>
                <a:gd name="connsiteY11" fmla="*/ 1645310 h 6728001"/>
                <a:gd name="connsiteX12" fmla="*/ 2082969 w 3292922"/>
                <a:gd name="connsiteY12" fmla="*/ 154197 h 6728001"/>
                <a:gd name="connsiteX13" fmla="*/ 1768643 w 3292922"/>
                <a:gd name="connsiteY13" fmla="*/ 163723 h 6728001"/>
                <a:gd name="connsiteX14" fmla="*/ 1625667 w 3292922"/>
                <a:gd name="connsiteY14" fmla="*/ 1620945 h 6728001"/>
                <a:gd name="connsiteX15" fmla="*/ 1482893 w 3292922"/>
                <a:gd name="connsiteY15" fmla="*/ 378035 h 6728001"/>
                <a:gd name="connsiteX16" fmla="*/ 1197144 w 3292922"/>
                <a:gd name="connsiteY16" fmla="*/ 368510 h 6728001"/>
                <a:gd name="connsiteX17" fmla="*/ 1188171 w 3292922"/>
                <a:gd name="connsiteY17" fmla="*/ 1717750 h 6728001"/>
                <a:gd name="connsiteX18" fmla="*/ 1046440 w 3292922"/>
                <a:gd name="connsiteY18" fmla="*/ 2322687 h 6728001"/>
                <a:gd name="connsiteX19" fmla="*/ 227494 w 3292922"/>
                <a:gd name="connsiteY19" fmla="*/ 1822074 h 6728001"/>
                <a:gd name="connsiteX20" fmla="*/ 159816 w 3292922"/>
                <a:gd name="connsiteY20" fmla="*/ 2133742 h 6728001"/>
                <a:gd name="connsiteX21" fmla="*/ 861805 w 3292922"/>
                <a:gd name="connsiteY21" fmla="*/ 2861852 h 6728001"/>
                <a:gd name="connsiteX22" fmla="*/ 1378569 w 3292922"/>
                <a:gd name="connsiteY22" fmla="*/ 3432105 h 6728001"/>
                <a:gd name="connsiteX23" fmla="*/ 1506706 w 3292922"/>
                <a:gd name="connsiteY23" fmla="*/ 4107073 h 6728001"/>
                <a:gd name="connsiteX24" fmla="*/ 1313917 w 3292922"/>
                <a:gd name="connsiteY24" fmla="*/ 6728001 h 672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92922" h="6728001">
                  <a:moveTo>
                    <a:pt x="1313917" y="6728001"/>
                  </a:moveTo>
                  <a:lnTo>
                    <a:pt x="3080150" y="6709503"/>
                  </a:lnTo>
                  <a:cubicBezTo>
                    <a:pt x="2901007" y="5613780"/>
                    <a:pt x="2805281" y="4930985"/>
                    <a:pt x="2530643" y="3878472"/>
                  </a:cubicBezTo>
                  <a:cubicBezTo>
                    <a:pt x="2496835" y="3710006"/>
                    <a:pt x="2416222" y="3623214"/>
                    <a:pt x="2388013" y="3421148"/>
                  </a:cubicBezTo>
                  <a:cubicBezTo>
                    <a:pt x="2488975" y="3081794"/>
                    <a:pt x="2557147" y="3039271"/>
                    <a:pt x="2644943" y="2791070"/>
                  </a:cubicBezTo>
                  <a:cubicBezTo>
                    <a:pt x="2710030" y="2495898"/>
                    <a:pt x="2711066" y="2456210"/>
                    <a:pt x="2754481" y="2192548"/>
                  </a:cubicBezTo>
                  <a:cubicBezTo>
                    <a:pt x="2746333" y="1985452"/>
                    <a:pt x="3073254" y="1479481"/>
                    <a:pt x="3271692" y="1150868"/>
                  </a:cubicBezTo>
                  <a:cubicBezTo>
                    <a:pt x="3356967" y="952533"/>
                    <a:pt x="3169677" y="805276"/>
                    <a:pt x="2988703" y="1054514"/>
                  </a:cubicBezTo>
                  <a:cubicBezTo>
                    <a:pt x="2845795" y="1216579"/>
                    <a:pt x="2581031" y="1593810"/>
                    <a:pt x="2421106" y="1821072"/>
                  </a:cubicBezTo>
                  <a:cubicBezTo>
                    <a:pt x="2548106" y="1401971"/>
                    <a:pt x="2665581" y="992397"/>
                    <a:pt x="2764006" y="563772"/>
                  </a:cubicBezTo>
                  <a:cubicBezTo>
                    <a:pt x="2813218" y="314534"/>
                    <a:pt x="2595731" y="208171"/>
                    <a:pt x="2487781" y="397084"/>
                  </a:cubicBezTo>
                  <a:cubicBezTo>
                    <a:pt x="2363956" y="569328"/>
                    <a:pt x="2150336" y="1369872"/>
                    <a:pt x="2034792" y="1645310"/>
                  </a:cubicBezTo>
                  <a:cubicBezTo>
                    <a:pt x="2091942" y="1194459"/>
                    <a:pt x="2078206" y="628860"/>
                    <a:pt x="2082969" y="154197"/>
                  </a:cubicBezTo>
                  <a:cubicBezTo>
                    <a:pt x="2082969" y="38309"/>
                    <a:pt x="1835318" y="-129965"/>
                    <a:pt x="1768643" y="163723"/>
                  </a:cubicBezTo>
                  <a:cubicBezTo>
                    <a:pt x="1682124" y="397879"/>
                    <a:pt x="1638953" y="1234968"/>
                    <a:pt x="1625667" y="1620945"/>
                  </a:cubicBezTo>
                  <a:cubicBezTo>
                    <a:pt x="1564339" y="1205538"/>
                    <a:pt x="1505118" y="766972"/>
                    <a:pt x="1482893" y="378035"/>
                  </a:cubicBezTo>
                  <a:cubicBezTo>
                    <a:pt x="1454318" y="84347"/>
                    <a:pt x="1220956" y="133560"/>
                    <a:pt x="1197144" y="368510"/>
                  </a:cubicBezTo>
                  <a:cubicBezTo>
                    <a:pt x="1136819" y="844760"/>
                    <a:pt x="1162771" y="1265312"/>
                    <a:pt x="1188171" y="1717750"/>
                  </a:cubicBezTo>
                  <a:cubicBezTo>
                    <a:pt x="1140161" y="2045735"/>
                    <a:pt x="1199686" y="2167944"/>
                    <a:pt x="1046440" y="2322687"/>
                  </a:cubicBezTo>
                  <a:cubicBezTo>
                    <a:pt x="855940" y="2122662"/>
                    <a:pt x="618019" y="1903036"/>
                    <a:pt x="227494" y="1822074"/>
                  </a:cubicBezTo>
                  <a:cubicBezTo>
                    <a:pt x="-15394" y="1795087"/>
                    <a:pt x="-102122" y="1989280"/>
                    <a:pt x="159816" y="2133742"/>
                  </a:cubicBezTo>
                  <a:cubicBezTo>
                    <a:pt x="345554" y="2368692"/>
                    <a:pt x="756777" y="2611448"/>
                    <a:pt x="861805" y="2861852"/>
                  </a:cubicBezTo>
                  <a:cubicBezTo>
                    <a:pt x="1030874" y="3125377"/>
                    <a:pt x="1206326" y="3251130"/>
                    <a:pt x="1378569" y="3432105"/>
                  </a:cubicBezTo>
                  <a:cubicBezTo>
                    <a:pt x="1526589" y="3620465"/>
                    <a:pt x="1509779" y="3863770"/>
                    <a:pt x="1506706" y="4107073"/>
                  </a:cubicBezTo>
                  <a:cubicBezTo>
                    <a:pt x="1513397" y="5266921"/>
                    <a:pt x="1464287" y="5526742"/>
                    <a:pt x="1313917" y="672800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" name="Group 4"/>
            <p:cNvGrpSpPr/>
            <p:nvPr/>
          </p:nvGrpSpPr>
          <p:grpSpPr>
            <a:xfrm rot="17081519">
              <a:off x="6562022" y="4792684"/>
              <a:ext cx="972000" cy="972000"/>
              <a:chOff x="5446453" y="1672187"/>
              <a:chExt cx="914401" cy="914401"/>
            </a:xfrm>
            <a:solidFill>
              <a:srgbClr val="9966FF"/>
            </a:solidFill>
          </p:grpSpPr>
          <p:sp>
            <p:nvSpPr>
              <p:cNvPr id="13" name="Teardrop 5"/>
              <p:cNvSpPr/>
              <p:nvPr/>
            </p:nvSpPr>
            <p:spPr>
              <a:xfrm rot="5400000">
                <a:off x="5446453" y="1672188"/>
                <a:ext cx="914400" cy="914400"/>
              </a:xfrm>
              <a:prstGeom prst="teardrop">
                <a:avLst/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ardrop 6"/>
              <p:cNvSpPr/>
              <p:nvPr/>
            </p:nvSpPr>
            <p:spPr>
              <a:xfrm rot="16200000">
                <a:off x="5446454" y="1672187"/>
                <a:ext cx="914400" cy="914400"/>
              </a:xfrm>
              <a:prstGeom prst="teardrop">
                <a:avLst/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7"/>
            <p:cNvGrpSpPr/>
            <p:nvPr/>
          </p:nvGrpSpPr>
          <p:grpSpPr>
            <a:xfrm>
              <a:off x="6302676" y="2216736"/>
              <a:ext cx="972000" cy="972000"/>
              <a:chOff x="5446454" y="1672186"/>
              <a:chExt cx="914400" cy="914401"/>
            </a:xfrm>
            <a:solidFill>
              <a:schemeClr val="accent4"/>
            </a:solidFill>
          </p:grpSpPr>
          <p:sp>
            <p:nvSpPr>
              <p:cNvPr id="18" name="Teardrop 8"/>
              <p:cNvSpPr/>
              <p:nvPr/>
            </p:nvSpPr>
            <p:spPr>
              <a:xfrm rot="5400000">
                <a:off x="5446454" y="1672186"/>
                <a:ext cx="914400" cy="914400"/>
              </a:xfrm>
              <a:prstGeom prst="teardrop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ardrop 9"/>
              <p:cNvSpPr/>
              <p:nvPr/>
            </p:nvSpPr>
            <p:spPr>
              <a:xfrm rot="16200000">
                <a:off x="5446454" y="1672187"/>
                <a:ext cx="914400" cy="914400"/>
              </a:xfrm>
              <a:prstGeom prst="teardrop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7897230" y="1627381"/>
              <a:ext cx="1062444" cy="972000"/>
              <a:chOff x="5597810" y="2485875"/>
              <a:chExt cx="787085" cy="720080"/>
            </a:xfrm>
            <a:solidFill>
              <a:srgbClr val="FFD966"/>
            </a:solidFill>
          </p:grpSpPr>
          <p:grpSp>
            <p:nvGrpSpPr>
              <p:cNvPr id="21" name="Group 10"/>
              <p:cNvGrpSpPr/>
              <p:nvPr/>
            </p:nvGrpSpPr>
            <p:grpSpPr>
              <a:xfrm rot="2700000">
                <a:off x="5597811" y="2485874"/>
                <a:ext cx="720080" cy="720081"/>
                <a:chOff x="5446454" y="1672186"/>
                <a:chExt cx="914400" cy="914401"/>
              </a:xfrm>
              <a:grpFill/>
            </p:grpSpPr>
            <p:sp>
              <p:nvSpPr>
                <p:cNvPr id="23" name="Teardrop 11"/>
                <p:cNvSpPr/>
                <p:nvPr/>
              </p:nvSpPr>
              <p:spPr>
                <a:xfrm rot="5400000">
                  <a:off x="5446454" y="1672186"/>
                  <a:ext cx="914400" cy="914400"/>
                </a:xfrm>
                <a:prstGeom prst="teardrop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ardrop 12"/>
                <p:cNvSpPr/>
                <p:nvPr/>
              </p:nvSpPr>
              <p:spPr>
                <a:xfrm rot="16200000">
                  <a:off x="5446454" y="1672187"/>
                  <a:ext cx="914400" cy="914400"/>
                </a:xfrm>
                <a:prstGeom prst="teardrop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文字方塊 21"/>
              <p:cNvSpPr txBox="1"/>
              <p:nvPr/>
            </p:nvSpPr>
            <p:spPr>
              <a:xfrm>
                <a:off x="5613941" y="2684916"/>
                <a:ext cx="770954" cy="29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分類號</a:t>
                </a:r>
                <a:endPara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" name="Group 13"/>
            <p:cNvGrpSpPr/>
            <p:nvPr/>
          </p:nvGrpSpPr>
          <p:grpSpPr>
            <a:xfrm rot="5400000">
              <a:off x="9312272" y="2164134"/>
              <a:ext cx="972003" cy="972000"/>
              <a:chOff x="5446454" y="1672186"/>
              <a:chExt cx="914402" cy="914401"/>
            </a:xfrm>
            <a:solidFill>
              <a:schemeClr val="accent2"/>
            </a:solidFill>
          </p:grpSpPr>
          <p:sp>
            <p:nvSpPr>
              <p:cNvPr id="28" name="Teardrop 14"/>
              <p:cNvSpPr/>
              <p:nvPr/>
            </p:nvSpPr>
            <p:spPr>
              <a:xfrm rot="5400000">
                <a:off x="5446456" y="1672186"/>
                <a:ext cx="914400" cy="914400"/>
              </a:xfrm>
              <a:prstGeom prst="teardrop">
                <a:avLst/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ardrop 15"/>
              <p:cNvSpPr/>
              <p:nvPr/>
            </p:nvSpPr>
            <p:spPr>
              <a:xfrm rot="16200000">
                <a:off x="5446454" y="1672187"/>
                <a:ext cx="914400" cy="914400"/>
              </a:xfrm>
              <a:prstGeom prst="teardrop">
                <a:avLst/>
              </a:prstGeom>
              <a:solidFill>
                <a:srgbClr val="79A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16"/>
            <p:cNvGrpSpPr/>
            <p:nvPr/>
          </p:nvGrpSpPr>
          <p:grpSpPr>
            <a:xfrm rot="9741599">
              <a:off x="9239536" y="4760279"/>
              <a:ext cx="972000" cy="972000"/>
              <a:chOff x="5446454" y="1672186"/>
              <a:chExt cx="914400" cy="914401"/>
            </a:xfrm>
            <a:solidFill>
              <a:srgbClr val="92D050"/>
            </a:solidFill>
          </p:grpSpPr>
          <p:sp>
            <p:nvSpPr>
              <p:cNvPr id="33" name="Teardrop 17"/>
              <p:cNvSpPr/>
              <p:nvPr/>
            </p:nvSpPr>
            <p:spPr>
              <a:xfrm rot="5400000">
                <a:off x="5446454" y="1672186"/>
                <a:ext cx="914400" cy="914400"/>
              </a:xfrm>
              <a:prstGeom prst="teardrop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ardrop 18"/>
              <p:cNvSpPr/>
              <p:nvPr/>
            </p:nvSpPr>
            <p:spPr>
              <a:xfrm rot="16200000">
                <a:off x="5446454" y="1672187"/>
                <a:ext cx="914400" cy="914400"/>
              </a:xfrm>
              <a:prstGeom prst="teardrop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Group 16"/>
            <p:cNvGrpSpPr/>
            <p:nvPr/>
          </p:nvGrpSpPr>
          <p:grpSpPr>
            <a:xfrm rot="8100000">
              <a:off x="9675126" y="3387920"/>
              <a:ext cx="972000" cy="972000"/>
              <a:chOff x="5446454" y="1672186"/>
              <a:chExt cx="914400" cy="914401"/>
            </a:xfrm>
            <a:solidFill>
              <a:srgbClr val="92D050"/>
            </a:solidFill>
          </p:grpSpPr>
          <p:sp>
            <p:nvSpPr>
              <p:cNvPr id="99" name="Teardrop 17"/>
              <p:cNvSpPr/>
              <p:nvPr/>
            </p:nvSpPr>
            <p:spPr>
              <a:xfrm rot="5400000">
                <a:off x="5446454" y="1672186"/>
                <a:ext cx="914400" cy="914400"/>
              </a:xfrm>
              <a:prstGeom prst="teardrop">
                <a:avLst/>
              </a:pr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ardrop 18"/>
              <p:cNvSpPr/>
              <p:nvPr/>
            </p:nvSpPr>
            <p:spPr>
              <a:xfrm rot="16200000">
                <a:off x="5446454" y="1672187"/>
                <a:ext cx="914400" cy="914400"/>
              </a:xfrm>
              <a:prstGeom prst="teardrop">
                <a:avLst/>
              </a:pr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" name="Group 4"/>
            <p:cNvGrpSpPr/>
            <p:nvPr/>
          </p:nvGrpSpPr>
          <p:grpSpPr>
            <a:xfrm rot="19275566">
              <a:off x="5942292" y="3451023"/>
              <a:ext cx="972000" cy="972000"/>
              <a:chOff x="5446453" y="1672187"/>
              <a:chExt cx="914401" cy="914401"/>
            </a:xfrm>
            <a:solidFill>
              <a:srgbClr val="F4B183"/>
            </a:solidFill>
          </p:grpSpPr>
          <p:sp>
            <p:nvSpPr>
              <p:cNvPr id="104" name="Teardrop 5"/>
              <p:cNvSpPr/>
              <p:nvPr/>
            </p:nvSpPr>
            <p:spPr>
              <a:xfrm rot="5400000">
                <a:off x="5446453" y="1672188"/>
                <a:ext cx="914400" cy="914400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Teardrop 6"/>
              <p:cNvSpPr/>
              <p:nvPr/>
            </p:nvSpPr>
            <p:spPr>
              <a:xfrm rot="16200000">
                <a:off x="5446454" y="1672187"/>
                <a:ext cx="914400" cy="914400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6" name="文字方塊 105"/>
            <p:cNvSpPr txBox="1"/>
            <p:nvPr/>
          </p:nvSpPr>
          <p:spPr>
            <a:xfrm>
              <a:off x="9457875" y="2299704"/>
              <a:ext cx="1040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類目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名稱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9830867" y="3501861"/>
              <a:ext cx="1040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描述</a:t>
              </a: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9372585" y="4878583"/>
              <a:ext cx="1040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保存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</a:t>
              </a:r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6669482" y="4924740"/>
              <a:ext cx="1040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清理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處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置</a:t>
              </a: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5954217" y="3603892"/>
              <a:ext cx="1040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基準項目編號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6439467" y="2500012"/>
              <a:ext cx="1040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備註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12" name="圖片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6" y="1736862"/>
            <a:ext cx="5238156" cy="28962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5" y="3414557"/>
            <a:ext cx="4998125" cy="2797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14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1191</Words>
  <Application>Microsoft Office PowerPoint</Application>
  <PresentationFormat>寬螢幕</PresentationFormat>
  <Paragraphs>177</Paragraphs>
  <Slides>23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맑은 고딕</vt:lpstr>
      <vt:lpstr>Microsoft YaHei</vt:lpstr>
      <vt:lpstr>微軟正黑體</vt:lpstr>
      <vt:lpstr>新細明體</vt:lpstr>
      <vt:lpstr>Arial</vt:lpstr>
      <vt:lpstr>Arial Black</vt:lpstr>
      <vt:lpstr>Calibri</vt:lpstr>
      <vt:lpstr>Calibri Light</vt:lpstr>
      <vt:lpstr>Office 佈景主題</vt:lpstr>
      <vt:lpstr>PowerPoint 簡報</vt:lpstr>
      <vt:lpstr>PowerPoint 簡報</vt:lpstr>
      <vt:lpstr>檔案的定義及簡介</vt:lpstr>
      <vt:lpstr>PowerPoint 簡報</vt:lpstr>
      <vt:lpstr>PowerPoint 簡報</vt:lpstr>
      <vt:lpstr>PowerPoint 簡報</vt:lpstr>
      <vt:lpstr>檔案分類及保存年限區分表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檔案開放應用宣導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賴品君</dc:creator>
  <cp:lastModifiedBy>賴品君</cp:lastModifiedBy>
  <cp:revision>44</cp:revision>
  <dcterms:created xsi:type="dcterms:W3CDTF">2020-07-15T02:53:34Z</dcterms:created>
  <dcterms:modified xsi:type="dcterms:W3CDTF">2020-07-20T06:15:59Z</dcterms:modified>
</cp:coreProperties>
</file>