
<file path=[Content_Types].xml><?xml version="1.0" encoding="utf-8"?>
<Types xmlns="http://schemas.openxmlformats.org/package/2006/content-types"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64" r:id="rId8"/>
    <p:sldId id="270" r:id="rId9"/>
    <p:sldId id="265" r:id="rId10"/>
    <p:sldId id="271" r:id="rId11"/>
    <p:sldId id="272" r:id="rId12"/>
    <p:sldId id="273" r:id="rId13"/>
    <p:sldId id="281" r:id="rId14"/>
    <p:sldId id="28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6" r:id="rId23"/>
    <p:sldId id="267" r:id="rId24"/>
    <p:sldId id="268" r:id="rId25"/>
    <p:sldId id="269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A03DF-5EAA-43E4-9250-BA6FC2A40709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C9BD3A1-70A6-421B-9602-D7C03D28E898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一、補助款申請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81F144-3CBB-42BC-A567-85C13A42B7AD}" type="parTrans" cxnId="{2DA06106-88BE-4F1D-9156-2F0926C3F669}">
      <dgm:prSet/>
      <dgm:spPr/>
      <dgm:t>
        <a:bodyPr/>
        <a:lstStyle/>
        <a:p>
          <a:endParaRPr lang="zh-TW" altLang="en-US"/>
        </a:p>
      </dgm:t>
    </dgm:pt>
    <dgm:pt modelId="{5DB35E49-5078-4AA5-BE47-47EFB8FB872F}" type="sibTrans" cxnId="{2DA06106-88BE-4F1D-9156-2F0926C3F669}">
      <dgm:prSet/>
      <dgm:spPr/>
      <dgm:t>
        <a:bodyPr/>
        <a:lstStyle/>
        <a:p>
          <a:endParaRPr lang="zh-TW" altLang="en-US"/>
        </a:p>
      </dgm:t>
    </dgm:pt>
    <dgm:pt modelId="{E526F005-BF56-4190-BD40-28708D0CDBF3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三</a:t>
          </a:r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、履約與管理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A56D20-5BA9-4561-81CB-1DBEE53B66F0}" type="parTrans" cxnId="{39D006CB-E554-4A13-9D6A-22ACCA7BB6CE}">
      <dgm:prSet/>
      <dgm:spPr/>
      <dgm:t>
        <a:bodyPr/>
        <a:lstStyle/>
        <a:p>
          <a:endParaRPr lang="zh-TW" altLang="en-US"/>
        </a:p>
      </dgm:t>
    </dgm:pt>
    <dgm:pt modelId="{5A0459D8-66DA-41C3-ACBA-2F40DA1EBB0E}" type="sibTrans" cxnId="{39D006CB-E554-4A13-9D6A-22ACCA7BB6CE}">
      <dgm:prSet/>
      <dgm:spPr/>
      <dgm:t>
        <a:bodyPr/>
        <a:lstStyle/>
        <a:p>
          <a:endParaRPr lang="zh-TW" altLang="en-US"/>
        </a:p>
      </dgm:t>
    </dgm:pt>
    <dgm:pt modelId="{943E3A8B-9F90-40AC-AB33-467F145C47B4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二、申請流程與文件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DC0D9B-4B3C-4A3D-A189-2D8E731014F7}" type="sibTrans" cxnId="{001D252B-21EE-44CF-A7A7-928129C935DE}">
      <dgm:prSet/>
      <dgm:spPr/>
      <dgm:t>
        <a:bodyPr/>
        <a:lstStyle/>
        <a:p>
          <a:endParaRPr lang="zh-TW" altLang="en-US"/>
        </a:p>
      </dgm:t>
    </dgm:pt>
    <dgm:pt modelId="{044F2F86-DB81-4828-8F89-943297E50FE0}" type="parTrans" cxnId="{001D252B-21EE-44CF-A7A7-928129C935DE}">
      <dgm:prSet/>
      <dgm:spPr/>
      <dgm:t>
        <a:bodyPr/>
        <a:lstStyle/>
        <a:p>
          <a:endParaRPr lang="zh-TW" altLang="en-US"/>
        </a:p>
      </dgm:t>
    </dgm:pt>
    <dgm:pt modelId="{81E2D963-F08F-40F3-95C6-C6CC60F05E26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四、經費核結與驗收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83AB44-CB5C-4A98-8B78-E52DF19FE7B5}" type="parTrans" cxnId="{08F62D97-7A15-430C-8C1D-64D9D2FBF462}">
      <dgm:prSet/>
      <dgm:spPr/>
      <dgm:t>
        <a:bodyPr/>
        <a:lstStyle/>
        <a:p>
          <a:endParaRPr lang="zh-TW" altLang="en-US"/>
        </a:p>
      </dgm:t>
    </dgm:pt>
    <dgm:pt modelId="{0905D440-1903-4EC9-8ACF-2B308483EDD4}" type="sibTrans" cxnId="{08F62D97-7A15-430C-8C1D-64D9D2FBF462}">
      <dgm:prSet/>
      <dgm:spPr/>
      <dgm:t>
        <a:bodyPr/>
        <a:lstStyle/>
        <a:p>
          <a:endParaRPr lang="zh-TW" altLang="en-US"/>
        </a:p>
      </dgm:t>
    </dgm:pt>
    <dgm:pt modelId="{5D4B0D8A-7780-40D3-B6EA-F368B188064A}" type="pres">
      <dgm:prSet presAssocID="{AF0A03DF-5EAA-43E4-9250-BA6FC2A407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346CBC1-1034-4AFA-91CF-EBE1A7F84E22}" type="pres">
      <dgm:prSet presAssocID="{6C9BD3A1-70A6-421B-9602-D7C03D28E898}" presName="comp" presStyleCnt="0"/>
      <dgm:spPr/>
    </dgm:pt>
    <dgm:pt modelId="{DFBDA74C-5F85-4D77-9DB9-898383200745}" type="pres">
      <dgm:prSet presAssocID="{6C9BD3A1-70A6-421B-9602-D7C03D28E898}" presName="box" presStyleLbl="node1" presStyleIdx="0" presStyleCnt="4"/>
      <dgm:spPr/>
      <dgm:t>
        <a:bodyPr/>
        <a:lstStyle/>
        <a:p>
          <a:endParaRPr lang="zh-TW" altLang="en-US"/>
        </a:p>
      </dgm:t>
    </dgm:pt>
    <dgm:pt modelId="{0B5532CC-01F0-4D92-9DF8-EC62B7715137}" type="pres">
      <dgm:prSet presAssocID="{6C9BD3A1-70A6-421B-9602-D7C03D28E89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zh-TW" altLang="en-US"/>
        </a:p>
      </dgm:t>
    </dgm:pt>
    <dgm:pt modelId="{CEB1DDB1-6E4C-4B07-80AC-C66984D09E90}" type="pres">
      <dgm:prSet presAssocID="{6C9BD3A1-70A6-421B-9602-D7C03D28E89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66968E-F5F3-4551-BD60-B6BAD7730E59}" type="pres">
      <dgm:prSet presAssocID="{5DB35E49-5078-4AA5-BE47-47EFB8FB872F}" presName="spacer" presStyleCnt="0"/>
      <dgm:spPr/>
    </dgm:pt>
    <dgm:pt modelId="{81DCA7E6-A63F-448D-A4C5-8C3FDB9F89F5}" type="pres">
      <dgm:prSet presAssocID="{943E3A8B-9F90-40AC-AB33-467F145C47B4}" presName="comp" presStyleCnt="0"/>
      <dgm:spPr/>
    </dgm:pt>
    <dgm:pt modelId="{6AF34592-9241-44AC-8113-376F69C679F8}" type="pres">
      <dgm:prSet presAssocID="{943E3A8B-9F90-40AC-AB33-467F145C47B4}" presName="box" presStyleLbl="node1" presStyleIdx="1" presStyleCnt="4"/>
      <dgm:spPr/>
      <dgm:t>
        <a:bodyPr/>
        <a:lstStyle/>
        <a:p>
          <a:endParaRPr lang="zh-TW" altLang="en-US"/>
        </a:p>
      </dgm:t>
    </dgm:pt>
    <dgm:pt modelId="{E8D30EED-814D-49AA-9E2D-06A5229D53C4}" type="pres">
      <dgm:prSet presAssocID="{943E3A8B-9F90-40AC-AB33-467F145C47B4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zh-TW" altLang="en-US"/>
        </a:p>
      </dgm:t>
    </dgm:pt>
    <dgm:pt modelId="{C364AA77-83B9-40CA-9759-A720107D4BBC}" type="pres">
      <dgm:prSet presAssocID="{943E3A8B-9F90-40AC-AB33-467F145C47B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CC6198-8626-4253-9731-9036C5F0A6FF}" type="pres">
      <dgm:prSet presAssocID="{EFDC0D9B-4B3C-4A3D-A189-2D8E731014F7}" presName="spacer" presStyleCnt="0"/>
      <dgm:spPr/>
    </dgm:pt>
    <dgm:pt modelId="{297E37F9-F695-40E1-BFB9-AB350E52A28B}" type="pres">
      <dgm:prSet presAssocID="{E526F005-BF56-4190-BD40-28708D0CDBF3}" presName="comp" presStyleCnt="0"/>
      <dgm:spPr/>
    </dgm:pt>
    <dgm:pt modelId="{D3573E1B-006C-411D-97ED-2E33E29F674B}" type="pres">
      <dgm:prSet presAssocID="{E526F005-BF56-4190-BD40-28708D0CDBF3}" presName="box" presStyleLbl="node1" presStyleIdx="2" presStyleCnt="4"/>
      <dgm:spPr/>
      <dgm:t>
        <a:bodyPr/>
        <a:lstStyle/>
        <a:p>
          <a:endParaRPr lang="zh-TW" altLang="en-US"/>
        </a:p>
      </dgm:t>
    </dgm:pt>
    <dgm:pt modelId="{C468B50C-02EC-4C54-871E-0E9E4AC523D4}" type="pres">
      <dgm:prSet presAssocID="{E526F005-BF56-4190-BD40-28708D0CDBF3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  <dgm:t>
        <a:bodyPr/>
        <a:lstStyle/>
        <a:p>
          <a:endParaRPr lang="zh-TW" altLang="en-US"/>
        </a:p>
      </dgm:t>
    </dgm:pt>
    <dgm:pt modelId="{FE884510-BA70-48C7-B430-81D768B956DE}" type="pres">
      <dgm:prSet presAssocID="{E526F005-BF56-4190-BD40-28708D0CDBF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3C8028-4AAC-4C65-9DF5-28AABA44C785}" type="pres">
      <dgm:prSet presAssocID="{5A0459D8-66DA-41C3-ACBA-2F40DA1EBB0E}" presName="spacer" presStyleCnt="0"/>
      <dgm:spPr/>
    </dgm:pt>
    <dgm:pt modelId="{78801C88-2689-4B30-9394-ACC5A7CFF4D7}" type="pres">
      <dgm:prSet presAssocID="{81E2D963-F08F-40F3-95C6-C6CC60F05E26}" presName="comp" presStyleCnt="0"/>
      <dgm:spPr/>
    </dgm:pt>
    <dgm:pt modelId="{86457AE4-A18D-429C-9DBF-E95A144A1E75}" type="pres">
      <dgm:prSet presAssocID="{81E2D963-F08F-40F3-95C6-C6CC60F05E26}" presName="box" presStyleLbl="node1" presStyleIdx="3" presStyleCnt="4"/>
      <dgm:spPr/>
      <dgm:t>
        <a:bodyPr/>
        <a:lstStyle/>
        <a:p>
          <a:endParaRPr lang="zh-TW" altLang="en-US"/>
        </a:p>
      </dgm:t>
    </dgm:pt>
    <dgm:pt modelId="{0AA4B97C-29D8-4577-9C94-96C8C713059C}" type="pres">
      <dgm:prSet presAssocID="{81E2D963-F08F-40F3-95C6-C6CC60F05E26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</dgm:spPr>
      <dgm:t>
        <a:bodyPr/>
        <a:lstStyle/>
        <a:p>
          <a:endParaRPr lang="zh-TW" altLang="en-US"/>
        </a:p>
      </dgm:t>
    </dgm:pt>
    <dgm:pt modelId="{05738AEE-2818-4F6E-AA93-9AA4DECA51CF}" type="pres">
      <dgm:prSet presAssocID="{81E2D963-F08F-40F3-95C6-C6CC60F05E2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A06106-88BE-4F1D-9156-2F0926C3F669}" srcId="{AF0A03DF-5EAA-43E4-9250-BA6FC2A40709}" destId="{6C9BD3A1-70A6-421B-9602-D7C03D28E898}" srcOrd="0" destOrd="0" parTransId="{ED81F144-3CBB-42BC-A567-85C13A42B7AD}" sibTransId="{5DB35E49-5078-4AA5-BE47-47EFB8FB872F}"/>
    <dgm:cxn modelId="{39D006CB-E554-4A13-9D6A-22ACCA7BB6CE}" srcId="{AF0A03DF-5EAA-43E4-9250-BA6FC2A40709}" destId="{E526F005-BF56-4190-BD40-28708D0CDBF3}" srcOrd="2" destOrd="0" parTransId="{AAA56D20-5BA9-4561-81CB-1DBEE53B66F0}" sibTransId="{5A0459D8-66DA-41C3-ACBA-2F40DA1EBB0E}"/>
    <dgm:cxn modelId="{61F0B9C4-781B-4724-B198-5676344EDCB5}" type="presOf" srcId="{81E2D963-F08F-40F3-95C6-C6CC60F05E26}" destId="{05738AEE-2818-4F6E-AA93-9AA4DECA51CF}" srcOrd="1" destOrd="0" presId="urn:microsoft.com/office/officeart/2005/8/layout/vList4"/>
    <dgm:cxn modelId="{DA5CA88C-DF2A-48FA-A222-24F7816E700A}" type="presOf" srcId="{81E2D963-F08F-40F3-95C6-C6CC60F05E26}" destId="{86457AE4-A18D-429C-9DBF-E95A144A1E75}" srcOrd="0" destOrd="0" presId="urn:microsoft.com/office/officeart/2005/8/layout/vList4"/>
    <dgm:cxn modelId="{F12DDF16-FD7E-417D-A00F-31D514A54E70}" type="presOf" srcId="{E526F005-BF56-4190-BD40-28708D0CDBF3}" destId="{FE884510-BA70-48C7-B430-81D768B956DE}" srcOrd="1" destOrd="0" presId="urn:microsoft.com/office/officeart/2005/8/layout/vList4"/>
    <dgm:cxn modelId="{583272C6-06F2-4E74-AF05-0BD126FE8910}" type="presOf" srcId="{AF0A03DF-5EAA-43E4-9250-BA6FC2A40709}" destId="{5D4B0D8A-7780-40D3-B6EA-F368B188064A}" srcOrd="0" destOrd="0" presId="urn:microsoft.com/office/officeart/2005/8/layout/vList4"/>
    <dgm:cxn modelId="{7246C719-0B27-4FB5-800D-B7A15F6C1812}" type="presOf" srcId="{943E3A8B-9F90-40AC-AB33-467F145C47B4}" destId="{C364AA77-83B9-40CA-9759-A720107D4BBC}" srcOrd="1" destOrd="0" presId="urn:microsoft.com/office/officeart/2005/8/layout/vList4"/>
    <dgm:cxn modelId="{4D0B274E-1C1C-4499-8A27-0FC5CB88B75A}" type="presOf" srcId="{6C9BD3A1-70A6-421B-9602-D7C03D28E898}" destId="{CEB1DDB1-6E4C-4B07-80AC-C66984D09E90}" srcOrd="1" destOrd="0" presId="urn:microsoft.com/office/officeart/2005/8/layout/vList4"/>
    <dgm:cxn modelId="{8B1B142C-2F20-4AD6-89AC-63E0612B93FF}" type="presOf" srcId="{6C9BD3A1-70A6-421B-9602-D7C03D28E898}" destId="{DFBDA74C-5F85-4D77-9DB9-898383200745}" srcOrd="0" destOrd="0" presId="urn:microsoft.com/office/officeart/2005/8/layout/vList4"/>
    <dgm:cxn modelId="{08F62D97-7A15-430C-8C1D-64D9D2FBF462}" srcId="{AF0A03DF-5EAA-43E4-9250-BA6FC2A40709}" destId="{81E2D963-F08F-40F3-95C6-C6CC60F05E26}" srcOrd="3" destOrd="0" parTransId="{5183AB44-CB5C-4A98-8B78-E52DF19FE7B5}" sibTransId="{0905D440-1903-4EC9-8ACF-2B308483EDD4}"/>
    <dgm:cxn modelId="{B2BFE047-4B2D-427E-848D-488A6BF13CD8}" type="presOf" srcId="{E526F005-BF56-4190-BD40-28708D0CDBF3}" destId="{D3573E1B-006C-411D-97ED-2E33E29F674B}" srcOrd="0" destOrd="0" presId="urn:microsoft.com/office/officeart/2005/8/layout/vList4"/>
    <dgm:cxn modelId="{001D252B-21EE-44CF-A7A7-928129C935DE}" srcId="{AF0A03DF-5EAA-43E4-9250-BA6FC2A40709}" destId="{943E3A8B-9F90-40AC-AB33-467F145C47B4}" srcOrd="1" destOrd="0" parTransId="{044F2F86-DB81-4828-8F89-943297E50FE0}" sibTransId="{EFDC0D9B-4B3C-4A3D-A189-2D8E731014F7}"/>
    <dgm:cxn modelId="{9F41449E-A499-4DB2-97A0-5BCDD7DCE4FE}" type="presOf" srcId="{943E3A8B-9F90-40AC-AB33-467F145C47B4}" destId="{6AF34592-9241-44AC-8113-376F69C679F8}" srcOrd="0" destOrd="0" presId="urn:microsoft.com/office/officeart/2005/8/layout/vList4"/>
    <dgm:cxn modelId="{0A4533E2-58AD-417D-BA0F-7DCCB1D4BD3A}" type="presParOf" srcId="{5D4B0D8A-7780-40D3-B6EA-F368B188064A}" destId="{8346CBC1-1034-4AFA-91CF-EBE1A7F84E22}" srcOrd="0" destOrd="0" presId="urn:microsoft.com/office/officeart/2005/8/layout/vList4"/>
    <dgm:cxn modelId="{46D85473-8E56-41C6-A440-AC61D3EBBEA8}" type="presParOf" srcId="{8346CBC1-1034-4AFA-91CF-EBE1A7F84E22}" destId="{DFBDA74C-5F85-4D77-9DB9-898383200745}" srcOrd="0" destOrd="0" presId="urn:microsoft.com/office/officeart/2005/8/layout/vList4"/>
    <dgm:cxn modelId="{7F10EE6B-4E74-4511-A099-5558F2DE52AE}" type="presParOf" srcId="{8346CBC1-1034-4AFA-91CF-EBE1A7F84E22}" destId="{0B5532CC-01F0-4D92-9DF8-EC62B7715137}" srcOrd="1" destOrd="0" presId="urn:microsoft.com/office/officeart/2005/8/layout/vList4"/>
    <dgm:cxn modelId="{93B65C0F-0981-462A-9A58-9D955DBC251E}" type="presParOf" srcId="{8346CBC1-1034-4AFA-91CF-EBE1A7F84E22}" destId="{CEB1DDB1-6E4C-4B07-80AC-C66984D09E90}" srcOrd="2" destOrd="0" presId="urn:microsoft.com/office/officeart/2005/8/layout/vList4"/>
    <dgm:cxn modelId="{3A2EC27F-B58A-4218-8CD7-D8062C17CE4E}" type="presParOf" srcId="{5D4B0D8A-7780-40D3-B6EA-F368B188064A}" destId="{9B66968E-F5F3-4551-BD60-B6BAD7730E59}" srcOrd="1" destOrd="0" presId="urn:microsoft.com/office/officeart/2005/8/layout/vList4"/>
    <dgm:cxn modelId="{6B38222E-16B8-47DC-AA03-0DBF56423AE4}" type="presParOf" srcId="{5D4B0D8A-7780-40D3-B6EA-F368B188064A}" destId="{81DCA7E6-A63F-448D-A4C5-8C3FDB9F89F5}" srcOrd="2" destOrd="0" presId="urn:microsoft.com/office/officeart/2005/8/layout/vList4"/>
    <dgm:cxn modelId="{778419A8-F038-430B-A7CF-A9DCD8531A34}" type="presParOf" srcId="{81DCA7E6-A63F-448D-A4C5-8C3FDB9F89F5}" destId="{6AF34592-9241-44AC-8113-376F69C679F8}" srcOrd="0" destOrd="0" presId="urn:microsoft.com/office/officeart/2005/8/layout/vList4"/>
    <dgm:cxn modelId="{1003DAA9-66FE-4937-90BC-41F976B89141}" type="presParOf" srcId="{81DCA7E6-A63F-448D-A4C5-8C3FDB9F89F5}" destId="{E8D30EED-814D-49AA-9E2D-06A5229D53C4}" srcOrd="1" destOrd="0" presId="urn:microsoft.com/office/officeart/2005/8/layout/vList4"/>
    <dgm:cxn modelId="{D2E8063A-E956-49F0-A4D6-6FC700B0D1CB}" type="presParOf" srcId="{81DCA7E6-A63F-448D-A4C5-8C3FDB9F89F5}" destId="{C364AA77-83B9-40CA-9759-A720107D4BBC}" srcOrd="2" destOrd="0" presId="urn:microsoft.com/office/officeart/2005/8/layout/vList4"/>
    <dgm:cxn modelId="{49DB0796-481D-4620-A8DD-C4FB1B568CEB}" type="presParOf" srcId="{5D4B0D8A-7780-40D3-B6EA-F368B188064A}" destId="{68CC6198-8626-4253-9731-9036C5F0A6FF}" srcOrd="3" destOrd="0" presId="urn:microsoft.com/office/officeart/2005/8/layout/vList4"/>
    <dgm:cxn modelId="{3E8AC017-D780-4794-B868-FC49F52B076F}" type="presParOf" srcId="{5D4B0D8A-7780-40D3-B6EA-F368B188064A}" destId="{297E37F9-F695-40E1-BFB9-AB350E52A28B}" srcOrd="4" destOrd="0" presId="urn:microsoft.com/office/officeart/2005/8/layout/vList4"/>
    <dgm:cxn modelId="{8C90A883-479C-4A3E-BC71-4A766911DCE9}" type="presParOf" srcId="{297E37F9-F695-40E1-BFB9-AB350E52A28B}" destId="{D3573E1B-006C-411D-97ED-2E33E29F674B}" srcOrd="0" destOrd="0" presId="urn:microsoft.com/office/officeart/2005/8/layout/vList4"/>
    <dgm:cxn modelId="{32B51061-984A-4358-9C48-4131E147CF39}" type="presParOf" srcId="{297E37F9-F695-40E1-BFB9-AB350E52A28B}" destId="{C468B50C-02EC-4C54-871E-0E9E4AC523D4}" srcOrd="1" destOrd="0" presId="urn:microsoft.com/office/officeart/2005/8/layout/vList4"/>
    <dgm:cxn modelId="{E3252E65-D923-442F-AF55-01411727C986}" type="presParOf" srcId="{297E37F9-F695-40E1-BFB9-AB350E52A28B}" destId="{FE884510-BA70-48C7-B430-81D768B956DE}" srcOrd="2" destOrd="0" presId="urn:microsoft.com/office/officeart/2005/8/layout/vList4"/>
    <dgm:cxn modelId="{D2AD67A7-1DD2-4D55-97F9-ABB6F5600177}" type="presParOf" srcId="{5D4B0D8A-7780-40D3-B6EA-F368B188064A}" destId="{833C8028-4AAC-4C65-9DF5-28AABA44C785}" srcOrd="5" destOrd="0" presId="urn:microsoft.com/office/officeart/2005/8/layout/vList4"/>
    <dgm:cxn modelId="{C8E04247-7061-47B3-ABBA-F9C686253361}" type="presParOf" srcId="{5D4B0D8A-7780-40D3-B6EA-F368B188064A}" destId="{78801C88-2689-4B30-9394-ACC5A7CFF4D7}" srcOrd="6" destOrd="0" presId="urn:microsoft.com/office/officeart/2005/8/layout/vList4"/>
    <dgm:cxn modelId="{FFC55BF4-E1C5-445B-AFBE-92C549363B7F}" type="presParOf" srcId="{78801C88-2689-4B30-9394-ACC5A7CFF4D7}" destId="{86457AE4-A18D-429C-9DBF-E95A144A1E75}" srcOrd="0" destOrd="0" presId="urn:microsoft.com/office/officeart/2005/8/layout/vList4"/>
    <dgm:cxn modelId="{4CDC6001-D542-4EFD-ADF0-1D9F6F89A55B}" type="presParOf" srcId="{78801C88-2689-4B30-9394-ACC5A7CFF4D7}" destId="{0AA4B97C-29D8-4577-9C94-96C8C713059C}" srcOrd="1" destOrd="0" presId="urn:microsoft.com/office/officeart/2005/8/layout/vList4"/>
    <dgm:cxn modelId="{67C200E5-2AE1-4412-B88A-9A48DB047202}" type="presParOf" srcId="{78801C88-2689-4B30-9394-ACC5A7CFF4D7}" destId="{05738AEE-2818-4F6E-AA93-9AA4DECA51C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1144B-704E-4D2B-9540-C44C105F6B29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2A08A8C-BA02-470B-A357-847D85E6CFF8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經費來源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3A3511-C6D1-4033-8BFC-C1D35B640F7A}" type="parTrans" cxnId="{A71505C9-FC4F-4DDF-91A4-08003E9B589A}">
      <dgm:prSet/>
      <dgm:spPr/>
      <dgm:t>
        <a:bodyPr/>
        <a:lstStyle/>
        <a:p>
          <a:endParaRPr lang="zh-TW" altLang="en-US"/>
        </a:p>
      </dgm:t>
    </dgm:pt>
    <dgm:pt modelId="{84EB774E-424E-41EE-9A9D-AF870BA97952}" type="sibTrans" cxnId="{A71505C9-FC4F-4DDF-91A4-08003E9B589A}">
      <dgm:prSet/>
      <dgm:spPr/>
      <dgm:t>
        <a:bodyPr/>
        <a:lstStyle/>
        <a:p>
          <a:endParaRPr lang="zh-TW" altLang="en-US"/>
        </a:p>
      </dgm:t>
    </dgm:pt>
    <dgm:pt modelId="{5A79CB78-22BC-419C-A294-E6E97B5B66DF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局補助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85BEAB-9E02-41B3-9418-DD028EAA2196}" type="parTrans" cxnId="{6423642F-E2FC-43C0-A690-A7D31A4CE88D}">
      <dgm:prSet/>
      <dgm:spPr/>
      <dgm:t>
        <a:bodyPr/>
        <a:lstStyle/>
        <a:p>
          <a:endParaRPr lang="zh-TW" altLang="en-US"/>
        </a:p>
      </dgm:t>
    </dgm:pt>
    <dgm:pt modelId="{E47C3156-ECAA-46F1-84F3-BE46556BCB72}" type="sibTrans" cxnId="{6423642F-E2FC-43C0-A690-A7D31A4CE88D}">
      <dgm:prSet/>
      <dgm:spPr/>
      <dgm:t>
        <a:bodyPr/>
        <a:lstStyle/>
        <a:p>
          <a:endParaRPr lang="zh-TW" altLang="en-US"/>
        </a:p>
      </dgm:t>
    </dgm:pt>
    <dgm:pt modelId="{B2486D06-824D-4C2E-B1D1-DB885F2E736B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室內遮陽、隔熱及降溫設備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B30180-40E7-4100-ACF4-3C98AC35816F}" type="parTrans" cxnId="{E198C029-D32D-4B74-9081-85D2D37D8785}">
      <dgm:prSet/>
      <dgm:spPr/>
      <dgm:t>
        <a:bodyPr/>
        <a:lstStyle/>
        <a:p>
          <a:endParaRPr lang="zh-TW" altLang="en-US"/>
        </a:p>
      </dgm:t>
    </dgm:pt>
    <dgm:pt modelId="{4A01A2C6-DDF7-4F38-B173-1BC29E7E6023}" type="sibTrans" cxnId="{E198C029-D32D-4B74-9081-85D2D37D8785}">
      <dgm:prSet/>
      <dgm:spPr/>
      <dgm:t>
        <a:bodyPr/>
        <a:lstStyle/>
        <a:p>
          <a:endParaRPr lang="zh-TW" altLang="en-US"/>
        </a:p>
      </dgm:t>
    </dgm:pt>
    <dgm:pt modelId="{16F7294D-4EBC-4155-8310-BBAB0B57BE3A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其它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9ADC18-19B8-42D5-AFD4-0E6FD91149F4}" type="parTrans" cxnId="{123C11F5-FBE3-401B-841F-9C61932E79EF}">
      <dgm:prSet/>
      <dgm:spPr/>
      <dgm:t>
        <a:bodyPr/>
        <a:lstStyle/>
        <a:p>
          <a:endParaRPr lang="zh-TW" altLang="en-US"/>
        </a:p>
      </dgm:t>
    </dgm:pt>
    <dgm:pt modelId="{5C797543-3C1B-4D97-8DB4-9AD03C1D2017}" type="sibTrans" cxnId="{123C11F5-FBE3-401B-841F-9C61932E79EF}">
      <dgm:prSet/>
      <dgm:spPr/>
      <dgm:t>
        <a:bodyPr/>
        <a:lstStyle/>
        <a:p>
          <a:endParaRPr lang="zh-TW" altLang="en-US"/>
        </a:p>
      </dgm:t>
    </dgm:pt>
    <dgm:pt modelId="{17421416-6857-4B38-A43E-95D912074BE5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申請外援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77061E-3333-4794-800A-83236F065B1A}" type="parTrans" cxnId="{816EFA79-611C-47F7-9F06-D30C4BD0794E}">
      <dgm:prSet/>
      <dgm:spPr/>
      <dgm:t>
        <a:bodyPr/>
        <a:lstStyle/>
        <a:p>
          <a:endParaRPr lang="zh-TW" altLang="en-US"/>
        </a:p>
      </dgm:t>
    </dgm:pt>
    <dgm:pt modelId="{D3ED2686-89FC-4E33-891E-40507176ED26}" type="sibTrans" cxnId="{816EFA79-611C-47F7-9F06-D30C4BD0794E}">
      <dgm:prSet/>
      <dgm:spPr/>
      <dgm:t>
        <a:bodyPr/>
        <a:lstStyle/>
        <a:p>
          <a:endParaRPr lang="zh-TW" altLang="en-US"/>
        </a:p>
      </dgm:t>
    </dgm:pt>
    <dgm:pt modelId="{E0C0BE48-1131-4B37-84C6-4AA9758065B4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教育局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96244A-37A3-4C6A-8EAF-30E94E1299F4}" type="parTrans" cxnId="{6FED8974-D578-4E6C-AE5E-4798350DA42C}">
      <dgm:prSet/>
      <dgm:spPr/>
      <dgm:t>
        <a:bodyPr/>
        <a:lstStyle/>
        <a:p>
          <a:endParaRPr lang="zh-TW" altLang="en-US"/>
        </a:p>
      </dgm:t>
    </dgm:pt>
    <dgm:pt modelId="{57176B61-D4C8-45B9-A094-E03F3F3A6D42}" type="sibTrans" cxnId="{6FED8974-D578-4E6C-AE5E-4798350DA42C}">
      <dgm:prSet/>
      <dgm:spPr/>
      <dgm:t>
        <a:bodyPr/>
        <a:lstStyle/>
        <a:p>
          <a:endParaRPr lang="zh-TW" altLang="en-US"/>
        </a:p>
      </dgm:t>
    </dgm:pt>
    <dgm:pt modelId="{7F463C57-07C3-4598-8AFC-BFD4C3E1A3D5}">
      <dgm:prSet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門窗更新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EB28A2-B8E3-4EB3-82DC-386A8C0952D4}" type="parTrans" cxnId="{147493C7-988B-4818-8FAB-88968A5E9835}">
      <dgm:prSet/>
      <dgm:spPr/>
      <dgm:t>
        <a:bodyPr/>
        <a:lstStyle/>
        <a:p>
          <a:endParaRPr lang="zh-TW" altLang="en-US"/>
        </a:p>
      </dgm:t>
    </dgm:pt>
    <dgm:pt modelId="{0C0A6BBD-D02A-41E9-858E-CD0F74D12066}" type="sibTrans" cxnId="{147493C7-988B-4818-8FAB-88968A5E9835}">
      <dgm:prSet/>
      <dgm:spPr/>
      <dgm:t>
        <a:bodyPr/>
        <a:lstStyle/>
        <a:p>
          <a:endParaRPr lang="zh-TW" altLang="en-US"/>
        </a:p>
      </dgm:t>
    </dgm:pt>
    <dgm:pt modelId="{F0F4F9B9-AC0C-4819-A889-0D1C6B1DFD7F}">
      <dgm:prSet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專科教室設備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D2A883-E880-49FC-9C45-EDDBF636B8EC}" type="parTrans" cxnId="{8F504ED2-E32C-4ECD-9F90-96041C1F33CB}">
      <dgm:prSet/>
      <dgm:spPr/>
      <dgm:t>
        <a:bodyPr/>
        <a:lstStyle/>
        <a:p>
          <a:endParaRPr lang="zh-TW" altLang="en-US"/>
        </a:p>
      </dgm:t>
    </dgm:pt>
    <dgm:pt modelId="{308655B6-07BF-40D2-8A68-99BDF1133E5B}" type="sibTrans" cxnId="{8F504ED2-E32C-4ECD-9F90-96041C1F33CB}">
      <dgm:prSet/>
      <dgm:spPr/>
      <dgm:t>
        <a:bodyPr/>
        <a:lstStyle/>
        <a:p>
          <a:endParaRPr lang="zh-TW" altLang="en-US"/>
        </a:p>
      </dgm:t>
    </dgm:pt>
    <dgm:pt modelId="{8EE9035E-CB26-4CDC-B8C4-EE19E6463525}">
      <dgm:prSet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工務局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7261AA-17EA-4085-B4AE-E87F4CC86030}" type="parTrans" cxnId="{07D4DE01-FADD-40D1-8E61-9A43D113F938}">
      <dgm:prSet/>
      <dgm:spPr/>
      <dgm:t>
        <a:bodyPr/>
        <a:lstStyle/>
        <a:p>
          <a:endParaRPr lang="zh-TW" altLang="en-US"/>
        </a:p>
      </dgm:t>
    </dgm:pt>
    <dgm:pt modelId="{F991BCDB-D954-465F-88B8-D6C765778A03}" type="sibTrans" cxnId="{07D4DE01-FADD-40D1-8E61-9A43D113F938}">
      <dgm:prSet/>
      <dgm:spPr/>
      <dgm:t>
        <a:bodyPr/>
        <a:lstStyle/>
        <a:p>
          <a:endParaRPr lang="zh-TW" altLang="en-US"/>
        </a:p>
      </dgm:t>
    </dgm:pt>
    <dgm:pt modelId="{76171AB3-60D5-4CB8-8123-BD3F13805224}" type="pres">
      <dgm:prSet presAssocID="{2721144B-704E-4D2B-9540-C44C105F6B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2E2332E-98BB-427A-90F2-6C28AC2272C7}" type="pres">
      <dgm:prSet presAssocID="{82A08A8C-BA02-470B-A357-847D85E6CFF8}" presName="hierRoot1" presStyleCnt="0"/>
      <dgm:spPr/>
    </dgm:pt>
    <dgm:pt modelId="{A439CE1D-FE17-45E2-B582-79622C9D43DF}" type="pres">
      <dgm:prSet presAssocID="{82A08A8C-BA02-470B-A357-847D85E6CFF8}" presName="composite" presStyleCnt="0"/>
      <dgm:spPr/>
    </dgm:pt>
    <dgm:pt modelId="{8FAF8FB6-02DC-46D4-AA6D-E6AF43456D9F}" type="pres">
      <dgm:prSet presAssocID="{82A08A8C-BA02-470B-A357-847D85E6CFF8}" presName="background" presStyleLbl="node0" presStyleIdx="0" presStyleCnt="1"/>
      <dgm:spPr/>
    </dgm:pt>
    <dgm:pt modelId="{020F1F36-17E9-4CB1-9F0F-1BBD2AE489F9}" type="pres">
      <dgm:prSet presAssocID="{82A08A8C-BA02-470B-A357-847D85E6CFF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71A6C9B-91BD-4CC8-84B3-A58FD401A846}" type="pres">
      <dgm:prSet presAssocID="{82A08A8C-BA02-470B-A357-847D85E6CFF8}" presName="hierChild2" presStyleCnt="0"/>
      <dgm:spPr/>
    </dgm:pt>
    <dgm:pt modelId="{D7481F5E-A8A3-46E8-8D28-FC0E4FB1801F}" type="pres">
      <dgm:prSet presAssocID="{D385BEAB-9E02-41B3-9418-DD028EAA2196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ED9AA0E0-963B-474B-B3AF-DA9E5E976826}" type="pres">
      <dgm:prSet presAssocID="{5A79CB78-22BC-419C-A294-E6E97B5B66DF}" presName="hierRoot2" presStyleCnt="0"/>
      <dgm:spPr/>
    </dgm:pt>
    <dgm:pt modelId="{1EED933E-32A5-441E-A824-6F01702DE633}" type="pres">
      <dgm:prSet presAssocID="{5A79CB78-22BC-419C-A294-E6E97B5B66DF}" presName="composite2" presStyleCnt="0"/>
      <dgm:spPr/>
    </dgm:pt>
    <dgm:pt modelId="{C79BF2B4-4549-457E-A17B-FE92F9064E39}" type="pres">
      <dgm:prSet presAssocID="{5A79CB78-22BC-419C-A294-E6E97B5B66DF}" presName="background2" presStyleLbl="node2" presStyleIdx="0" presStyleCnt="2"/>
      <dgm:spPr/>
    </dgm:pt>
    <dgm:pt modelId="{280ACFDD-3C01-4D21-A0FE-AFD70E2D12A3}" type="pres">
      <dgm:prSet presAssocID="{5A79CB78-22BC-419C-A294-E6E97B5B66D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423458F-3D3D-4ECA-8145-BAF974413E10}" type="pres">
      <dgm:prSet presAssocID="{5A79CB78-22BC-419C-A294-E6E97B5B66DF}" presName="hierChild3" presStyleCnt="0"/>
      <dgm:spPr/>
    </dgm:pt>
    <dgm:pt modelId="{D081DB6A-BDC9-4CCE-B834-405D8B3B5F45}" type="pres">
      <dgm:prSet presAssocID="{F2EB28A2-B8E3-4EB3-82DC-386A8C0952D4}" presName="Name17" presStyleLbl="parChTrans1D3" presStyleIdx="0" presStyleCnt="6"/>
      <dgm:spPr/>
      <dgm:t>
        <a:bodyPr/>
        <a:lstStyle/>
        <a:p>
          <a:endParaRPr lang="zh-TW" altLang="en-US"/>
        </a:p>
      </dgm:t>
    </dgm:pt>
    <dgm:pt modelId="{3DC6CA74-74D9-4B1C-868A-A82E7D7F5933}" type="pres">
      <dgm:prSet presAssocID="{7F463C57-07C3-4598-8AFC-BFD4C3E1A3D5}" presName="hierRoot3" presStyleCnt="0"/>
      <dgm:spPr/>
    </dgm:pt>
    <dgm:pt modelId="{F026FBF8-CE0E-4A07-90C2-5BFFF246CB83}" type="pres">
      <dgm:prSet presAssocID="{7F463C57-07C3-4598-8AFC-BFD4C3E1A3D5}" presName="composite3" presStyleCnt="0"/>
      <dgm:spPr/>
    </dgm:pt>
    <dgm:pt modelId="{429AAB52-8D55-4B69-B6E2-3AF06A2DF899}" type="pres">
      <dgm:prSet presAssocID="{7F463C57-07C3-4598-8AFC-BFD4C3E1A3D5}" presName="background3" presStyleLbl="node3" presStyleIdx="0" presStyleCnt="6"/>
      <dgm:spPr/>
    </dgm:pt>
    <dgm:pt modelId="{1401EAA9-5222-4A58-BCD9-09B8F7A0AFA1}" type="pres">
      <dgm:prSet presAssocID="{7F463C57-07C3-4598-8AFC-BFD4C3E1A3D5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8EDE58-9B06-4A40-A102-69A4D1C94D3C}" type="pres">
      <dgm:prSet presAssocID="{7F463C57-07C3-4598-8AFC-BFD4C3E1A3D5}" presName="hierChild4" presStyleCnt="0"/>
      <dgm:spPr/>
    </dgm:pt>
    <dgm:pt modelId="{2D47A30F-B24B-40A6-B87E-F88549A66329}" type="pres">
      <dgm:prSet presAssocID="{5AB30180-40E7-4100-ACF4-3C98AC35816F}" presName="Name17" presStyleLbl="parChTrans1D3" presStyleIdx="1" presStyleCnt="6"/>
      <dgm:spPr/>
      <dgm:t>
        <a:bodyPr/>
        <a:lstStyle/>
        <a:p>
          <a:endParaRPr lang="zh-TW" altLang="en-US"/>
        </a:p>
      </dgm:t>
    </dgm:pt>
    <dgm:pt modelId="{0D3BA15B-344E-4582-85C4-2D3891D6D732}" type="pres">
      <dgm:prSet presAssocID="{B2486D06-824D-4C2E-B1D1-DB885F2E736B}" presName="hierRoot3" presStyleCnt="0"/>
      <dgm:spPr/>
    </dgm:pt>
    <dgm:pt modelId="{65AC3C4A-3143-4EDE-ABC4-9601263DB956}" type="pres">
      <dgm:prSet presAssocID="{B2486D06-824D-4C2E-B1D1-DB885F2E736B}" presName="composite3" presStyleCnt="0"/>
      <dgm:spPr/>
    </dgm:pt>
    <dgm:pt modelId="{AD027809-7DE5-454D-AB85-5500A96D7556}" type="pres">
      <dgm:prSet presAssocID="{B2486D06-824D-4C2E-B1D1-DB885F2E736B}" presName="background3" presStyleLbl="node3" presStyleIdx="1" presStyleCnt="6"/>
      <dgm:spPr/>
    </dgm:pt>
    <dgm:pt modelId="{F7B43E6A-0B79-4960-9E90-8313A4BD8C05}" type="pres">
      <dgm:prSet presAssocID="{B2486D06-824D-4C2E-B1D1-DB885F2E736B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0E6333A-B409-4090-9DDC-640CE89BA38F}" type="pres">
      <dgm:prSet presAssocID="{B2486D06-824D-4C2E-B1D1-DB885F2E736B}" presName="hierChild4" presStyleCnt="0"/>
      <dgm:spPr/>
    </dgm:pt>
    <dgm:pt modelId="{38E19AEB-80D3-4DA6-805B-B14163DA1F71}" type="pres">
      <dgm:prSet presAssocID="{DDD2A883-E880-49FC-9C45-EDDBF636B8EC}" presName="Name17" presStyleLbl="parChTrans1D3" presStyleIdx="2" presStyleCnt="6"/>
      <dgm:spPr/>
      <dgm:t>
        <a:bodyPr/>
        <a:lstStyle/>
        <a:p>
          <a:endParaRPr lang="zh-TW" altLang="en-US"/>
        </a:p>
      </dgm:t>
    </dgm:pt>
    <dgm:pt modelId="{9D498AB9-94B1-4CD8-9053-5EA753A948C8}" type="pres">
      <dgm:prSet presAssocID="{F0F4F9B9-AC0C-4819-A889-0D1C6B1DFD7F}" presName="hierRoot3" presStyleCnt="0"/>
      <dgm:spPr/>
    </dgm:pt>
    <dgm:pt modelId="{7B47E850-8F5B-41E7-91D8-07CAABD457F3}" type="pres">
      <dgm:prSet presAssocID="{F0F4F9B9-AC0C-4819-A889-0D1C6B1DFD7F}" presName="composite3" presStyleCnt="0"/>
      <dgm:spPr/>
    </dgm:pt>
    <dgm:pt modelId="{429EA569-1807-4FB3-B55C-ACAC9DA7F8DA}" type="pres">
      <dgm:prSet presAssocID="{F0F4F9B9-AC0C-4819-A889-0D1C6B1DFD7F}" presName="background3" presStyleLbl="node3" presStyleIdx="2" presStyleCnt="6"/>
      <dgm:spPr/>
    </dgm:pt>
    <dgm:pt modelId="{A1DAACA3-9DD5-4C29-92EB-579927210A70}" type="pres">
      <dgm:prSet presAssocID="{F0F4F9B9-AC0C-4819-A889-0D1C6B1DFD7F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F5D7B0-5127-4659-A50B-E1B0EBB6009D}" type="pres">
      <dgm:prSet presAssocID="{F0F4F9B9-AC0C-4819-A889-0D1C6B1DFD7F}" presName="hierChild4" presStyleCnt="0"/>
      <dgm:spPr/>
    </dgm:pt>
    <dgm:pt modelId="{10121150-E2F0-4F1E-BF50-C16F76411719}" type="pres">
      <dgm:prSet presAssocID="{B69ADC18-19B8-42D5-AFD4-0E6FD91149F4}" presName="Name17" presStyleLbl="parChTrans1D3" presStyleIdx="3" presStyleCnt="6"/>
      <dgm:spPr/>
      <dgm:t>
        <a:bodyPr/>
        <a:lstStyle/>
        <a:p>
          <a:endParaRPr lang="zh-TW" altLang="en-US"/>
        </a:p>
      </dgm:t>
    </dgm:pt>
    <dgm:pt modelId="{F09FE388-DBBF-4791-B4D1-F923E3D81D65}" type="pres">
      <dgm:prSet presAssocID="{16F7294D-4EBC-4155-8310-BBAB0B57BE3A}" presName="hierRoot3" presStyleCnt="0"/>
      <dgm:spPr/>
    </dgm:pt>
    <dgm:pt modelId="{5642A2DE-7A28-4D56-8429-4F6E866E628E}" type="pres">
      <dgm:prSet presAssocID="{16F7294D-4EBC-4155-8310-BBAB0B57BE3A}" presName="composite3" presStyleCnt="0"/>
      <dgm:spPr/>
    </dgm:pt>
    <dgm:pt modelId="{08CF3CD4-B069-4EF0-A9D4-66E1C4FF6527}" type="pres">
      <dgm:prSet presAssocID="{16F7294D-4EBC-4155-8310-BBAB0B57BE3A}" presName="background3" presStyleLbl="node3" presStyleIdx="3" presStyleCnt="6"/>
      <dgm:spPr/>
    </dgm:pt>
    <dgm:pt modelId="{E74BE951-B602-4ED5-8484-06AEC8B66B0D}" type="pres">
      <dgm:prSet presAssocID="{16F7294D-4EBC-4155-8310-BBAB0B57BE3A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91004C-FCAD-4645-9166-BE6FDD5B2B55}" type="pres">
      <dgm:prSet presAssocID="{16F7294D-4EBC-4155-8310-BBAB0B57BE3A}" presName="hierChild4" presStyleCnt="0"/>
      <dgm:spPr/>
    </dgm:pt>
    <dgm:pt modelId="{ECD874A9-3EB2-4B40-A0AD-E06384C94CF7}" type="pres">
      <dgm:prSet presAssocID="{C477061E-3333-4794-800A-83236F065B1A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6359EC50-E75B-4C80-A8DA-2A662042427E}" type="pres">
      <dgm:prSet presAssocID="{17421416-6857-4B38-A43E-95D912074BE5}" presName="hierRoot2" presStyleCnt="0"/>
      <dgm:spPr/>
    </dgm:pt>
    <dgm:pt modelId="{AB54B72A-2226-4656-A28F-2201A3442F88}" type="pres">
      <dgm:prSet presAssocID="{17421416-6857-4B38-A43E-95D912074BE5}" presName="composite2" presStyleCnt="0"/>
      <dgm:spPr/>
    </dgm:pt>
    <dgm:pt modelId="{0D7D5F9F-D4AB-4F69-9779-5177F8AD8F12}" type="pres">
      <dgm:prSet presAssocID="{17421416-6857-4B38-A43E-95D912074BE5}" presName="background2" presStyleLbl="node2" presStyleIdx="1" presStyleCnt="2"/>
      <dgm:spPr/>
    </dgm:pt>
    <dgm:pt modelId="{8927BD4D-6A75-4163-997A-0ADC6B86969F}" type="pres">
      <dgm:prSet presAssocID="{17421416-6857-4B38-A43E-95D912074BE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7C86503-8847-45A4-9EBD-A7CF2626434D}" type="pres">
      <dgm:prSet presAssocID="{17421416-6857-4B38-A43E-95D912074BE5}" presName="hierChild3" presStyleCnt="0"/>
      <dgm:spPr/>
    </dgm:pt>
    <dgm:pt modelId="{A0B25A9C-F3E7-4BB8-A433-0F391CD24284}" type="pres">
      <dgm:prSet presAssocID="{1596244A-37A3-4C6A-8EAF-30E94E1299F4}" presName="Name17" presStyleLbl="parChTrans1D3" presStyleIdx="4" presStyleCnt="6"/>
      <dgm:spPr/>
      <dgm:t>
        <a:bodyPr/>
        <a:lstStyle/>
        <a:p>
          <a:endParaRPr lang="zh-TW" altLang="en-US"/>
        </a:p>
      </dgm:t>
    </dgm:pt>
    <dgm:pt modelId="{6C092AB6-728E-465C-B8FB-21C1085644AC}" type="pres">
      <dgm:prSet presAssocID="{E0C0BE48-1131-4B37-84C6-4AA9758065B4}" presName="hierRoot3" presStyleCnt="0"/>
      <dgm:spPr/>
    </dgm:pt>
    <dgm:pt modelId="{445BA7F8-C54E-4FB3-99D9-D35EB59408D8}" type="pres">
      <dgm:prSet presAssocID="{E0C0BE48-1131-4B37-84C6-4AA9758065B4}" presName="composite3" presStyleCnt="0"/>
      <dgm:spPr/>
    </dgm:pt>
    <dgm:pt modelId="{A10509F5-4195-4BCF-8AA6-704F63D48091}" type="pres">
      <dgm:prSet presAssocID="{E0C0BE48-1131-4B37-84C6-4AA9758065B4}" presName="background3" presStyleLbl="node3" presStyleIdx="4" presStyleCnt="6"/>
      <dgm:spPr/>
    </dgm:pt>
    <dgm:pt modelId="{D85AEDFC-29A6-4DD0-940B-B38897B9EE56}" type="pres">
      <dgm:prSet presAssocID="{E0C0BE48-1131-4B37-84C6-4AA9758065B4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69B4E74-727F-4447-9D67-9E4098528B87}" type="pres">
      <dgm:prSet presAssocID="{E0C0BE48-1131-4B37-84C6-4AA9758065B4}" presName="hierChild4" presStyleCnt="0"/>
      <dgm:spPr/>
    </dgm:pt>
    <dgm:pt modelId="{E578998C-9C01-4675-B92C-0F364EF7A316}" type="pres">
      <dgm:prSet presAssocID="{9B7261AA-17EA-4085-B4AE-E87F4CC86030}" presName="Name17" presStyleLbl="parChTrans1D3" presStyleIdx="5" presStyleCnt="6"/>
      <dgm:spPr/>
      <dgm:t>
        <a:bodyPr/>
        <a:lstStyle/>
        <a:p>
          <a:endParaRPr lang="zh-TW" altLang="en-US"/>
        </a:p>
      </dgm:t>
    </dgm:pt>
    <dgm:pt modelId="{5252F407-0808-4AFF-90B3-2DF582DA7C56}" type="pres">
      <dgm:prSet presAssocID="{8EE9035E-CB26-4CDC-B8C4-EE19E6463525}" presName="hierRoot3" presStyleCnt="0"/>
      <dgm:spPr/>
    </dgm:pt>
    <dgm:pt modelId="{39466349-9237-4FF2-97C2-52A21FC10F8B}" type="pres">
      <dgm:prSet presAssocID="{8EE9035E-CB26-4CDC-B8C4-EE19E6463525}" presName="composite3" presStyleCnt="0"/>
      <dgm:spPr/>
    </dgm:pt>
    <dgm:pt modelId="{08277828-1A46-4E98-A804-6148E7C8BD19}" type="pres">
      <dgm:prSet presAssocID="{8EE9035E-CB26-4CDC-B8C4-EE19E6463525}" presName="background3" presStyleLbl="node3" presStyleIdx="5" presStyleCnt="6"/>
      <dgm:spPr/>
    </dgm:pt>
    <dgm:pt modelId="{6F13FB60-9025-44D6-B6B2-F2E0D938FB5F}" type="pres">
      <dgm:prSet presAssocID="{8EE9035E-CB26-4CDC-B8C4-EE19E6463525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E7B4505-940C-4B3A-8DD2-2023D48117FD}" type="pres">
      <dgm:prSet presAssocID="{8EE9035E-CB26-4CDC-B8C4-EE19E6463525}" presName="hierChild4" presStyleCnt="0"/>
      <dgm:spPr/>
    </dgm:pt>
  </dgm:ptLst>
  <dgm:cxnLst>
    <dgm:cxn modelId="{BD327C3F-0048-4BA7-92C2-57927D3C63D9}" type="presOf" srcId="{16F7294D-4EBC-4155-8310-BBAB0B57BE3A}" destId="{E74BE951-B602-4ED5-8484-06AEC8B66B0D}" srcOrd="0" destOrd="0" presId="urn:microsoft.com/office/officeart/2005/8/layout/hierarchy1"/>
    <dgm:cxn modelId="{07D4DE01-FADD-40D1-8E61-9A43D113F938}" srcId="{17421416-6857-4B38-A43E-95D912074BE5}" destId="{8EE9035E-CB26-4CDC-B8C4-EE19E6463525}" srcOrd="1" destOrd="0" parTransId="{9B7261AA-17EA-4085-B4AE-E87F4CC86030}" sibTransId="{F991BCDB-D954-465F-88B8-D6C765778A03}"/>
    <dgm:cxn modelId="{A71505C9-FC4F-4DDF-91A4-08003E9B589A}" srcId="{2721144B-704E-4D2B-9540-C44C105F6B29}" destId="{82A08A8C-BA02-470B-A357-847D85E6CFF8}" srcOrd="0" destOrd="0" parTransId="{8D3A3511-C6D1-4033-8BFC-C1D35B640F7A}" sibTransId="{84EB774E-424E-41EE-9A9D-AF870BA97952}"/>
    <dgm:cxn modelId="{E198C029-D32D-4B74-9081-85D2D37D8785}" srcId="{5A79CB78-22BC-419C-A294-E6E97B5B66DF}" destId="{B2486D06-824D-4C2E-B1D1-DB885F2E736B}" srcOrd="1" destOrd="0" parTransId="{5AB30180-40E7-4100-ACF4-3C98AC35816F}" sibTransId="{4A01A2C6-DDF7-4F38-B173-1BC29E7E6023}"/>
    <dgm:cxn modelId="{6FED8974-D578-4E6C-AE5E-4798350DA42C}" srcId="{17421416-6857-4B38-A43E-95D912074BE5}" destId="{E0C0BE48-1131-4B37-84C6-4AA9758065B4}" srcOrd="0" destOrd="0" parTransId="{1596244A-37A3-4C6A-8EAF-30E94E1299F4}" sibTransId="{57176B61-D4C8-45B9-A094-E03F3F3A6D42}"/>
    <dgm:cxn modelId="{4EFD58BC-6067-4431-A200-35455E74F4A6}" type="presOf" srcId="{2721144B-704E-4D2B-9540-C44C105F6B29}" destId="{76171AB3-60D5-4CB8-8123-BD3F13805224}" srcOrd="0" destOrd="0" presId="urn:microsoft.com/office/officeart/2005/8/layout/hierarchy1"/>
    <dgm:cxn modelId="{577622CA-EA2D-46B3-A100-FAC72CB61D3F}" type="presOf" srcId="{82A08A8C-BA02-470B-A357-847D85E6CFF8}" destId="{020F1F36-17E9-4CB1-9F0F-1BBD2AE489F9}" srcOrd="0" destOrd="0" presId="urn:microsoft.com/office/officeart/2005/8/layout/hierarchy1"/>
    <dgm:cxn modelId="{D509E9DA-FE85-43B8-8A2D-13A1F1011405}" type="presOf" srcId="{5A79CB78-22BC-419C-A294-E6E97B5B66DF}" destId="{280ACFDD-3C01-4D21-A0FE-AFD70E2D12A3}" srcOrd="0" destOrd="0" presId="urn:microsoft.com/office/officeart/2005/8/layout/hierarchy1"/>
    <dgm:cxn modelId="{32DD8338-0084-4C04-8409-CF2711FB307D}" type="presOf" srcId="{E0C0BE48-1131-4B37-84C6-4AA9758065B4}" destId="{D85AEDFC-29A6-4DD0-940B-B38897B9EE56}" srcOrd="0" destOrd="0" presId="urn:microsoft.com/office/officeart/2005/8/layout/hierarchy1"/>
    <dgm:cxn modelId="{C23F6953-ABB8-4C8F-8E34-005BF21C7975}" type="presOf" srcId="{9B7261AA-17EA-4085-B4AE-E87F4CC86030}" destId="{E578998C-9C01-4675-B92C-0F364EF7A316}" srcOrd="0" destOrd="0" presId="urn:microsoft.com/office/officeart/2005/8/layout/hierarchy1"/>
    <dgm:cxn modelId="{C66B285C-A20C-439C-BBA1-60EE40E011DA}" type="presOf" srcId="{C477061E-3333-4794-800A-83236F065B1A}" destId="{ECD874A9-3EB2-4B40-A0AD-E06384C94CF7}" srcOrd="0" destOrd="0" presId="urn:microsoft.com/office/officeart/2005/8/layout/hierarchy1"/>
    <dgm:cxn modelId="{43EFCD43-AE02-499A-9562-02E74384E4B4}" type="presOf" srcId="{1596244A-37A3-4C6A-8EAF-30E94E1299F4}" destId="{A0B25A9C-F3E7-4BB8-A433-0F391CD24284}" srcOrd="0" destOrd="0" presId="urn:microsoft.com/office/officeart/2005/8/layout/hierarchy1"/>
    <dgm:cxn modelId="{123C11F5-FBE3-401B-841F-9C61932E79EF}" srcId="{5A79CB78-22BC-419C-A294-E6E97B5B66DF}" destId="{16F7294D-4EBC-4155-8310-BBAB0B57BE3A}" srcOrd="3" destOrd="0" parTransId="{B69ADC18-19B8-42D5-AFD4-0E6FD91149F4}" sibTransId="{5C797543-3C1B-4D97-8DB4-9AD03C1D2017}"/>
    <dgm:cxn modelId="{147493C7-988B-4818-8FAB-88968A5E9835}" srcId="{5A79CB78-22BC-419C-A294-E6E97B5B66DF}" destId="{7F463C57-07C3-4598-8AFC-BFD4C3E1A3D5}" srcOrd="0" destOrd="0" parTransId="{F2EB28A2-B8E3-4EB3-82DC-386A8C0952D4}" sibTransId="{0C0A6BBD-D02A-41E9-858E-CD0F74D12066}"/>
    <dgm:cxn modelId="{DD9045DD-84F5-4E3A-86B6-0ADE9F1DDBD9}" type="presOf" srcId="{D385BEAB-9E02-41B3-9418-DD028EAA2196}" destId="{D7481F5E-A8A3-46E8-8D28-FC0E4FB1801F}" srcOrd="0" destOrd="0" presId="urn:microsoft.com/office/officeart/2005/8/layout/hierarchy1"/>
    <dgm:cxn modelId="{EFA7DB78-DFAA-4264-8644-A880F6EEA3A7}" type="presOf" srcId="{DDD2A883-E880-49FC-9C45-EDDBF636B8EC}" destId="{38E19AEB-80D3-4DA6-805B-B14163DA1F71}" srcOrd="0" destOrd="0" presId="urn:microsoft.com/office/officeart/2005/8/layout/hierarchy1"/>
    <dgm:cxn modelId="{6423642F-E2FC-43C0-A690-A7D31A4CE88D}" srcId="{82A08A8C-BA02-470B-A357-847D85E6CFF8}" destId="{5A79CB78-22BC-419C-A294-E6E97B5B66DF}" srcOrd="0" destOrd="0" parTransId="{D385BEAB-9E02-41B3-9418-DD028EAA2196}" sibTransId="{E47C3156-ECAA-46F1-84F3-BE46556BCB72}"/>
    <dgm:cxn modelId="{816EFA79-611C-47F7-9F06-D30C4BD0794E}" srcId="{82A08A8C-BA02-470B-A357-847D85E6CFF8}" destId="{17421416-6857-4B38-A43E-95D912074BE5}" srcOrd="1" destOrd="0" parTransId="{C477061E-3333-4794-800A-83236F065B1A}" sibTransId="{D3ED2686-89FC-4E33-891E-40507176ED26}"/>
    <dgm:cxn modelId="{9C45590A-5AEB-4DA2-A640-DC46106FB2BA}" type="presOf" srcId="{B2486D06-824D-4C2E-B1D1-DB885F2E736B}" destId="{F7B43E6A-0B79-4960-9E90-8313A4BD8C05}" srcOrd="0" destOrd="0" presId="urn:microsoft.com/office/officeart/2005/8/layout/hierarchy1"/>
    <dgm:cxn modelId="{12263E4E-2E91-4BAD-82EB-85B9EB913FBF}" type="presOf" srcId="{F0F4F9B9-AC0C-4819-A889-0D1C6B1DFD7F}" destId="{A1DAACA3-9DD5-4C29-92EB-579927210A70}" srcOrd="0" destOrd="0" presId="urn:microsoft.com/office/officeart/2005/8/layout/hierarchy1"/>
    <dgm:cxn modelId="{607C1FD4-8512-4293-BF8A-77398288AC45}" type="presOf" srcId="{7F463C57-07C3-4598-8AFC-BFD4C3E1A3D5}" destId="{1401EAA9-5222-4A58-BCD9-09B8F7A0AFA1}" srcOrd="0" destOrd="0" presId="urn:microsoft.com/office/officeart/2005/8/layout/hierarchy1"/>
    <dgm:cxn modelId="{44CB0089-1745-467C-AF5D-7E163C55E108}" type="presOf" srcId="{F2EB28A2-B8E3-4EB3-82DC-386A8C0952D4}" destId="{D081DB6A-BDC9-4CCE-B834-405D8B3B5F45}" srcOrd="0" destOrd="0" presId="urn:microsoft.com/office/officeart/2005/8/layout/hierarchy1"/>
    <dgm:cxn modelId="{0048163C-8FC8-4054-A2D0-EE11C8EB1F10}" type="presOf" srcId="{8EE9035E-CB26-4CDC-B8C4-EE19E6463525}" destId="{6F13FB60-9025-44D6-B6B2-F2E0D938FB5F}" srcOrd="0" destOrd="0" presId="urn:microsoft.com/office/officeart/2005/8/layout/hierarchy1"/>
    <dgm:cxn modelId="{8F504ED2-E32C-4ECD-9F90-96041C1F33CB}" srcId="{5A79CB78-22BC-419C-A294-E6E97B5B66DF}" destId="{F0F4F9B9-AC0C-4819-A889-0D1C6B1DFD7F}" srcOrd="2" destOrd="0" parTransId="{DDD2A883-E880-49FC-9C45-EDDBF636B8EC}" sibTransId="{308655B6-07BF-40D2-8A68-99BDF1133E5B}"/>
    <dgm:cxn modelId="{F30F3E0A-AC17-473E-A7C8-F41AED347696}" type="presOf" srcId="{17421416-6857-4B38-A43E-95D912074BE5}" destId="{8927BD4D-6A75-4163-997A-0ADC6B86969F}" srcOrd="0" destOrd="0" presId="urn:microsoft.com/office/officeart/2005/8/layout/hierarchy1"/>
    <dgm:cxn modelId="{51F1CB46-B7D7-4C44-9612-9C49C2E96661}" type="presOf" srcId="{5AB30180-40E7-4100-ACF4-3C98AC35816F}" destId="{2D47A30F-B24B-40A6-B87E-F88549A66329}" srcOrd="0" destOrd="0" presId="urn:microsoft.com/office/officeart/2005/8/layout/hierarchy1"/>
    <dgm:cxn modelId="{07C0A3DB-4C86-461E-958F-F28BD395D88D}" type="presOf" srcId="{B69ADC18-19B8-42D5-AFD4-0E6FD91149F4}" destId="{10121150-E2F0-4F1E-BF50-C16F76411719}" srcOrd="0" destOrd="0" presId="urn:microsoft.com/office/officeart/2005/8/layout/hierarchy1"/>
    <dgm:cxn modelId="{08CCA841-65B4-4F2C-80F7-0D080BE269A1}" type="presParOf" srcId="{76171AB3-60D5-4CB8-8123-BD3F13805224}" destId="{B2E2332E-98BB-427A-90F2-6C28AC2272C7}" srcOrd="0" destOrd="0" presId="urn:microsoft.com/office/officeart/2005/8/layout/hierarchy1"/>
    <dgm:cxn modelId="{C584F553-5D86-4D9A-9D6C-E2976F7BD29F}" type="presParOf" srcId="{B2E2332E-98BB-427A-90F2-6C28AC2272C7}" destId="{A439CE1D-FE17-45E2-B582-79622C9D43DF}" srcOrd="0" destOrd="0" presId="urn:microsoft.com/office/officeart/2005/8/layout/hierarchy1"/>
    <dgm:cxn modelId="{A0EF88B7-BF6D-4F7F-AF07-91848BCB30EB}" type="presParOf" srcId="{A439CE1D-FE17-45E2-B582-79622C9D43DF}" destId="{8FAF8FB6-02DC-46D4-AA6D-E6AF43456D9F}" srcOrd="0" destOrd="0" presId="urn:microsoft.com/office/officeart/2005/8/layout/hierarchy1"/>
    <dgm:cxn modelId="{E7334652-1552-4728-8124-DD3542B22FF5}" type="presParOf" srcId="{A439CE1D-FE17-45E2-B582-79622C9D43DF}" destId="{020F1F36-17E9-4CB1-9F0F-1BBD2AE489F9}" srcOrd="1" destOrd="0" presId="urn:microsoft.com/office/officeart/2005/8/layout/hierarchy1"/>
    <dgm:cxn modelId="{26767D02-05CD-435F-9C72-24D409DD0F63}" type="presParOf" srcId="{B2E2332E-98BB-427A-90F2-6C28AC2272C7}" destId="{C71A6C9B-91BD-4CC8-84B3-A58FD401A846}" srcOrd="1" destOrd="0" presId="urn:microsoft.com/office/officeart/2005/8/layout/hierarchy1"/>
    <dgm:cxn modelId="{50F61B3E-F920-47E7-A235-3CB363AE0B0F}" type="presParOf" srcId="{C71A6C9B-91BD-4CC8-84B3-A58FD401A846}" destId="{D7481F5E-A8A3-46E8-8D28-FC0E4FB1801F}" srcOrd="0" destOrd="0" presId="urn:microsoft.com/office/officeart/2005/8/layout/hierarchy1"/>
    <dgm:cxn modelId="{A8DD62A5-A93D-4D27-A44E-3F7A12CC69C9}" type="presParOf" srcId="{C71A6C9B-91BD-4CC8-84B3-A58FD401A846}" destId="{ED9AA0E0-963B-474B-B3AF-DA9E5E976826}" srcOrd="1" destOrd="0" presId="urn:microsoft.com/office/officeart/2005/8/layout/hierarchy1"/>
    <dgm:cxn modelId="{B606FC97-BB6E-4B79-B629-C7560C97BF3D}" type="presParOf" srcId="{ED9AA0E0-963B-474B-B3AF-DA9E5E976826}" destId="{1EED933E-32A5-441E-A824-6F01702DE633}" srcOrd="0" destOrd="0" presId="urn:microsoft.com/office/officeart/2005/8/layout/hierarchy1"/>
    <dgm:cxn modelId="{7B1BC6E1-4721-4CF3-82CA-59B20518D61E}" type="presParOf" srcId="{1EED933E-32A5-441E-A824-6F01702DE633}" destId="{C79BF2B4-4549-457E-A17B-FE92F9064E39}" srcOrd="0" destOrd="0" presId="urn:microsoft.com/office/officeart/2005/8/layout/hierarchy1"/>
    <dgm:cxn modelId="{1264E2F5-A442-48A2-8849-9A521AA611DE}" type="presParOf" srcId="{1EED933E-32A5-441E-A824-6F01702DE633}" destId="{280ACFDD-3C01-4D21-A0FE-AFD70E2D12A3}" srcOrd="1" destOrd="0" presId="urn:microsoft.com/office/officeart/2005/8/layout/hierarchy1"/>
    <dgm:cxn modelId="{B1682944-9AE2-4189-872A-761E9073D396}" type="presParOf" srcId="{ED9AA0E0-963B-474B-B3AF-DA9E5E976826}" destId="{5423458F-3D3D-4ECA-8145-BAF974413E10}" srcOrd="1" destOrd="0" presId="urn:microsoft.com/office/officeart/2005/8/layout/hierarchy1"/>
    <dgm:cxn modelId="{BCD81EAA-97AE-4643-B36A-A7763FCAD9EF}" type="presParOf" srcId="{5423458F-3D3D-4ECA-8145-BAF974413E10}" destId="{D081DB6A-BDC9-4CCE-B834-405D8B3B5F45}" srcOrd="0" destOrd="0" presId="urn:microsoft.com/office/officeart/2005/8/layout/hierarchy1"/>
    <dgm:cxn modelId="{C28827F9-9107-4F94-860D-D39D645B63A4}" type="presParOf" srcId="{5423458F-3D3D-4ECA-8145-BAF974413E10}" destId="{3DC6CA74-74D9-4B1C-868A-A82E7D7F5933}" srcOrd="1" destOrd="0" presId="urn:microsoft.com/office/officeart/2005/8/layout/hierarchy1"/>
    <dgm:cxn modelId="{A7A723AF-1084-4A31-958C-DA7BDB5693CE}" type="presParOf" srcId="{3DC6CA74-74D9-4B1C-868A-A82E7D7F5933}" destId="{F026FBF8-CE0E-4A07-90C2-5BFFF246CB83}" srcOrd="0" destOrd="0" presId="urn:microsoft.com/office/officeart/2005/8/layout/hierarchy1"/>
    <dgm:cxn modelId="{C3F39CEF-296B-43F2-9D06-E688E7D83133}" type="presParOf" srcId="{F026FBF8-CE0E-4A07-90C2-5BFFF246CB83}" destId="{429AAB52-8D55-4B69-B6E2-3AF06A2DF899}" srcOrd="0" destOrd="0" presId="urn:microsoft.com/office/officeart/2005/8/layout/hierarchy1"/>
    <dgm:cxn modelId="{31724B8A-0FA7-463E-A3C0-82416B4FDB4E}" type="presParOf" srcId="{F026FBF8-CE0E-4A07-90C2-5BFFF246CB83}" destId="{1401EAA9-5222-4A58-BCD9-09B8F7A0AFA1}" srcOrd="1" destOrd="0" presId="urn:microsoft.com/office/officeart/2005/8/layout/hierarchy1"/>
    <dgm:cxn modelId="{E8F76188-6694-49D6-878D-3B2A651ABFFF}" type="presParOf" srcId="{3DC6CA74-74D9-4B1C-868A-A82E7D7F5933}" destId="{1A8EDE58-9B06-4A40-A102-69A4D1C94D3C}" srcOrd="1" destOrd="0" presId="urn:microsoft.com/office/officeart/2005/8/layout/hierarchy1"/>
    <dgm:cxn modelId="{B3A5D203-8963-4351-9765-9AB39D14A794}" type="presParOf" srcId="{5423458F-3D3D-4ECA-8145-BAF974413E10}" destId="{2D47A30F-B24B-40A6-B87E-F88549A66329}" srcOrd="2" destOrd="0" presId="urn:microsoft.com/office/officeart/2005/8/layout/hierarchy1"/>
    <dgm:cxn modelId="{BAD14888-74AF-4AFF-A564-F8AC91C66846}" type="presParOf" srcId="{5423458F-3D3D-4ECA-8145-BAF974413E10}" destId="{0D3BA15B-344E-4582-85C4-2D3891D6D732}" srcOrd="3" destOrd="0" presId="urn:microsoft.com/office/officeart/2005/8/layout/hierarchy1"/>
    <dgm:cxn modelId="{8E7BD244-598E-4F05-A9F7-D9AC7EF7B187}" type="presParOf" srcId="{0D3BA15B-344E-4582-85C4-2D3891D6D732}" destId="{65AC3C4A-3143-4EDE-ABC4-9601263DB956}" srcOrd="0" destOrd="0" presId="urn:microsoft.com/office/officeart/2005/8/layout/hierarchy1"/>
    <dgm:cxn modelId="{9E9B3090-1D7C-4D3E-B20C-4BEBCEA5D1D3}" type="presParOf" srcId="{65AC3C4A-3143-4EDE-ABC4-9601263DB956}" destId="{AD027809-7DE5-454D-AB85-5500A96D7556}" srcOrd="0" destOrd="0" presId="urn:microsoft.com/office/officeart/2005/8/layout/hierarchy1"/>
    <dgm:cxn modelId="{957F96C2-7345-4FD3-9C44-289005D4329B}" type="presParOf" srcId="{65AC3C4A-3143-4EDE-ABC4-9601263DB956}" destId="{F7B43E6A-0B79-4960-9E90-8313A4BD8C05}" srcOrd="1" destOrd="0" presId="urn:microsoft.com/office/officeart/2005/8/layout/hierarchy1"/>
    <dgm:cxn modelId="{A4CBA5E7-46A4-42C2-90BD-8C6A410A5251}" type="presParOf" srcId="{0D3BA15B-344E-4582-85C4-2D3891D6D732}" destId="{50E6333A-B409-4090-9DDC-640CE89BA38F}" srcOrd="1" destOrd="0" presId="urn:microsoft.com/office/officeart/2005/8/layout/hierarchy1"/>
    <dgm:cxn modelId="{468FDA62-9BAD-454F-AE24-CCA76BFF0D18}" type="presParOf" srcId="{5423458F-3D3D-4ECA-8145-BAF974413E10}" destId="{38E19AEB-80D3-4DA6-805B-B14163DA1F71}" srcOrd="4" destOrd="0" presId="urn:microsoft.com/office/officeart/2005/8/layout/hierarchy1"/>
    <dgm:cxn modelId="{DA7F27D2-FA87-4056-90C0-91E409E5D776}" type="presParOf" srcId="{5423458F-3D3D-4ECA-8145-BAF974413E10}" destId="{9D498AB9-94B1-4CD8-9053-5EA753A948C8}" srcOrd="5" destOrd="0" presId="urn:microsoft.com/office/officeart/2005/8/layout/hierarchy1"/>
    <dgm:cxn modelId="{77FF3E0C-7ADE-4B72-B1F1-7808AFF47A67}" type="presParOf" srcId="{9D498AB9-94B1-4CD8-9053-5EA753A948C8}" destId="{7B47E850-8F5B-41E7-91D8-07CAABD457F3}" srcOrd="0" destOrd="0" presId="urn:microsoft.com/office/officeart/2005/8/layout/hierarchy1"/>
    <dgm:cxn modelId="{E4B92256-EA32-4832-AD8C-BF54C8168CB8}" type="presParOf" srcId="{7B47E850-8F5B-41E7-91D8-07CAABD457F3}" destId="{429EA569-1807-4FB3-B55C-ACAC9DA7F8DA}" srcOrd="0" destOrd="0" presId="urn:microsoft.com/office/officeart/2005/8/layout/hierarchy1"/>
    <dgm:cxn modelId="{14DB9871-BCDE-4048-99E4-36EA9BB16E2C}" type="presParOf" srcId="{7B47E850-8F5B-41E7-91D8-07CAABD457F3}" destId="{A1DAACA3-9DD5-4C29-92EB-579927210A70}" srcOrd="1" destOrd="0" presId="urn:microsoft.com/office/officeart/2005/8/layout/hierarchy1"/>
    <dgm:cxn modelId="{2DFBB0B5-5FD9-4102-BAAB-D666F5A82AD2}" type="presParOf" srcId="{9D498AB9-94B1-4CD8-9053-5EA753A948C8}" destId="{00F5D7B0-5127-4659-A50B-E1B0EBB6009D}" srcOrd="1" destOrd="0" presId="urn:microsoft.com/office/officeart/2005/8/layout/hierarchy1"/>
    <dgm:cxn modelId="{7866215A-4C14-41BC-9640-C23AF94C1774}" type="presParOf" srcId="{5423458F-3D3D-4ECA-8145-BAF974413E10}" destId="{10121150-E2F0-4F1E-BF50-C16F76411719}" srcOrd="6" destOrd="0" presId="urn:microsoft.com/office/officeart/2005/8/layout/hierarchy1"/>
    <dgm:cxn modelId="{DA0A209F-C057-4CEA-AE69-9B0509F485D6}" type="presParOf" srcId="{5423458F-3D3D-4ECA-8145-BAF974413E10}" destId="{F09FE388-DBBF-4791-B4D1-F923E3D81D65}" srcOrd="7" destOrd="0" presId="urn:microsoft.com/office/officeart/2005/8/layout/hierarchy1"/>
    <dgm:cxn modelId="{0D5C6527-FD55-48CB-8037-A9E45D9A93EB}" type="presParOf" srcId="{F09FE388-DBBF-4791-B4D1-F923E3D81D65}" destId="{5642A2DE-7A28-4D56-8429-4F6E866E628E}" srcOrd="0" destOrd="0" presId="urn:microsoft.com/office/officeart/2005/8/layout/hierarchy1"/>
    <dgm:cxn modelId="{3DFB141E-DCAE-4F40-A477-EEA5B70A188E}" type="presParOf" srcId="{5642A2DE-7A28-4D56-8429-4F6E866E628E}" destId="{08CF3CD4-B069-4EF0-A9D4-66E1C4FF6527}" srcOrd="0" destOrd="0" presId="urn:microsoft.com/office/officeart/2005/8/layout/hierarchy1"/>
    <dgm:cxn modelId="{B10409D0-7DB2-4783-AAE5-27FB84EE36DA}" type="presParOf" srcId="{5642A2DE-7A28-4D56-8429-4F6E866E628E}" destId="{E74BE951-B602-4ED5-8484-06AEC8B66B0D}" srcOrd="1" destOrd="0" presId="urn:microsoft.com/office/officeart/2005/8/layout/hierarchy1"/>
    <dgm:cxn modelId="{B3BC60B2-5FCA-4C1A-A470-2F30D31E0B7A}" type="presParOf" srcId="{F09FE388-DBBF-4791-B4D1-F923E3D81D65}" destId="{DC91004C-FCAD-4645-9166-BE6FDD5B2B55}" srcOrd="1" destOrd="0" presId="urn:microsoft.com/office/officeart/2005/8/layout/hierarchy1"/>
    <dgm:cxn modelId="{E725362C-14D8-4FFD-9400-F77F73C30EB5}" type="presParOf" srcId="{C71A6C9B-91BD-4CC8-84B3-A58FD401A846}" destId="{ECD874A9-3EB2-4B40-A0AD-E06384C94CF7}" srcOrd="2" destOrd="0" presId="urn:microsoft.com/office/officeart/2005/8/layout/hierarchy1"/>
    <dgm:cxn modelId="{EA97CEC2-DFDE-4422-8B98-FB192291B00D}" type="presParOf" srcId="{C71A6C9B-91BD-4CC8-84B3-A58FD401A846}" destId="{6359EC50-E75B-4C80-A8DA-2A662042427E}" srcOrd="3" destOrd="0" presId="urn:microsoft.com/office/officeart/2005/8/layout/hierarchy1"/>
    <dgm:cxn modelId="{FD5D476D-CCCA-4794-AB1C-71B8A5F8CC79}" type="presParOf" srcId="{6359EC50-E75B-4C80-A8DA-2A662042427E}" destId="{AB54B72A-2226-4656-A28F-2201A3442F88}" srcOrd="0" destOrd="0" presId="urn:microsoft.com/office/officeart/2005/8/layout/hierarchy1"/>
    <dgm:cxn modelId="{05BA6AE9-89FE-4DD8-BA6E-97AA07E64B95}" type="presParOf" srcId="{AB54B72A-2226-4656-A28F-2201A3442F88}" destId="{0D7D5F9F-D4AB-4F69-9779-5177F8AD8F12}" srcOrd="0" destOrd="0" presId="urn:microsoft.com/office/officeart/2005/8/layout/hierarchy1"/>
    <dgm:cxn modelId="{9B42844E-05E8-4A91-A389-A86AD9258419}" type="presParOf" srcId="{AB54B72A-2226-4656-A28F-2201A3442F88}" destId="{8927BD4D-6A75-4163-997A-0ADC6B86969F}" srcOrd="1" destOrd="0" presId="urn:microsoft.com/office/officeart/2005/8/layout/hierarchy1"/>
    <dgm:cxn modelId="{5A5AF071-C0F7-4099-8750-20EB1440C517}" type="presParOf" srcId="{6359EC50-E75B-4C80-A8DA-2A662042427E}" destId="{77C86503-8847-45A4-9EBD-A7CF2626434D}" srcOrd="1" destOrd="0" presId="urn:microsoft.com/office/officeart/2005/8/layout/hierarchy1"/>
    <dgm:cxn modelId="{779BBB30-D7D0-4053-82F8-07B890B1631B}" type="presParOf" srcId="{77C86503-8847-45A4-9EBD-A7CF2626434D}" destId="{A0B25A9C-F3E7-4BB8-A433-0F391CD24284}" srcOrd="0" destOrd="0" presId="urn:microsoft.com/office/officeart/2005/8/layout/hierarchy1"/>
    <dgm:cxn modelId="{1C935980-C8EA-44DF-8A7C-5DC83B512FB1}" type="presParOf" srcId="{77C86503-8847-45A4-9EBD-A7CF2626434D}" destId="{6C092AB6-728E-465C-B8FB-21C1085644AC}" srcOrd="1" destOrd="0" presId="urn:microsoft.com/office/officeart/2005/8/layout/hierarchy1"/>
    <dgm:cxn modelId="{5BF251CF-F94B-4BFB-8C98-D8905092D6CB}" type="presParOf" srcId="{6C092AB6-728E-465C-B8FB-21C1085644AC}" destId="{445BA7F8-C54E-4FB3-99D9-D35EB59408D8}" srcOrd="0" destOrd="0" presId="urn:microsoft.com/office/officeart/2005/8/layout/hierarchy1"/>
    <dgm:cxn modelId="{302A8472-B4DB-4512-BD98-4D7B83259E5A}" type="presParOf" srcId="{445BA7F8-C54E-4FB3-99D9-D35EB59408D8}" destId="{A10509F5-4195-4BCF-8AA6-704F63D48091}" srcOrd="0" destOrd="0" presId="urn:microsoft.com/office/officeart/2005/8/layout/hierarchy1"/>
    <dgm:cxn modelId="{B0AEF1BB-EE76-45D5-ACC1-0E983889B5A1}" type="presParOf" srcId="{445BA7F8-C54E-4FB3-99D9-D35EB59408D8}" destId="{D85AEDFC-29A6-4DD0-940B-B38897B9EE56}" srcOrd="1" destOrd="0" presId="urn:microsoft.com/office/officeart/2005/8/layout/hierarchy1"/>
    <dgm:cxn modelId="{C5E31CA7-7B66-4194-BDE7-BD60739487D4}" type="presParOf" srcId="{6C092AB6-728E-465C-B8FB-21C1085644AC}" destId="{569B4E74-727F-4447-9D67-9E4098528B87}" srcOrd="1" destOrd="0" presId="urn:microsoft.com/office/officeart/2005/8/layout/hierarchy1"/>
    <dgm:cxn modelId="{1FC1690F-8779-45F8-8B6C-20012C259B1C}" type="presParOf" srcId="{77C86503-8847-45A4-9EBD-A7CF2626434D}" destId="{E578998C-9C01-4675-B92C-0F364EF7A316}" srcOrd="2" destOrd="0" presId="urn:microsoft.com/office/officeart/2005/8/layout/hierarchy1"/>
    <dgm:cxn modelId="{70D04CF6-E2F5-4AA5-AC8F-950BB7FA4FFA}" type="presParOf" srcId="{77C86503-8847-45A4-9EBD-A7CF2626434D}" destId="{5252F407-0808-4AFF-90B3-2DF582DA7C56}" srcOrd="3" destOrd="0" presId="urn:microsoft.com/office/officeart/2005/8/layout/hierarchy1"/>
    <dgm:cxn modelId="{24399E95-6441-40C0-B9B3-74AA2BC11919}" type="presParOf" srcId="{5252F407-0808-4AFF-90B3-2DF582DA7C56}" destId="{39466349-9237-4FF2-97C2-52A21FC10F8B}" srcOrd="0" destOrd="0" presId="urn:microsoft.com/office/officeart/2005/8/layout/hierarchy1"/>
    <dgm:cxn modelId="{68B5EB5B-B2A8-4A6D-83D1-65D616528442}" type="presParOf" srcId="{39466349-9237-4FF2-97C2-52A21FC10F8B}" destId="{08277828-1A46-4E98-A804-6148E7C8BD19}" srcOrd="0" destOrd="0" presId="urn:microsoft.com/office/officeart/2005/8/layout/hierarchy1"/>
    <dgm:cxn modelId="{5ED44980-3738-4B01-9549-1DA99AE158F2}" type="presParOf" srcId="{39466349-9237-4FF2-97C2-52A21FC10F8B}" destId="{6F13FB60-9025-44D6-B6B2-F2E0D938FB5F}" srcOrd="1" destOrd="0" presId="urn:microsoft.com/office/officeart/2005/8/layout/hierarchy1"/>
    <dgm:cxn modelId="{E37F1947-10A4-4ED9-BADD-72B368AABEE1}" type="presParOf" srcId="{5252F407-0808-4AFF-90B3-2DF582DA7C56}" destId="{5E7B4505-940C-4B3A-8DD2-2023D48117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3CF6E-57D2-489B-BEC9-77B70A268BD7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DD96F4C-CAB6-44F9-B497-A80EDC2D6239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外援單位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7EC866-2298-41CF-9E8A-D4018FAA4204}" type="parTrans" cxnId="{DE69DFA5-64CD-4FC7-9796-D9E8DD78EA38}">
      <dgm:prSet/>
      <dgm:spPr/>
      <dgm:t>
        <a:bodyPr/>
        <a:lstStyle/>
        <a:p>
          <a:endParaRPr lang="zh-TW" altLang="en-US"/>
        </a:p>
      </dgm:t>
    </dgm:pt>
    <dgm:pt modelId="{DF1A6D40-0AF9-4BB2-8FEF-2001E55B72ED}" type="sibTrans" cxnId="{DE69DFA5-64CD-4FC7-9796-D9E8DD78EA38}">
      <dgm:prSet/>
      <dgm:spPr/>
      <dgm:t>
        <a:bodyPr/>
        <a:lstStyle/>
        <a:p>
          <a:endParaRPr lang="zh-TW" altLang="en-US"/>
        </a:p>
      </dgm:t>
    </dgm:pt>
    <dgm:pt modelId="{0DB0EA30-D683-4215-9192-41ABC45653D7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教育局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F1DE96-AB3B-4E18-A208-0F97B0597C5C}" type="parTrans" cxnId="{13C1A0BD-9F50-4CF5-8F7A-D881394E48B6}">
      <dgm:prSet/>
      <dgm:spPr/>
      <dgm:t>
        <a:bodyPr/>
        <a:lstStyle/>
        <a:p>
          <a:endParaRPr lang="zh-TW" altLang="en-US"/>
        </a:p>
      </dgm:t>
    </dgm:pt>
    <dgm:pt modelId="{CCD18F6F-2C2A-42D6-A96D-7BB7DDAAD84A}" type="sibTrans" cxnId="{13C1A0BD-9F50-4CF5-8F7A-D881394E48B6}">
      <dgm:prSet/>
      <dgm:spPr/>
      <dgm:t>
        <a:bodyPr/>
        <a:lstStyle/>
        <a:p>
          <a:endParaRPr lang="zh-TW" altLang="en-US"/>
        </a:p>
      </dgm:t>
    </dgm:pt>
    <dgm:pt modelId="{3CAB37E9-9105-4F17-9004-29155BDF6FD0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什項經費補助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26CEB23-C9A8-4E19-8ADF-60CBAAB535E6}" type="parTrans" cxnId="{13D576A9-437E-4E81-975A-A4FC29573C96}">
      <dgm:prSet/>
      <dgm:spPr/>
      <dgm:t>
        <a:bodyPr/>
        <a:lstStyle/>
        <a:p>
          <a:endParaRPr lang="zh-TW" altLang="en-US"/>
        </a:p>
      </dgm:t>
    </dgm:pt>
    <dgm:pt modelId="{9323D67A-5F75-4654-8652-67B64D3A179C}" type="sibTrans" cxnId="{13D576A9-437E-4E81-975A-A4FC29573C96}">
      <dgm:prSet/>
      <dgm:spPr/>
      <dgm:t>
        <a:bodyPr/>
        <a:lstStyle/>
        <a:p>
          <a:endParaRPr lang="zh-TW" altLang="en-US"/>
        </a:p>
      </dgm:t>
    </dgm:pt>
    <dgm:pt modelId="{03F4506E-32BD-4ED8-8655-34DD2F141475}">
      <dgm:prSet phldrT="[文字]"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改善校園環境及教學設備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66C0E2-27E5-4B44-881F-990B2643279B}" type="parTrans" cxnId="{6C79662C-5496-40C0-B884-14C14D6EAB24}">
      <dgm:prSet/>
      <dgm:spPr/>
      <dgm:t>
        <a:bodyPr/>
        <a:lstStyle/>
        <a:p>
          <a:endParaRPr lang="zh-TW" altLang="en-US"/>
        </a:p>
      </dgm:t>
    </dgm:pt>
    <dgm:pt modelId="{EAF48E8A-9561-4FFE-8681-F2FBA482CF4A}" type="sibTrans" cxnId="{6C79662C-5496-40C0-B884-14C14D6EAB24}">
      <dgm:prSet/>
      <dgm:spPr/>
      <dgm:t>
        <a:bodyPr/>
        <a:lstStyle/>
        <a:p>
          <a:endParaRPr lang="zh-TW" altLang="en-US"/>
        </a:p>
      </dgm:t>
    </dgm:pt>
    <dgm:pt modelId="{B6F364CA-CAF6-465A-B093-B32EDA2A4AE9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工務局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C04D08-9B06-45E4-AAED-7C9B5A5F7D3F}" type="parTrans" cxnId="{03BE5E8C-0AB1-4B1F-A52D-7195DDAD6FDA}">
      <dgm:prSet/>
      <dgm:spPr/>
      <dgm:t>
        <a:bodyPr/>
        <a:lstStyle/>
        <a:p>
          <a:endParaRPr lang="zh-TW" altLang="en-US"/>
        </a:p>
      </dgm:t>
    </dgm:pt>
    <dgm:pt modelId="{04FE990D-9843-4595-B5C6-7BF2DF202E34}" type="sibTrans" cxnId="{03BE5E8C-0AB1-4B1F-A52D-7195DDAD6FDA}">
      <dgm:prSet/>
      <dgm:spPr/>
      <dgm:t>
        <a:bodyPr/>
        <a:lstStyle/>
        <a:p>
          <a:endParaRPr lang="zh-TW" altLang="en-US"/>
        </a:p>
      </dgm:t>
    </dgm:pt>
    <dgm:pt modelId="{E1DD32B0-FFF2-4EE1-9D36-2ADF820DF54C}">
      <dgm:prSet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地方建設補助款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34964D-78E7-4EA1-938D-D4FAB123745B}" type="parTrans" cxnId="{6854D367-5924-4223-9A41-CBECDC2722CB}">
      <dgm:prSet/>
      <dgm:spPr/>
      <dgm:t>
        <a:bodyPr/>
        <a:lstStyle/>
        <a:p>
          <a:endParaRPr lang="zh-TW" altLang="en-US"/>
        </a:p>
      </dgm:t>
    </dgm:pt>
    <dgm:pt modelId="{978D3523-2FE8-474F-A91C-97CD42731948}" type="sibTrans" cxnId="{6854D367-5924-4223-9A41-CBECDC2722CB}">
      <dgm:prSet/>
      <dgm:spPr/>
      <dgm:t>
        <a:bodyPr/>
        <a:lstStyle/>
        <a:p>
          <a:endParaRPr lang="zh-TW" altLang="en-US"/>
        </a:p>
      </dgm:t>
    </dgm:pt>
    <dgm:pt modelId="{AAD42E55-E9BE-479D-A7C3-1C7E9A0C7F7F}" type="pres">
      <dgm:prSet presAssocID="{9EB3CF6E-57D2-489B-BEC9-77B70A268B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712DA82-5624-4D73-90D4-03FA9D7A1487}" type="pres">
      <dgm:prSet presAssocID="{FDD96F4C-CAB6-44F9-B497-A80EDC2D6239}" presName="hierRoot1" presStyleCnt="0"/>
      <dgm:spPr/>
    </dgm:pt>
    <dgm:pt modelId="{21CCBEFF-1E33-4AFA-99F4-65A6E8D68845}" type="pres">
      <dgm:prSet presAssocID="{FDD96F4C-CAB6-44F9-B497-A80EDC2D6239}" presName="composite" presStyleCnt="0"/>
      <dgm:spPr/>
    </dgm:pt>
    <dgm:pt modelId="{EE8F57B1-7341-49FA-BF81-3A2CECB1BAD4}" type="pres">
      <dgm:prSet presAssocID="{FDD96F4C-CAB6-44F9-B497-A80EDC2D6239}" presName="background" presStyleLbl="node0" presStyleIdx="0" presStyleCnt="1"/>
      <dgm:spPr/>
    </dgm:pt>
    <dgm:pt modelId="{7B9D6001-DB73-414E-BEA3-F3970E806537}" type="pres">
      <dgm:prSet presAssocID="{FDD96F4C-CAB6-44F9-B497-A80EDC2D623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DD11E8-4DFB-4A78-9575-FCAE3178645A}" type="pres">
      <dgm:prSet presAssocID="{FDD96F4C-CAB6-44F9-B497-A80EDC2D6239}" presName="hierChild2" presStyleCnt="0"/>
      <dgm:spPr/>
    </dgm:pt>
    <dgm:pt modelId="{7AEABA6A-3F4F-422D-82B3-8E572C1FD7B3}" type="pres">
      <dgm:prSet presAssocID="{60F1DE96-AB3B-4E18-A208-0F97B0597C5C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7A3DA957-52EB-4B20-8201-A40AA56310EC}" type="pres">
      <dgm:prSet presAssocID="{0DB0EA30-D683-4215-9192-41ABC45653D7}" presName="hierRoot2" presStyleCnt="0"/>
      <dgm:spPr/>
    </dgm:pt>
    <dgm:pt modelId="{666365D5-FB09-49D3-A67A-7B385E290AB8}" type="pres">
      <dgm:prSet presAssocID="{0DB0EA30-D683-4215-9192-41ABC45653D7}" presName="composite2" presStyleCnt="0"/>
      <dgm:spPr/>
    </dgm:pt>
    <dgm:pt modelId="{928122B7-24E4-432C-9BE7-FC7DC7BB6076}" type="pres">
      <dgm:prSet presAssocID="{0DB0EA30-D683-4215-9192-41ABC45653D7}" presName="background2" presStyleLbl="node2" presStyleIdx="0" presStyleCnt="2"/>
      <dgm:spPr/>
    </dgm:pt>
    <dgm:pt modelId="{7EDCA3DB-AB84-461C-9835-F96060439938}" type="pres">
      <dgm:prSet presAssocID="{0DB0EA30-D683-4215-9192-41ABC45653D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A1D0051-34B2-4130-A52B-9C93CE56FA48}" type="pres">
      <dgm:prSet presAssocID="{0DB0EA30-D683-4215-9192-41ABC45653D7}" presName="hierChild3" presStyleCnt="0"/>
      <dgm:spPr/>
    </dgm:pt>
    <dgm:pt modelId="{2228D624-D292-47AE-ABD1-E71767AB15B1}" type="pres">
      <dgm:prSet presAssocID="{E26CEB23-C9A8-4E19-8ADF-60CBAAB535E6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24BAD57A-8977-4C5C-A7CA-B4B84FC58EF1}" type="pres">
      <dgm:prSet presAssocID="{3CAB37E9-9105-4F17-9004-29155BDF6FD0}" presName="hierRoot3" presStyleCnt="0"/>
      <dgm:spPr/>
    </dgm:pt>
    <dgm:pt modelId="{A1AE81B3-1CAA-4612-904D-780F5B7A8EE1}" type="pres">
      <dgm:prSet presAssocID="{3CAB37E9-9105-4F17-9004-29155BDF6FD0}" presName="composite3" presStyleCnt="0"/>
      <dgm:spPr/>
    </dgm:pt>
    <dgm:pt modelId="{9DFBE49E-2E71-42A9-B4A7-CAC6EC898311}" type="pres">
      <dgm:prSet presAssocID="{3CAB37E9-9105-4F17-9004-29155BDF6FD0}" presName="background3" presStyleLbl="node3" presStyleIdx="0" presStyleCnt="3"/>
      <dgm:spPr/>
    </dgm:pt>
    <dgm:pt modelId="{BBD48676-3259-4365-9C77-D71DBC1EEE57}" type="pres">
      <dgm:prSet presAssocID="{3CAB37E9-9105-4F17-9004-29155BDF6FD0}" presName="text3" presStyleLbl="fgAcc3" presStyleIdx="0" presStyleCnt="3" custLinFactNeighborX="19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E8BFAF-9788-4941-8F18-CD6661DE78EA}" type="pres">
      <dgm:prSet presAssocID="{3CAB37E9-9105-4F17-9004-29155BDF6FD0}" presName="hierChild4" presStyleCnt="0"/>
      <dgm:spPr/>
    </dgm:pt>
    <dgm:pt modelId="{E61D14D7-6E42-4238-8094-26F8730A97B7}" type="pres">
      <dgm:prSet presAssocID="{D066C0E2-27E5-4B44-881F-990B2643279B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5747944A-8633-414A-B14A-4D90E244A9F6}" type="pres">
      <dgm:prSet presAssocID="{03F4506E-32BD-4ED8-8655-34DD2F141475}" presName="hierRoot3" presStyleCnt="0"/>
      <dgm:spPr/>
    </dgm:pt>
    <dgm:pt modelId="{31061FD5-F2FC-4EBD-9D7F-EA3BCCF2238B}" type="pres">
      <dgm:prSet presAssocID="{03F4506E-32BD-4ED8-8655-34DD2F141475}" presName="composite3" presStyleCnt="0"/>
      <dgm:spPr/>
    </dgm:pt>
    <dgm:pt modelId="{F690DB13-007F-4E80-86D3-C4D6BDCAB670}" type="pres">
      <dgm:prSet presAssocID="{03F4506E-32BD-4ED8-8655-34DD2F141475}" presName="background3" presStyleLbl="node3" presStyleIdx="1" presStyleCnt="3"/>
      <dgm:spPr/>
    </dgm:pt>
    <dgm:pt modelId="{7975961A-85BD-483A-A8EA-E602BE969235}" type="pres">
      <dgm:prSet presAssocID="{03F4506E-32BD-4ED8-8655-34DD2F14147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CE41029-1B12-4E62-86CB-08D86D254774}" type="pres">
      <dgm:prSet presAssocID="{03F4506E-32BD-4ED8-8655-34DD2F141475}" presName="hierChild4" presStyleCnt="0"/>
      <dgm:spPr/>
    </dgm:pt>
    <dgm:pt modelId="{86B548B1-D0BD-4CA5-8E24-E260AED5E495}" type="pres">
      <dgm:prSet presAssocID="{4BC04D08-9B06-45E4-AAED-7C9B5A5F7D3F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D7324EB2-6E73-420E-A94E-6DCE27457B85}" type="pres">
      <dgm:prSet presAssocID="{B6F364CA-CAF6-465A-B093-B32EDA2A4AE9}" presName="hierRoot2" presStyleCnt="0"/>
      <dgm:spPr/>
    </dgm:pt>
    <dgm:pt modelId="{829B6671-E697-4133-848B-B9E298F646C0}" type="pres">
      <dgm:prSet presAssocID="{B6F364CA-CAF6-465A-B093-B32EDA2A4AE9}" presName="composite2" presStyleCnt="0"/>
      <dgm:spPr/>
    </dgm:pt>
    <dgm:pt modelId="{A3CB970A-647C-4AA8-A2BD-0ED3A3C8E205}" type="pres">
      <dgm:prSet presAssocID="{B6F364CA-CAF6-465A-B093-B32EDA2A4AE9}" presName="background2" presStyleLbl="node2" presStyleIdx="1" presStyleCnt="2"/>
      <dgm:spPr/>
    </dgm:pt>
    <dgm:pt modelId="{E0D79F5D-0A68-4216-8C94-3F5064AE92D8}" type="pres">
      <dgm:prSet presAssocID="{B6F364CA-CAF6-465A-B093-B32EDA2A4AE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80C84CF-5A93-4032-8955-7DC13D7C8423}" type="pres">
      <dgm:prSet presAssocID="{B6F364CA-CAF6-465A-B093-B32EDA2A4AE9}" presName="hierChild3" presStyleCnt="0"/>
      <dgm:spPr/>
    </dgm:pt>
    <dgm:pt modelId="{2444960F-9846-492C-AB80-9DD869DC42E1}" type="pres">
      <dgm:prSet presAssocID="{2E34964D-78E7-4EA1-938D-D4FAB123745B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8DC768DC-1E84-4E2B-A087-009BF6E3615A}" type="pres">
      <dgm:prSet presAssocID="{E1DD32B0-FFF2-4EE1-9D36-2ADF820DF54C}" presName="hierRoot3" presStyleCnt="0"/>
      <dgm:spPr/>
    </dgm:pt>
    <dgm:pt modelId="{D55E3AE6-ECF8-4604-9B4C-3CFACC64E2FF}" type="pres">
      <dgm:prSet presAssocID="{E1DD32B0-FFF2-4EE1-9D36-2ADF820DF54C}" presName="composite3" presStyleCnt="0"/>
      <dgm:spPr/>
    </dgm:pt>
    <dgm:pt modelId="{1D2042D5-551A-4228-814D-2D1F4B7D2BEA}" type="pres">
      <dgm:prSet presAssocID="{E1DD32B0-FFF2-4EE1-9D36-2ADF820DF54C}" presName="background3" presStyleLbl="node3" presStyleIdx="2" presStyleCnt="3"/>
      <dgm:spPr/>
    </dgm:pt>
    <dgm:pt modelId="{D0F817A8-B964-47E4-987B-D403D4936452}" type="pres">
      <dgm:prSet presAssocID="{E1DD32B0-FFF2-4EE1-9D36-2ADF820DF54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AFE9AF4-57A9-4FEE-9E6D-9AAECF1A2C6C}" type="pres">
      <dgm:prSet presAssocID="{E1DD32B0-FFF2-4EE1-9D36-2ADF820DF54C}" presName="hierChild4" presStyleCnt="0"/>
      <dgm:spPr/>
    </dgm:pt>
  </dgm:ptLst>
  <dgm:cxnLst>
    <dgm:cxn modelId="{0308EEDD-87EF-4A8E-84DD-4308E86C36DB}" type="presOf" srcId="{60F1DE96-AB3B-4E18-A208-0F97B0597C5C}" destId="{7AEABA6A-3F4F-422D-82B3-8E572C1FD7B3}" srcOrd="0" destOrd="0" presId="urn:microsoft.com/office/officeart/2005/8/layout/hierarchy1"/>
    <dgm:cxn modelId="{48D7965E-3BF6-43C5-A211-4A131A9FF8CC}" type="presOf" srcId="{3CAB37E9-9105-4F17-9004-29155BDF6FD0}" destId="{BBD48676-3259-4365-9C77-D71DBC1EEE57}" srcOrd="0" destOrd="0" presId="urn:microsoft.com/office/officeart/2005/8/layout/hierarchy1"/>
    <dgm:cxn modelId="{C36FD817-5169-497C-AFC7-D3CFA7FBE880}" type="presOf" srcId="{03F4506E-32BD-4ED8-8655-34DD2F141475}" destId="{7975961A-85BD-483A-A8EA-E602BE969235}" srcOrd="0" destOrd="0" presId="urn:microsoft.com/office/officeart/2005/8/layout/hierarchy1"/>
    <dgm:cxn modelId="{D559EB4D-687C-44AA-BD5F-0C428F18C725}" type="presOf" srcId="{D066C0E2-27E5-4B44-881F-990B2643279B}" destId="{E61D14D7-6E42-4238-8094-26F8730A97B7}" srcOrd="0" destOrd="0" presId="urn:microsoft.com/office/officeart/2005/8/layout/hierarchy1"/>
    <dgm:cxn modelId="{DE69DFA5-64CD-4FC7-9796-D9E8DD78EA38}" srcId="{9EB3CF6E-57D2-489B-BEC9-77B70A268BD7}" destId="{FDD96F4C-CAB6-44F9-B497-A80EDC2D6239}" srcOrd="0" destOrd="0" parTransId="{C77EC866-2298-41CF-9E8A-D4018FAA4204}" sibTransId="{DF1A6D40-0AF9-4BB2-8FEF-2001E55B72ED}"/>
    <dgm:cxn modelId="{13C1A0BD-9F50-4CF5-8F7A-D881394E48B6}" srcId="{FDD96F4C-CAB6-44F9-B497-A80EDC2D6239}" destId="{0DB0EA30-D683-4215-9192-41ABC45653D7}" srcOrd="0" destOrd="0" parTransId="{60F1DE96-AB3B-4E18-A208-0F97B0597C5C}" sibTransId="{CCD18F6F-2C2A-42D6-A96D-7BB7DDAAD84A}"/>
    <dgm:cxn modelId="{E295C592-1E70-4461-9E5A-A562963B68F4}" type="presOf" srcId="{9EB3CF6E-57D2-489B-BEC9-77B70A268BD7}" destId="{AAD42E55-E9BE-479D-A7C3-1C7E9A0C7F7F}" srcOrd="0" destOrd="0" presId="urn:microsoft.com/office/officeart/2005/8/layout/hierarchy1"/>
    <dgm:cxn modelId="{A1046021-1073-4123-884C-C46A99036DB2}" type="presOf" srcId="{0DB0EA30-D683-4215-9192-41ABC45653D7}" destId="{7EDCA3DB-AB84-461C-9835-F96060439938}" srcOrd="0" destOrd="0" presId="urn:microsoft.com/office/officeart/2005/8/layout/hierarchy1"/>
    <dgm:cxn modelId="{911A38CE-93DC-42EA-8016-C9113092E704}" type="presOf" srcId="{E26CEB23-C9A8-4E19-8ADF-60CBAAB535E6}" destId="{2228D624-D292-47AE-ABD1-E71767AB15B1}" srcOrd="0" destOrd="0" presId="urn:microsoft.com/office/officeart/2005/8/layout/hierarchy1"/>
    <dgm:cxn modelId="{13D576A9-437E-4E81-975A-A4FC29573C96}" srcId="{0DB0EA30-D683-4215-9192-41ABC45653D7}" destId="{3CAB37E9-9105-4F17-9004-29155BDF6FD0}" srcOrd="0" destOrd="0" parTransId="{E26CEB23-C9A8-4E19-8ADF-60CBAAB535E6}" sibTransId="{9323D67A-5F75-4654-8652-67B64D3A179C}"/>
    <dgm:cxn modelId="{03BE5E8C-0AB1-4B1F-A52D-7195DDAD6FDA}" srcId="{FDD96F4C-CAB6-44F9-B497-A80EDC2D6239}" destId="{B6F364CA-CAF6-465A-B093-B32EDA2A4AE9}" srcOrd="1" destOrd="0" parTransId="{4BC04D08-9B06-45E4-AAED-7C9B5A5F7D3F}" sibTransId="{04FE990D-9843-4595-B5C6-7BF2DF202E34}"/>
    <dgm:cxn modelId="{8FB73E62-736D-4387-AA48-1B71D09F499A}" type="presOf" srcId="{2E34964D-78E7-4EA1-938D-D4FAB123745B}" destId="{2444960F-9846-492C-AB80-9DD869DC42E1}" srcOrd="0" destOrd="0" presId="urn:microsoft.com/office/officeart/2005/8/layout/hierarchy1"/>
    <dgm:cxn modelId="{ED292B99-47EE-45C3-A5C2-8EFA7FB03CA3}" type="presOf" srcId="{E1DD32B0-FFF2-4EE1-9D36-2ADF820DF54C}" destId="{D0F817A8-B964-47E4-987B-D403D4936452}" srcOrd="0" destOrd="0" presId="urn:microsoft.com/office/officeart/2005/8/layout/hierarchy1"/>
    <dgm:cxn modelId="{C808CC64-0ACE-44EA-A9AA-7F4301440F43}" type="presOf" srcId="{4BC04D08-9B06-45E4-AAED-7C9B5A5F7D3F}" destId="{86B548B1-D0BD-4CA5-8E24-E260AED5E495}" srcOrd="0" destOrd="0" presId="urn:microsoft.com/office/officeart/2005/8/layout/hierarchy1"/>
    <dgm:cxn modelId="{C852A65D-53C8-4A72-AEC6-28653836655F}" type="presOf" srcId="{FDD96F4C-CAB6-44F9-B497-A80EDC2D6239}" destId="{7B9D6001-DB73-414E-BEA3-F3970E806537}" srcOrd="0" destOrd="0" presId="urn:microsoft.com/office/officeart/2005/8/layout/hierarchy1"/>
    <dgm:cxn modelId="{FF6283D0-9975-4E20-81B0-EAC96916B47D}" type="presOf" srcId="{B6F364CA-CAF6-465A-B093-B32EDA2A4AE9}" destId="{E0D79F5D-0A68-4216-8C94-3F5064AE92D8}" srcOrd="0" destOrd="0" presId="urn:microsoft.com/office/officeart/2005/8/layout/hierarchy1"/>
    <dgm:cxn modelId="{6C79662C-5496-40C0-B884-14C14D6EAB24}" srcId="{0DB0EA30-D683-4215-9192-41ABC45653D7}" destId="{03F4506E-32BD-4ED8-8655-34DD2F141475}" srcOrd="1" destOrd="0" parTransId="{D066C0E2-27E5-4B44-881F-990B2643279B}" sibTransId="{EAF48E8A-9561-4FFE-8681-F2FBA482CF4A}"/>
    <dgm:cxn modelId="{6854D367-5924-4223-9A41-CBECDC2722CB}" srcId="{B6F364CA-CAF6-465A-B093-B32EDA2A4AE9}" destId="{E1DD32B0-FFF2-4EE1-9D36-2ADF820DF54C}" srcOrd="0" destOrd="0" parTransId="{2E34964D-78E7-4EA1-938D-D4FAB123745B}" sibTransId="{978D3523-2FE8-474F-A91C-97CD42731948}"/>
    <dgm:cxn modelId="{CB881B83-A5BF-4E2D-A9A6-9D1306EAB45D}" type="presParOf" srcId="{AAD42E55-E9BE-479D-A7C3-1C7E9A0C7F7F}" destId="{D712DA82-5624-4D73-90D4-03FA9D7A1487}" srcOrd="0" destOrd="0" presId="urn:microsoft.com/office/officeart/2005/8/layout/hierarchy1"/>
    <dgm:cxn modelId="{AC3F1C29-6237-4BF4-A315-2438F9C368DF}" type="presParOf" srcId="{D712DA82-5624-4D73-90D4-03FA9D7A1487}" destId="{21CCBEFF-1E33-4AFA-99F4-65A6E8D68845}" srcOrd="0" destOrd="0" presId="urn:microsoft.com/office/officeart/2005/8/layout/hierarchy1"/>
    <dgm:cxn modelId="{901A855E-5BB5-4F88-8748-12EBF4A20733}" type="presParOf" srcId="{21CCBEFF-1E33-4AFA-99F4-65A6E8D68845}" destId="{EE8F57B1-7341-49FA-BF81-3A2CECB1BAD4}" srcOrd="0" destOrd="0" presId="urn:microsoft.com/office/officeart/2005/8/layout/hierarchy1"/>
    <dgm:cxn modelId="{5F5B66F1-45F3-4969-B27B-82B3C8E4B70D}" type="presParOf" srcId="{21CCBEFF-1E33-4AFA-99F4-65A6E8D68845}" destId="{7B9D6001-DB73-414E-BEA3-F3970E806537}" srcOrd="1" destOrd="0" presId="urn:microsoft.com/office/officeart/2005/8/layout/hierarchy1"/>
    <dgm:cxn modelId="{460B6DDD-2F21-4765-801A-F38D79B0DA04}" type="presParOf" srcId="{D712DA82-5624-4D73-90D4-03FA9D7A1487}" destId="{ABDD11E8-4DFB-4A78-9575-FCAE3178645A}" srcOrd="1" destOrd="0" presId="urn:microsoft.com/office/officeart/2005/8/layout/hierarchy1"/>
    <dgm:cxn modelId="{33E5E31C-47D5-4E1C-AB88-60181A8BED83}" type="presParOf" srcId="{ABDD11E8-4DFB-4A78-9575-FCAE3178645A}" destId="{7AEABA6A-3F4F-422D-82B3-8E572C1FD7B3}" srcOrd="0" destOrd="0" presId="urn:microsoft.com/office/officeart/2005/8/layout/hierarchy1"/>
    <dgm:cxn modelId="{D7323AD2-3EAA-46B5-9607-91F5CAD2925F}" type="presParOf" srcId="{ABDD11E8-4DFB-4A78-9575-FCAE3178645A}" destId="{7A3DA957-52EB-4B20-8201-A40AA56310EC}" srcOrd="1" destOrd="0" presId="urn:microsoft.com/office/officeart/2005/8/layout/hierarchy1"/>
    <dgm:cxn modelId="{620B83CE-033A-4D5C-858C-6ECA4E1CE378}" type="presParOf" srcId="{7A3DA957-52EB-4B20-8201-A40AA56310EC}" destId="{666365D5-FB09-49D3-A67A-7B385E290AB8}" srcOrd="0" destOrd="0" presId="urn:microsoft.com/office/officeart/2005/8/layout/hierarchy1"/>
    <dgm:cxn modelId="{89596D42-4A8F-4295-A5EC-5FDFF65288E7}" type="presParOf" srcId="{666365D5-FB09-49D3-A67A-7B385E290AB8}" destId="{928122B7-24E4-432C-9BE7-FC7DC7BB6076}" srcOrd="0" destOrd="0" presId="urn:microsoft.com/office/officeart/2005/8/layout/hierarchy1"/>
    <dgm:cxn modelId="{31186076-0689-4028-AF22-329B4E08ED4D}" type="presParOf" srcId="{666365D5-FB09-49D3-A67A-7B385E290AB8}" destId="{7EDCA3DB-AB84-461C-9835-F96060439938}" srcOrd="1" destOrd="0" presId="urn:microsoft.com/office/officeart/2005/8/layout/hierarchy1"/>
    <dgm:cxn modelId="{757E05AA-2A01-4869-934E-F7CBF3C414DF}" type="presParOf" srcId="{7A3DA957-52EB-4B20-8201-A40AA56310EC}" destId="{BA1D0051-34B2-4130-A52B-9C93CE56FA48}" srcOrd="1" destOrd="0" presId="urn:microsoft.com/office/officeart/2005/8/layout/hierarchy1"/>
    <dgm:cxn modelId="{C900CF91-0FD0-498C-B2B4-C09838D65AF7}" type="presParOf" srcId="{BA1D0051-34B2-4130-A52B-9C93CE56FA48}" destId="{2228D624-D292-47AE-ABD1-E71767AB15B1}" srcOrd="0" destOrd="0" presId="urn:microsoft.com/office/officeart/2005/8/layout/hierarchy1"/>
    <dgm:cxn modelId="{05148EA5-B092-45BB-9040-0E862A5086A5}" type="presParOf" srcId="{BA1D0051-34B2-4130-A52B-9C93CE56FA48}" destId="{24BAD57A-8977-4C5C-A7CA-B4B84FC58EF1}" srcOrd="1" destOrd="0" presId="urn:microsoft.com/office/officeart/2005/8/layout/hierarchy1"/>
    <dgm:cxn modelId="{1DAA638D-F37C-4992-B4A5-7765527D213E}" type="presParOf" srcId="{24BAD57A-8977-4C5C-A7CA-B4B84FC58EF1}" destId="{A1AE81B3-1CAA-4612-904D-780F5B7A8EE1}" srcOrd="0" destOrd="0" presId="urn:microsoft.com/office/officeart/2005/8/layout/hierarchy1"/>
    <dgm:cxn modelId="{C0E8D1AB-C882-465E-88C5-244900623037}" type="presParOf" srcId="{A1AE81B3-1CAA-4612-904D-780F5B7A8EE1}" destId="{9DFBE49E-2E71-42A9-B4A7-CAC6EC898311}" srcOrd="0" destOrd="0" presId="urn:microsoft.com/office/officeart/2005/8/layout/hierarchy1"/>
    <dgm:cxn modelId="{8E9D6EAF-73B4-49F9-9A39-11079C22A714}" type="presParOf" srcId="{A1AE81B3-1CAA-4612-904D-780F5B7A8EE1}" destId="{BBD48676-3259-4365-9C77-D71DBC1EEE57}" srcOrd="1" destOrd="0" presId="urn:microsoft.com/office/officeart/2005/8/layout/hierarchy1"/>
    <dgm:cxn modelId="{DFB90E57-8161-4BDA-9E47-579133B78417}" type="presParOf" srcId="{24BAD57A-8977-4C5C-A7CA-B4B84FC58EF1}" destId="{9DE8BFAF-9788-4941-8F18-CD6661DE78EA}" srcOrd="1" destOrd="0" presId="urn:microsoft.com/office/officeart/2005/8/layout/hierarchy1"/>
    <dgm:cxn modelId="{FBE3579D-F307-46E1-8D2E-1C240A15F625}" type="presParOf" srcId="{BA1D0051-34B2-4130-A52B-9C93CE56FA48}" destId="{E61D14D7-6E42-4238-8094-26F8730A97B7}" srcOrd="2" destOrd="0" presId="urn:microsoft.com/office/officeart/2005/8/layout/hierarchy1"/>
    <dgm:cxn modelId="{3B03DEA9-9A92-4989-8812-223E57A2CFFB}" type="presParOf" srcId="{BA1D0051-34B2-4130-A52B-9C93CE56FA48}" destId="{5747944A-8633-414A-B14A-4D90E244A9F6}" srcOrd="3" destOrd="0" presId="urn:microsoft.com/office/officeart/2005/8/layout/hierarchy1"/>
    <dgm:cxn modelId="{B924180A-6159-435E-B55B-DFDE7A2BFD69}" type="presParOf" srcId="{5747944A-8633-414A-B14A-4D90E244A9F6}" destId="{31061FD5-F2FC-4EBD-9D7F-EA3BCCF2238B}" srcOrd="0" destOrd="0" presId="urn:microsoft.com/office/officeart/2005/8/layout/hierarchy1"/>
    <dgm:cxn modelId="{80F9B621-C4BB-42DA-BEDD-225648DFBC40}" type="presParOf" srcId="{31061FD5-F2FC-4EBD-9D7F-EA3BCCF2238B}" destId="{F690DB13-007F-4E80-86D3-C4D6BDCAB670}" srcOrd="0" destOrd="0" presId="urn:microsoft.com/office/officeart/2005/8/layout/hierarchy1"/>
    <dgm:cxn modelId="{BAAFA139-F17A-4F32-803F-15761990A131}" type="presParOf" srcId="{31061FD5-F2FC-4EBD-9D7F-EA3BCCF2238B}" destId="{7975961A-85BD-483A-A8EA-E602BE969235}" srcOrd="1" destOrd="0" presId="urn:microsoft.com/office/officeart/2005/8/layout/hierarchy1"/>
    <dgm:cxn modelId="{13D426FC-2094-4EAF-A07F-9758EC9A6FF0}" type="presParOf" srcId="{5747944A-8633-414A-B14A-4D90E244A9F6}" destId="{7CE41029-1B12-4E62-86CB-08D86D254774}" srcOrd="1" destOrd="0" presId="urn:microsoft.com/office/officeart/2005/8/layout/hierarchy1"/>
    <dgm:cxn modelId="{5FFFE61C-60A4-4C7C-A393-F2F745959CAB}" type="presParOf" srcId="{ABDD11E8-4DFB-4A78-9575-FCAE3178645A}" destId="{86B548B1-D0BD-4CA5-8E24-E260AED5E495}" srcOrd="2" destOrd="0" presId="urn:microsoft.com/office/officeart/2005/8/layout/hierarchy1"/>
    <dgm:cxn modelId="{ACE071AD-D909-4D4A-9DF0-7EB005BAD1EA}" type="presParOf" srcId="{ABDD11E8-4DFB-4A78-9575-FCAE3178645A}" destId="{D7324EB2-6E73-420E-A94E-6DCE27457B85}" srcOrd="3" destOrd="0" presId="urn:microsoft.com/office/officeart/2005/8/layout/hierarchy1"/>
    <dgm:cxn modelId="{84ABC7BE-FC21-429D-BD33-D05D81219538}" type="presParOf" srcId="{D7324EB2-6E73-420E-A94E-6DCE27457B85}" destId="{829B6671-E697-4133-848B-B9E298F646C0}" srcOrd="0" destOrd="0" presId="urn:microsoft.com/office/officeart/2005/8/layout/hierarchy1"/>
    <dgm:cxn modelId="{A78D53DB-C785-4E3C-87CB-F5798CC4DAC4}" type="presParOf" srcId="{829B6671-E697-4133-848B-B9E298F646C0}" destId="{A3CB970A-647C-4AA8-A2BD-0ED3A3C8E205}" srcOrd="0" destOrd="0" presId="urn:microsoft.com/office/officeart/2005/8/layout/hierarchy1"/>
    <dgm:cxn modelId="{5BC4EDBE-71D9-4E01-88EF-41E897403FA1}" type="presParOf" srcId="{829B6671-E697-4133-848B-B9E298F646C0}" destId="{E0D79F5D-0A68-4216-8C94-3F5064AE92D8}" srcOrd="1" destOrd="0" presId="urn:microsoft.com/office/officeart/2005/8/layout/hierarchy1"/>
    <dgm:cxn modelId="{A4B0EB7D-F7DE-4BDB-8486-9A0AA4A60523}" type="presParOf" srcId="{D7324EB2-6E73-420E-A94E-6DCE27457B85}" destId="{380C84CF-5A93-4032-8955-7DC13D7C8423}" srcOrd="1" destOrd="0" presId="urn:microsoft.com/office/officeart/2005/8/layout/hierarchy1"/>
    <dgm:cxn modelId="{1C1847B5-E7EA-4D1B-85D1-2779D96FEB39}" type="presParOf" srcId="{380C84CF-5A93-4032-8955-7DC13D7C8423}" destId="{2444960F-9846-492C-AB80-9DD869DC42E1}" srcOrd="0" destOrd="0" presId="urn:microsoft.com/office/officeart/2005/8/layout/hierarchy1"/>
    <dgm:cxn modelId="{641D1D15-F8B0-40E4-9A7D-C4878D1A60D7}" type="presParOf" srcId="{380C84CF-5A93-4032-8955-7DC13D7C8423}" destId="{8DC768DC-1E84-4E2B-A087-009BF6E3615A}" srcOrd="1" destOrd="0" presId="urn:microsoft.com/office/officeart/2005/8/layout/hierarchy1"/>
    <dgm:cxn modelId="{7742B588-7D36-4336-A0E3-5DBFA03AAF7E}" type="presParOf" srcId="{8DC768DC-1E84-4E2B-A087-009BF6E3615A}" destId="{D55E3AE6-ECF8-4604-9B4C-3CFACC64E2FF}" srcOrd="0" destOrd="0" presId="urn:microsoft.com/office/officeart/2005/8/layout/hierarchy1"/>
    <dgm:cxn modelId="{314E5843-AF73-494D-8574-08CF173DC207}" type="presParOf" srcId="{D55E3AE6-ECF8-4604-9B4C-3CFACC64E2FF}" destId="{1D2042D5-551A-4228-814D-2D1F4B7D2BEA}" srcOrd="0" destOrd="0" presId="urn:microsoft.com/office/officeart/2005/8/layout/hierarchy1"/>
    <dgm:cxn modelId="{89CD746C-1A3F-40B9-8F11-3040D003BF5D}" type="presParOf" srcId="{D55E3AE6-ECF8-4604-9B4C-3CFACC64E2FF}" destId="{D0F817A8-B964-47E4-987B-D403D4936452}" srcOrd="1" destOrd="0" presId="urn:microsoft.com/office/officeart/2005/8/layout/hierarchy1"/>
    <dgm:cxn modelId="{A79049C6-081B-49E7-B47B-C5FB4481EDBF}" type="presParOf" srcId="{8DC768DC-1E84-4E2B-A087-009BF6E3615A}" destId="{4AFE9AF4-57A9-4FEE-9E6D-9AAECF1A2C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E81F8A-20FD-45BA-AC83-1B2B03DB6E18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29F8757-9125-4846-A0BC-2C8A3433F0F7}">
      <dgm:prSet phldrT="[文字]"/>
      <dgm:spPr/>
      <dgm:t>
        <a:bodyPr/>
        <a:lstStyle/>
        <a:p>
          <a:r>
            <a:rPr lang="zh-TW" altLang="en-US" dirty="0" smtClean="0"/>
            <a:t>編列預算</a:t>
          </a:r>
          <a:endParaRPr lang="zh-TW" altLang="en-US" dirty="0"/>
        </a:p>
      </dgm:t>
    </dgm:pt>
    <dgm:pt modelId="{AB31BEA4-91F4-407F-8B0B-634AFEE64745}" type="parTrans" cxnId="{6C5D78F8-57CF-42C7-994F-9C601E1E77D1}">
      <dgm:prSet/>
      <dgm:spPr/>
      <dgm:t>
        <a:bodyPr/>
        <a:lstStyle/>
        <a:p>
          <a:endParaRPr lang="zh-TW" altLang="en-US"/>
        </a:p>
      </dgm:t>
    </dgm:pt>
    <dgm:pt modelId="{712E1A93-BF76-45EA-A045-D84E679122DE}" type="sibTrans" cxnId="{6C5D78F8-57CF-42C7-994F-9C601E1E77D1}">
      <dgm:prSet/>
      <dgm:spPr/>
      <dgm:t>
        <a:bodyPr/>
        <a:lstStyle/>
        <a:p>
          <a:endParaRPr lang="zh-TW" altLang="en-US"/>
        </a:p>
      </dgm:t>
    </dgm:pt>
    <dgm:pt modelId="{3B72E786-27C0-4AD9-9340-A53AE9F392FF}">
      <dgm:prSet phldrT="[文字]"/>
      <dgm:spPr/>
      <dgm:t>
        <a:bodyPr/>
        <a:lstStyle/>
        <a:p>
          <a:r>
            <a:rPr lang="zh-TW" altLang="en-US" dirty="0" smtClean="0"/>
            <a:t>擬定招標文件</a:t>
          </a:r>
          <a:endParaRPr lang="zh-TW" altLang="en-US" dirty="0"/>
        </a:p>
      </dgm:t>
    </dgm:pt>
    <dgm:pt modelId="{4679B056-6FA5-4B9F-94AC-ABFEA9FC8632}" type="parTrans" cxnId="{40035750-4922-4FE7-B1B9-32C5A5789589}">
      <dgm:prSet/>
      <dgm:spPr/>
      <dgm:t>
        <a:bodyPr/>
        <a:lstStyle/>
        <a:p>
          <a:endParaRPr lang="zh-TW" altLang="en-US"/>
        </a:p>
      </dgm:t>
    </dgm:pt>
    <dgm:pt modelId="{09212ABA-719B-4F6F-B79C-800E7508934E}" type="sibTrans" cxnId="{40035750-4922-4FE7-B1B9-32C5A5789589}">
      <dgm:prSet/>
      <dgm:spPr/>
      <dgm:t>
        <a:bodyPr/>
        <a:lstStyle/>
        <a:p>
          <a:endParaRPr lang="zh-TW" altLang="en-US"/>
        </a:p>
      </dgm:t>
    </dgm:pt>
    <dgm:pt modelId="{6440F724-3395-4D09-84AD-63754221A0B6}">
      <dgm:prSet phldrT="[文字]"/>
      <dgm:spPr/>
      <dgm:t>
        <a:bodyPr/>
        <a:lstStyle/>
        <a:p>
          <a:r>
            <a:rPr lang="zh-TW" altLang="en-US" dirty="0" smtClean="0"/>
            <a:t>招標決標作業</a:t>
          </a:r>
          <a:endParaRPr lang="zh-TW" altLang="en-US" dirty="0"/>
        </a:p>
      </dgm:t>
    </dgm:pt>
    <dgm:pt modelId="{874068A3-D061-4B13-8B1A-3CBF834FD4B3}" type="parTrans" cxnId="{42DB2E2D-D033-4502-9B50-71CB5C8F221C}">
      <dgm:prSet/>
      <dgm:spPr/>
      <dgm:t>
        <a:bodyPr/>
        <a:lstStyle/>
        <a:p>
          <a:endParaRPr lang="zh-TW" altLang="en-US"/>
        </a:p>
      </dgm:t>
    </dgm:pt>
    <dgm:pt modelId="{B47E058A-4F92-4C05-8BB7-D0879B641999}" type="sibTrans" cxnId="{42DB2E2D-D033-4502-9B50-71CB5C8F221C}">
      <dgm:prSet/>
      <dgm:spPr/>
      <dgm:t>
        <a:bodyPr/>
        <a:lstStyle/>
        <a:p>
          <a:endParaRPr lang="zh-TW" altLang="en-US"/>
        </a:p>
      </dgm:t>
    </dgm:pt>
    <dgm:pt modelId="{0E9BE611-BA39-430D-B07A-4A52F1977318}">
      <dgm:prSet phldrT="[文字]"/>
      <dgm:spPr/>
      <dgm:t>
        <a:bodyPr/>
        <a:lstStyle/>
        <a:p>
          <a:r>
            <a:rPr lang="zh-TW" altLang="en-US" dirty="0" smtClean="0"/>
            <a:t>履約管理</a:t>
          </a:r>
          <a:endParaRPr lang="zh-TW" altLang="en-US" dirty="0"/>
        </a:p>
      </dgm:t>
    </dgm:pt>
    <dgm:pt modelId="{E3AB5FC3-8F4F-4769-B62F-3CAC5C04E2A5}" type="parTrans" cxnId="{891A05E8-A6E4-44F9-8514-92E79332F946}">
      <dgm:prSet/>
      <dgm:spPr/>
      <dgm:t>
        <a:bodyPr/>
        <a:lstStyle/>
        <a:p>
          <a:endParaRPr lang="zh-TW" altLang="en-US"/>
        </a:p>
      </dgm:t>
    </dgm:pt>
    <dgm:pt modelId="{BE0F5DC0-AE27-406E-A04B-2D31830E2501}" type="sibTrans" cxnId="{891A05E8-A6E4-44F9-8514-92E79332F946}">
      <dgm:prSet/>
      <dgm:spPr/>
      <dgm:t>
        <a:bodyPr/>
        <a:lstStyle/>
        <a:p>
          <a:endParaRPr lang="zh-TW" altLang="en-US"/>
        </a:p>
      </dgm:t>
    </dgm:pt>
    <dgm:pt modelId="{DB9EF541-A59B-4945-8C3B-A2F2B3B01884}">
      <dgm:prSet phldrT="[文字]"/>
      <dgm:spPr/>
      <dgm:t>
        <a:bodyPr/>
        <a:lstStyle/>
        <a:p>
          <a:r>
            <a:rPr lang="zh-TW" altLang="en-US" dirty="0" smtClean="0"/>
            <a:t>其他</a:t>
          </a:r>
          <a:endParaRPr lang="zh-TW" altLang="en-US" dirty="0"/>
        </a:p>
      </dgm:t>
    </dgm:pt>
    <dgm:pt modelId="{4B3300C8-65D2-4DAD-8F40-9C6228B833F9}" type="parTrans" cxnId="{EA9A4B26-2DC3-4CF9-A5F0-60ACE66EECDF}">
      <dgm:prSet/>
      <dgm:spPr/>
      <dgm:t>
        <a:bodyPr/>
        <a:lstStyle/>
        <a:p>
          <a:endParaRPr lang="zh-TW" altLang="en-US"/>
        </a:p>
      </dgm:t>
    </dgm:pt>
    <dgm:pt modelId="{036E197E-3096-4ECC-9A18-5B3AF65B2E55}" type="sibTrans" cxnId="{EA9A4B26-2DC3-4CF9-A5F0-60ACE66EECDF}">
      <dgm:prSet/>
      <dgm:spPr/>
      <dgm:t>
        <a:bodyPr/>
        <a:lstStyle/>
        <a:p>
          <a:endParaRPr lang="zh-TW" altLang="en-US"/>
        </a:p>
      </dgm:t>
    </dgm:pt>
    <dgm:pt modelId="{1A130BF3-44C5-401E-8AC0-90C18F83032C}" type="pres">
      <dgm:prSet presAssocID="{BCE81F8A-20FD-45BA-AC83-1B2B03DB6E18}" presName="Name0" presStyleCnt="0">
        <dgm:presLayoutVars>
          <dgm:dir/>
          <dgm:animLvl val="lvl"/>
          <dgm:resizeHandles val="exact"/>
        </dgm:presLayoutVars>
      </dgm:prSet>
      <dgm:spPr/>
    </dgm:pt>
    <dgm:pt modelId="{0EFFF067-7E80-48B9-AB2A-484A5B326BEB}" type="pres">
      <dgm:prSet presAssocID="{F29F8757-9125-4846-A0BC-2C8A3433F0F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C7ED9E4-7B7C-4B8A-A5F9-A2C38DEFF6CC}" type="pres">
      <dgm:prSet presAssocID="{712E1A93-BF76-45EA-A045-D84E679122DE}" presName="parTxOnlySpace" presStyleCnt="0"/>
      <dgm:spPr/>
    </dgm:pt>
    <dgm:pt modelId="{C9F005AC-CD05-41A7-B534-B334B9C5351D}" type="pres">
      <dgm:prSet presAssocID="{3B72E786-27C0-4AD9-9340-A53AE9F392F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46E5AF4-7954-4103-9CEB-E66DF3C00EBF}" type="pres">
      <dgm:prSet presAssocID="{09212ABA-719B-4F6F-B79C-800E7508934E}" presName="parTxOnlySpace" presStyleCnt="0"/>
      <dgm:spPr/>
    </dgm:pt>
    <dgm:pt modelId="{B62DECB1-6DD6-4603-82B2-810C3437B460}" type="pres">
      <dgm:prSet presAssocID="{6440F724-3395-4D09-84AD-63754221A0B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5D39E2C-1BC0-4C5F-AC68-C68AC46F4C01}" type="pres">
      <dgm:prSet presAssocID="{B47E058A-4F92-4C05-8BB7-D0879B641999}" presName="parTxOnlySpace" presStyleCnt="0"/>
      <dgm:spPr/>
    </dgm:pt>
    <dgm:pt modelId="{0C5BF332-D8DE-49FF-8EE2-0F02272084B5}" type="pres">
      <dgm:prSet presAssocID="{0E9BE611-BA39-430D-B07A-4A52F197731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3276956-C0AC-453E-867F-8447C3645361}" type="pres">
      <dgm:prSet presAssocID="{BE0F5DC0-AE27-406E-A04B-2D31830E2501}" presName="parTxOnlySpace" presStyleCnt="0"/>
      <dgm:spPr/>
    </dgm:pt>
    <dgm:pt modelId="{8BE275F1-61F4-426C-BF31-27E7D3DF313F}" type="pres">
      <dgm:prSet presAssocID="{DB9EF541-A59B-4945-8C3B-A2F2B3B0188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2DB2E2D-D033-4502-9B50-71CB5C8F221C}" srcId="{BCE81F8A-20FD-45BA-AC83-1B2B03DB6E18}" destId="{6440F724-3395-4D09-84AD-63754221A0B6}" srcOrd="2" destOrd="0" parTransId="{874068A3-D061-4B13-8B1A-3CBF834FD4B3}" sibTransId="{B47E058A-4F92-4C05-8BB7-D0879B641999}"/>
    <dgm:cxn modelId="{891A05E8-A6E4-44F9-8514-92E79332F946}" srcId="{BCE81F8A-20FD-45BA-AC83-1B2B03DB6E18}" destId="{0E9BE611-BA39-430D-B07A-4A52F1977318}" srcOrd="3" destOrd="0" parTransId="{E3AB5FC3-8F4F-4769-B62F-3CAC5C04E2A5}" sibTransId="{BE0F5DC0-AE27-406E-A04B-2D31830E2501}"/>
    <dgm:cxn modelId="{40035750-4922-4FE7-B1B9-32C5A5789589}" srcId="{BCE81F8A-20FD-45BA-AC83-1B2B03DB6E18}" destId="{3B72E786-27C0-4AD9-9340-A53AE9F392FF}" srcOrd="1" destOrd="0" parTransId="{4679B056-6FA5-4B9F-94AC-ABFEA9FC8632}" sibTransId="{09212ABA-719B-4F6F-B79C-800E7508934E}"/>
    <dgm:cxn modelId="{EA9A4B26-2DC3-4CF9-A5F0-60ACE66EECDF}" srcId="{BCE81F8A-20FD-45BA-AC83-1B2B03DB6E18}" destId="{DB9EF541-A59B-4945-8C3B-A2F2B3B01884}" srcOrd="4" destOrd="0" parTransId="{4B3300C8-65D2-4DAD-8F40-9C6228B833F9}" sibTransId="{036E197E-3096-4ECC-9A18-5B3AF65B2E55}"/>
    <dgm:cxn modelId="{E3876340-DBA8-4EA7-AB59-313FE94FA5D7}" type="presOf" srcId="{F29F8757-9125-4846-A0BC-2C8A3433F0F7}" destId="{0EFFF067-7E80-48B9-AB2A-484A5B326BEB}" srcOrd="0" destOrd="0" presId="urn:microsoft.com/office/officeart/2005/8/layout/chevron1"/>
    <dgm:cxn modelId="{EBBCCBD3-ADBD-4E72-9559-287168FD94BC}" type="presOf" srcId="{0E9BE611-BA39-430D-B07A-4A52F1977318}" destId="{0C5BF332-D8DE-49FF-8EE2-0F02272084B5}" srcOrd="0" destOrd="0" presId="urn:microsoft.com/office/officeart/2005/8/layout/chevron1"/>
    <dgm:cxn modelId="{44F9DDDA-493B-4005-A191-AA7BE7109D09}" type="presOf" srcId="{DB9EF541-A59B-4945-8C3B-A2F2B3B01884}" destId="{8BE275F1-61F4-426C-BF31-27E7D3DF313F}" srcOrd="0" destOrd="0" presId="urn:microsoft.com/office/officeart/2005/8/layout/chevron1"/>
    <dgm:cxn modelId="{66194029-223E-45B5-A7A6-E7EB6CFD3F55}" type="presOf" srcId="{6440F724-3395-4D09-84AD-63754221A0B6}" destId="{B62DECB1-6DD6-4603-82B2-810C3437B460}" srcOrd="0" destOrd="0" presId="urn:microsoft.com/office/officeart/2005/8/layout/chevron1"/>
    <dgm:cxn modelId="{6C5D78F8-57CF-42C7-994F-9C601E1E77D1}" srcId="{BCE81F8A-20FD-45BA-AC83-1B2B03DB6E18}" destId="{F29F8757-9125-4846-A0BC-2C8A3433F0F7}" srcOrd="0" destOrd="0" parTransId="{AB31BEA4-91F4-407F-8B0B-634AFEE64745}" sibTransId="{712E1A93-BF76-45EA-A045-D84E679122DE}"/>
    <dgm:cxn modelId="{B00B2765-4F70-4B60-9B7F-8DC3F3BF4DCB}" type="presOf" srcId="{3B72E786-27C0-4AD9-9340-A53AE9F392FF}" destId="{C9F005AC-CD05-41A7-B534-B334B9C5351D}" srcOrd="0" destOrd="0" presId="urn:microsoft.com/office/officeart/2005/8/layout/chevron1"/>
    <dgm:cxn modelId="{77847C18-DA6A-439B-ACAE-9B4051E455FB}" type="presOf" srcId="{BCE81F8A-20FD-45BA-AC83-1B2B03DB6E18}" destId="{1A130BF3-44C5-401E-8AC0-90C18F83032C}" srcOrd="0" destOrd="0" presId="urn:microsoft.com/office/officeart/2005/8/layout/chevron1"/>
    <dgm:cxn modelId="{C2C8BBDF-9193-41C4-B3BF-8FD5B59B7715}" type="presParOf" srcId="{1A130BF3-44C5-401E-8AC0-90C18F83032C}" destId="{0EFFF067-7E80-48B9-AB2A-484A5B326BEB}" srcOrd="0" destOrd="0" presId="urn:microsoft.com/office/officeart/2005/8/layout/chevron1"/>
    <dgm:cxn modelId="{2E18F713-AEA3-4F5D-807D-7E10A0337EFC}" type="presParOf" srcId="{1A130BF3-44C5-401E-8AC0-90C18F83032C}" destId="{0C7ED9E4-7B7C-4B8A-A5F9-A2C38DEFF6CC}" srcOrd="1" destOrd="0" presId="urn:microsoft.com/office/officeart/2005/8/layout/chevron1"/>
    <dgm:cxn modelId="{FECAB8A8-1B3C-4C77-92ED-2D6AC02E5E94}" type="presParOf" srcId="{1A130BF3-44C5-401E-8AC0-90C18F83032C}" destId="{C9F005AC-CD05-41A7-B534-B334B9C5351D}" srcOrd="2" destOrd="0" presId="urn:microsoft.com/office/officeart/2005/8/layout/chevron1"/>
    <dgm:cxn modelId="{067D5ACF-D35E-4C9F-BEFA-52224098A10A}" type="presParOf" srcId="{1A130BF3-44C5-401E-8AC0-90C18F83032C}" destId="{346E5AF4-7954-4103-9CEB-E66DF3C00EBF}" srcOrd="3" destOrd="0" presId="urn:microsoft.com/office/officeart/2005/8/layout/chevron1"/>
    <dgm:cxn modelId="{62A3A2DD-079D-44B4-86BB-C5BC5B82CD5C}" type="presParOf" srcId="{1A130BF3-44C5-401E-8AC0-90C18F83032C}" destId="{B62DECB1-6DD6-4603-82B2-810C3437B460}" srcOrd="4" destOrd="0" presId="urn:microsoft.com/office/officeart/2005/8/layout/chevron1"/>
    <dgm:cxn modelId="{07BF547D-2062-4AF8-AD10-6E1538FD4EDD}" type="presParOf" srcId="{1A130BF3-44C5-401E-8AC0-90C18F83032C}" destId="{25D39E2C-1BC0-4C5F-AC68-C68AC46F4C01}" srcOrd="5" destOrd="0" presId="urn:microsoft.com/office/officeart/2005/8/layout/chevron1"/>
    <dgm:cxn modelId="{A65265B8-D895-492F-A3DC-A4361B2BD159}" type="presParOf" srcId="{1A130BF3-44C5-401E-8AC0-90C18F83032C}" destId="{0C5BF332-D8DE-49FF-8EE2-0F02272084B5}" srcOrd="6" destOrd="0" presId="urn:microsoft.com/office/officeart/2005/8/layout/chevron1"/>
    <dgm:cxn modelId="{6BF10391-0539-44F4-BB4A-438684B6777C}" type="presParOf" srcId="{1A130BF3-44C5-401E-8AC0-90C18F83032C}" destId="{23276956-C0AC-453E-867F-8447C3645361}" srcOrd="7" destOrd="0" presId="urn:microsoft.com/office/officeart/2005/8/layout/chevron1"/>
    <dgm:cxn modelId="{79D1B6F1-997E-4C48-A9CE-A30AD8D83F1C}" type="presParOf" srcId="{1A130BF3-44C5-401E-8AC0-90C18F83032C}" destId="{8BE275F1-61F4-426C-BF31-27E7D3DF313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3E8186-A64F-474D-898E-979537A17C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C8C5D8-E789-4208-9CA2-6C1D9285601B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請款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6BCDEF-E875-4B73-AF3B-A9006AE4AB01}" type="parTrans" cxnId="{EC600CBB-63FB-4826-92E2-2A4F4B986227}">
      <dgm:prSet/>
      <dgm:spPr/>
      <dgm:t>
        <a:bodyPr/>
        <a:lstStyle/>
        <a:p>
          <a:endParaRPr lang="zh-TW" altLang="en-US"/>
        </a:p>
      </dgm:t>
    </dgm:pt>
    <dgm:pt modelId="{58495022-6D32-4889-8506-C492E317F92C}" type="sibTrans" cxnId="{EC600CBB-63FB-4826-92E2-2A4F4B986227}">
      <dgm:prSet/>
      <dgm:spPr/>
      <dgm:t>
        <a:bodyPr/>
        <a:lstStyle/>
        <a:p>
          <a:endParaRPr lang="zh-TW" altLang="en-US"/>
        </a:p>
      </dgm:t>
    </dgm:pt>
    <dgm:pt modelId="{8942DDC6-40CF-4DED-BFC1-B91DC53E8F7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請款函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F7C208-6C20-464E-9312-7800D310658E}" type="parTrans" cxnId="{D5CB6313-B7D7-4244-AF23-AEAAAF3C0B35}">
      <dgm:prSet/>
      <dgm:spPr/>
      <dgm:t>
        <a:bodyPr/>
        <a:lstStyle/>
        <a:p>
          <a:endParaRPr lang="zh-TW" altLang="en-US"/>
        </a:p>
      </dgm:t>
    </dgm:pt>
    <dgm:pt modelId="{B0794194-DF07-4410-9CB9-2B1B32A513DD}" type="sibTrans" cxnId="{D5CB6313-B7D7-4244-AF23-AEAAAF3C0B35}">
      <dgm:prSet/>
      <dgm:spPr/>
      <dgm:t>
        <a:bodyPr/>
        <a:lstStyle/>
        <a:p>
          <a:endParaRPr lang="zh-TW" altLang="en-US"/>
        </a:p>
      </dgm:t>
    </dgm:pt>
    <dgm:pt modelId="{51CFDDE8-C994-498C-A04D-B965E474BF19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核結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周內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D838F1-A8AC-4DFD-804C-99069632C3F9}" type="parTrans" cxnId="{CE3B9B4D-FFAB-4FF2-8AAB-95CD59FB1E3A}">
      <dgm:prSet/>
      <dgm:spPr/>
      <dgm:t>
        <a:bodyPr/>
        <a:lstStyle/>
        <a:p>
          <a:endParaRPr lang="zh-TW" altLang="en-US"/>
        </a:p>
      </dgm:t>
    </dgm:pt>
    <dgm:pt modelId="{3F33C890-5B82-4998-B36D-33BE784B232A}" type="sibTrans" cxnId="{CE3B9B4D-FFAB-4FF2-8AAB-95CD59FB1E3A}">
      <dgm:prSet/>
      <dgm:spPr/>
      <dgm:t>
        <a:bodyPr/>
        <a:lstStyle/>
        <a:p>
          <a:endParaRPr lang="zh-TW" altLang="en-US"/>
        </a:p>
      </dgm:t>
    </dgm:pt>
    <dgm:pt modelId="{15661139-4BC2-4238-98BC-AD6C14CA7C4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核結函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DADE59-BF1F-4F04-9FFF-7FB8FAEB4B69}" type="parTrans" cxnId="{28268D5B-C89D-4A95-8FBD-87A6FEF4F47F}">
      <dgm:prSet/>
      <dgm:spPr/>
      <dgm:t>
        <a:bodyPr/>
        <a:lstStyle/>
        <a:p>
          <a:endParaRPr lang="zh-TW" altLang="en-US"/>
        </a:p>
      </dgm:t>
    </dgm:pt>
    <dgm:pt modelId="{D60EC48C-1308-4AFC-8602-0874CAB12AC6}" type="sibTrans" cxnId="{28268D5B-C89D-4A95-8FBD-87A6FEF4F47F}">
      <dgm:prSet/>
      <dgm:spPr/>
      <dgm:t>
        <a:bodyPr/>
        <a:lstStyle/>
        <a:p>
          <a:endParaRPr lang="zh-TW" altLang="en-US"/>
        </a:p>
      </dgm:t>
    </dgm:pt>
    <dgm:pt modelId="{D1888B51-11E8-4A27-9DD4-C6DE2CB3B5CA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經費核定函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F6A8FD-3BC9-4EC1-AC62-C42F218D9D67}" type="parTrans" cxnId="{38B5D21D-883D-4855-AA4D-B868B318DF34}">
      <dgm:prSet/>
      <dgm:spPr/>
      <dgm:t>
        <a:bodyPr/>
        <a:lstStyle/>
        <a:p>
          <a:endParaRPr lang="zh-TW" altLang="en-US"/>
        </a:p>
      </dgm:t>
    </dgm:pt>
    <dgm:pt modelId="{1C76C9F7-356B-4000-95C7-EB23737EE8B5}" type="sibTrans" cxnId="{38B5D21D-883D-4855-AA4D-B868B318DF34}">
      <dgm:prSet/>
      <dgm:spPr/>
      <dgm:t>
        <a:bodyPr/>
        <a:lstStyle/>
        <a:p>
          <a:endParaRPr lang="zh-TW" altLang="en-US"/>
        </a:p>
      </dgm:t>
    </dgm:pt>
    <dgm:pt modelId="{0B6E4AD5-F450-4B21-A9D5-EEBAC387851D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概算表影本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7A6AB9-7B60-46A7-839D-6DCEAF7E87FD}" type="parTrans" cxnId="{EED9C68B-17CB-4375-8B76-2D8930C77F3D}">
      <dgm:prSet/>
      <dgm:spPr/>
      <dgm:t>
        <a:bodyPr/>
        <a:lstStyle/>
        <a:p>
          <a:endParaRPr lang="zh-TW" altLang="en-US"/>
        </a:p>
      </dgm:t>
    </dgm:pt>
    <dgm:pt modelId="{E8D3D08F-CD5E-47E3-B60C-184FB115A54B}" type="sibTrans" cxnId="{EED9C68B-17CB-4375-8B76-2D8930C77F3D}">
      <dgm:prSet/>
      <dgm:spPr/>
      <dgm:t>
        <a:bodyPr/>
        <a:lstStyle/>
        <a:p>
          <a:endParaRPr lang="zh-TW" altLang="en-US"/>
        </a:p>
      </dgm:t>
    </dgm:pt>
    <dgm:pt modelId="{B790DFC2-7456-4771-BDDD-FDB944AE60DE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自行收納款項統一收據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3ED705-CB6A-41FC-815F-226B0EB07B85}" type="parTrans" cxnId="{3A6B4CCE-B32B-48F5-ABC6-D3ECF0355DB8}">
      <dgm:prSet/>
      <dgm:spPr/>
      <dgm:t>
        <a:bodyPr/>
        <a:lstStyle/>
        <a:p>
          <a:endParaRPr lang="zh-TW" altLang="en-US"/>
        </a:p>
      </dgm:t>
    </dgm:pt>
    <dgm:pt modelId="{BDDDF9FA-4EFA-43C6-8AF5-C4A114219EAB}" type="sibTrans" cxnId="{3A6B4CCE-B32B-48F5-ABC6-D3ECF0355DB8}">
      <dgm:prSet/>
      <dgm:spPr/>
      <dgm:t>
        <a:bodyPr/>
        <a:lstStyle/>
        <a:p>
          <a:endParaRPr lang="zh-TW" altLang="en-US"/>
        </a:p>
      </dgm:t>
    </dgm:pt>
    <dgm:pt modelId="{85EC8691-AAB8-43C5-9E1A-430948B24248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檢具經費核定函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289D1F-9E42-46A0-8D7B-7FBD3266DB99}" type="parTrans" cxnId="{3D5E9203-4B17-433E-8522-2149B6A38E9E}">
      <dgm:prSet/>
      <dgm:spPr/>
      <dgm:t>
        <a:bodyPr/>
        <a:lstStyle/>
        <a:p>
          <a:endParaRPr lang="zh-TW" altLang="en-US"/>
        </a:p>
      </dgm:t>
    </dgm:pt>
    <dgm:pt modelId="{31F4F060-F361-472E-B22C-D503C0230DC1}" type="sibTrans" cxnId="{3D5E9203-4B17-433E-8522-2149B6A38E9E}">
      <dgm:prSet/>
      <dgm:spPr/>
      <dgm:t>
        <a:bodyPr/>
        <a:lstStyle/>
        <a:p>
          <a:endParaRPr lang="zh-TW" altLang="en-US"/>
        </a:p>
      </dgm:t>
    </dgm:pt>
    <dgm:pt modelId="{9184EFF4-3750-4EF2-8565-B17531C39774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經費撥付函影本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B16062-B72D-48D5-94B2-2A24EA7EC5A8}" type="parTrans" cxnId="{18DED2E5-4518-47D5-B13E-7AA81ABAEA33}">
      <dgm:prSet/>
      <dgm:spPr/>
      <dgm:t>
        <a:bodyPr/>
        <a:lstStyle/>
        <a:p>
          <a:endParaRPr lang="zh-TW" altLang="en-US"/>
        </a:p>
      </dgm:t>
    </dgm:pt>
    <dgm:pt modelId="{B089DB24-E7F6-4FE9-8D5D-B35220E965E3}" type="sibTrans" cxnId="{18DED2E5-4518-47D5-B13E-7AA81ABAEA33}">
      <dgm:prSet/>
      <dgm:spPr/>
      <dgm:t>
        <a:bodyPr/>
        <a:lstStyle/>
        <a:p>
          <a:endParaRPr lang="zh-TW" altLang="en-US"/>
        </a:p>
      </dgm:t>
    </dgm:pt>
    <dgm:pt modelId="{FC3001AE-41FD-43D8-A0DD-320AD245005C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收支結算表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20EADA-8E9E-4EAF-875B-7E27BD100239}" type="parTrans" cxnId="{360CB26A-A68F-46A8-BEAE-98A318DBB9D6}">
      <dgm:prSet/>
      <dgm:spPr/>
      <dgm:t>
        <a:bodyPr/>
        <a:lstStyle/>
        <a:p>
          <a:endParaRPr lang="zh-TW" altLang="en-US"/>
        </a:p>
      </dgm:t>
    </dgm:pt>
    <dgm:pt modelId="{7C495623-F261-43CE-B657-2EA41A743CBB}" type="sibTrans" cxnId="{360CB26A-A68F-46A8-BEAE-98A318DBB9D6}">
      <dgm:prSet/>
      <dgm:spPr/>
      <dgm:t>
        <a:bodyPr/>
        <a:lstStyle/>
        <a:p>
          <a:endParaRPr lang="zh-TW" altLang="en-US"/>
        </a:p>
      </dgm:t>
    </dgm:pt>
    <dgm:pt modelId="{0A032EB8-038D-4B61-B3E2-8747D69D3EE0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撥款明細表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E7E9CC-08E6-441C-BA03-956BEBBCE3BA}" type="parTrans" cxnId="{90BEE279-F8F6-496F-8437-C656F3F2645C}">
      <dgm:prSet/>
      <dgm:spPr/>
      <dgm:t>
        <a:bodyPr/>
        <a:lstStyle/>
        <a:p>
          <a:endParaRPr lang="zh-TW" altLang="en-US"/>
        </a:p>
      </dgm:t>
    </dgm:pt>
    <dgm:pt modelId="{A0A7CB1A-7C2A-4892-BF12-F36C883C2404}" type="sibTrans" cxnId="{90BEE279-F8F6-496F-8437-C656F3F2645C}">
      <dgm:prSet/>
      <dgm:spPr/>
      <dgm:t>
        <a:bodyPr/>
        <a:lstStyle/>
        <a:p>
          <a:endParaRPr lang="zh-TW" altLang="en-US"/>
        </a:p>
      </dgm:t>
    </dgm:pt>
    <dgm:pt modelId="{A518C23E-9720-4A73-A191-C91B402CC55A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賸餘款繳回證明</a:t>
          </a:r>
          <a:r>
            <a:rPr 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無賸餘款免附</a:t>
          </a:r>
          <a:r>
            <a:rPr 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D32D73-F0CF-4844-BDB5-3C3FFBB117BA}" type="parTrans" cxnId="{98A8D6B4-461B-4C31-A612-B52CEB51B0F4}">
      <dgm:prSet/>
      <dgm:spPr/>
      <dgm:t>
        <a:bodyPr/>
        <a:lstStyle/>
        <a:p>
          <a:endParaRPr lang="zh-TW" altLang="en-US"/>
        </a:p>
      </dgm:t>
    </dgm:pt>
    <dgm:pt modelId="{37639F82-9644-487E-9E8A-230A42253070}" type="sibTrans" cxnId="{98A8D6B4-461B-4C31-A612-B52CEB51B0F4}">
      <dgm:prSet/>
      <dgm:spPr/>
      <dgm:t>
        <a:bodyPr/>
        <a:lstStyle/>
        <a:p>
          <a:endParaRPr lang="zh-TW" altLang="en-US"/>
        </a:p>
      </dgm:t>
    </dgm:pt>
    <dgm:pt modelId="{6390AC80-E1FD-4A80-B721-1A8A58045B83}" type="pres">
      <dgm:prSet presAssocID="{173E8186-A64F-474D-898E-979537A17C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1D3967-F7AB-4453-9042-036BF548612C}" type="pres">
      <dgm:prSet presAssocID="{ABC8C5D8-E789-4208-9CA2-6C1D9285601B}" presName="composite" presStyleCnt="0"/>
      <dgm:spPr/>
    </dgm:pt>
    <dgm:pt modelId="{2641383E-F724-475B-B346-804580273EB1}" type="pres">
      <dgm:prSet presAssocID="{ABC8C5D8-E789-4208-9CA2-6C1D928560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D2ADC1-7E82-4DED-A609-F4D4700ED11F}" type="pres">
      <dgm:prSet presAssocID="{ABC8C5D8-E789-4208-9CA2-6C1D928560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543387-94DB-4381-8E4F-D8434CC9FA39}" type="pres">
      <dgm:prSet presAssocID="{58495022-6D32-4889-8506-C492E317F92C}" presName="space" presStyleCnt="0"/>
      <dgm:spPr/>
    </dgm:pt>
    <dgm:pt modelId="{0EBC7C1B-3EDA-4796-91B4-EA2F48773AEB}" type="pres">
      <dgm:prSet presAssocID="{51CFDDE8-C994-498C-A04D-B965E474BF19}" presName="composite" presStyleCnt="0"/>
      <dgm:spPr/>
    </dgm:pt>
    <dgm:pt modelId="{7D3208D7-FD1A-40A2-B6F0-DD9EAAA9AECF}" type="pres">
      <dgm:prSet presAssocID="{51CFDDE8-C994-498C-A04D-B965E474BF1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DC9180-1B57-4B5B-9C71-A736617E9B6B}" type="pres">
      <dgm:prSet presAssocID="{51CFDDE8-C994-498C-A04D-B965E474BF1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BD37CAA-FE1F-4DC2-A190-C3190C666C25}" type="presOf" srcId="{D1888B51-11E8-4A27-9DD4-C6DE2CB3B5CA}" destId="{3AD2ADC1-7E82-4DED-A609-F4D4700ED11F}" srcOrd="0" destOrd="1" presId="urn:microsoft.com/office/officeart/2005/8/layout/hList1"/>
    <dgm:cxn modelId="{D5CB6313-B7D7-4244-AF23-AEAAAF3C0B35}" srcId="{ABC8C5D8-E789-4208-9CA2-6C1D9285601B}" destId="{8942DDC6-40CF-4DED-BFC1-B91DC53E8F74}" srcOrd="0" destOrd="0" parTransId="{C2F7C208-6C20-464E-9312-7800D310658E}" sibTransId="{B0794194-DF07-4410-9CB9-2B1B32A513DD}"/>
    <dgm:cxn modelId="{90BEE279-F8F6-496F-8437-C656F3F2645C}" srcId="{51CFDDE8-C994-498C-A04D-B965E474BF19}" destId="{0A032EB8-038D-4B61-B3E2-8747D69D3EE0}" srcOrd="4" destOrd="0" parTransId="{5AE7E9CC-08E6-441C-BA03-956BEBBCE3BA}" sibTransId="{A0A7CB1A-7C2A-4892-BF12-F36C883C2404}"/>
    <dgm:cxn modelId="{A36B5368-D835-4485-8E15-30710B382ECE}" type="presOf" srcId="{0A032EB8-038D-4B61-B3E2-8747D69D3EE0}" destId="{B7DC9180-1B57-4B5B-9C71-A736617E9B6B}" srcOrd="0" destOrd="4" presId="urn:microsoft.com/office/officeart/2005/8/layout/hList1"/>
    <dgm:cxn modelId="{5C66E037-E6E5-435A-8841-2F1273EBDE1C}" type="presOf" srcId="{A518C23E-9720-4A73-A191-C91B402CC55A}" destId="{B7DC9180-1B57-4B5B-9C71-A736617E9B6B}" srcOrd="0" destOrd="5" presId="urn:microsoft.com/office/officeart/2005/8/layout/hList1"/>
    <dgm:cxn modelId="{D0002297-4CCF-449B-A0CA-E5933805C432}" type="presOf" srcId="{ABC8C5D8-E789-4208-9CA2-6C1D9285601B}" destId="{2641383E-F724-475B-B346-804580273EB1}" srcOrd="0" destOrd="0" presId="urn:microsoft.com/office/officeart/2005/8/layout/hList1"/>
    <dgm:cxn modelId="{360CB26A-A68F-46A8-BEAE-98A318DBB9D6}" srcId="{51CFDDE8-C994-498C-A04D-B965E474BF19}" destId="{FC3001AE-41FD-43D8-A0DD-320AD245005C}" srcOrd="3" destOrd="0" parTransId="{A720EADA-8E9E-4EAF-875B-7E27BD100239}" sibTransId="{7C495623-F261-43CE-B657-2EA41A743CBB}"/>
    <dgm:cxn modelId="{38B5D21D-883D-4855-AA4D-B868B318DF34}" srcId="{ABC8C5D8-E789-4208-9CA2-6C1D9285601B}" destId="{D1888B51-11E8-4A27-9DD4-C6DE2CB3B5CA}" srcOrd="1" destOrd="0" parTransId="{74F6A8FD-3BC9-4EC1-AC62-C42F218D9D67}" sibTransId="{1C76C9F7-356B-4000-95C7-EB23737EE8B5}"/>
    <dgm:cxn modelId="{E4F07FE8-78F6-4E1C-B001-CD046F2277AF}" type="presOf" srcId="{15661139-4BC2-4238-98BC-AD6C14CA7C4F}" destId="{B7DC9180-1B57-4B5B-9C71-A736617E9B6B}" srcOrd="0" destOrd="0" presId="urn:microsoft.com/office/officeart/2005/8/layout/hList1"/>
    <dgm:cxn modelId="{3A6B4CCE-B32B-48F5-ABC6-D3ECF0355DB8}" srcId="{ABC8C5D8-E789-4208-9CA2-6C1D9285601B}" destId="{B790DFC2-7456-4771-BDDD-FDB944AE60DE}" srcOrd="3" destOrd="0" parTransId="{DC3ED705-CB6A-41FC-815F-226B0EB07B85}" sibTransId="{BDDDF9FA-4EFA-43C6-8AF5-C4A114219EAB}"/>
    <dgm:cxn modelId="{60CD04E8-3FAE-4DFB-AF36-28CDF50D30DD}" type="presOf" srcId="{FC3001AE-41FD-43D8-A0DD-320AD245005C}" destId="{B7DC9180-1B57-4B5B-9C71-A736617E9B6B}" srcOrd="0" destOrd="3" presId="urn:microsoft.com/office/officeart/2005/8/layout/hList1"/>
    <dgm:cxn modelId="{98A8D6B4-461B-4C31-A612-B52CEB51B0F4}" srcId="{51CFDDE8-C994-498C-A04D-B965E474BF19}" destId="{A518C23E-9720-4A73-A191-C91B402CC55A}" srcOrd="5" destOrd="0" parTransId="{80D32D73-F0CF-4844-BDB5-3C3FFBB117BA}" sibTransId="{37639F82-9644-487E-9E8A-230A42253070}"/>
    <dgm:cxn modelId="{28268D5B-C89D-4A95-8FBD-87A6FEF4F47F}" srcId="{51CFDDE8-C994-498C-A04D-B965E474BF19}" destId="{15661139-4BC2-4238-98BC-AD6C14CA7C4F}" srcOrd="0" destOrd="0" parTransId="{27DADE59-BF1F-4F04-9FFF-7FB8FAEB4B69}" sibTransId="{D60EC48C-1308-4AFC-8602-0874CAB12AC6}"/>
    <dgm:cxn modelId="{3D5E9203-4B17-433E-8522-2149B6A38E9E}" srcId="{51CFDDE8-C994-498C-A04D-B965E474BF19}" destId="{85EC8691-AAB8-43C5-9E1A-430948B24248}" srcOrd="1" destOrd="0" parTransId="{8C289D1F-9E42-46A0-8D7B-7FBD3266DB99}" sibTransId="{31F4F060-F361-472E-B22C-D503C0230DC1}"/>
    <dgm:cxn modelId="{D731CE9F-AA03-45D6-BD15-0BE2D3531DB2}" type="presOf" srcId="{85EC8691-AAB8-43C5-9E1A-430948B24248}" destId="{B7DC9180-1B57-4B5B-9C71-A736617E9B6B}" srcOrd="0" destOrd="1" presId="urn:microsoft.com/office/officeart/2005/8/layout/hList1"/>
    <dgm:cxn modelId="{F90B1989-22A4-4915-B537-5D14E5586BDF}" type="presOf" srcId="{0B6E4AD5-F450-4B21-A9D5-EEBAC387851D}" destId="{3AD2ADC1-7E82-4DED-A609-F4D4700ED11F}" srcOrd="0" destOrd="2" presId="urn:microsoft.com/office/officeart/2005/8/layout/hList1"/>
    <dgm:cxn modelId="{18DED2E5-4518-47D5-B13E-7AA81ABAEA33}" srcId="{51CFDDE8-C994-498C-A04D-B965E474BF19}" destId="{9184EFF4-3750-4EF2-8565-B17531C39774}" srcOrd="2" destOrd="0" parTransId="{E5B16062-B72D-48D5-94B2-2A24EA7EC5A8}" sibTransId="{B089DB24-E7F6-4FE9-8D5D-B35220E965E3}"/>
    <dgm:cxn modelId="{CE3B9B4D-FFAB-4FF2-8AAB-95CD59FB1E3A}" srcId="{173E8186-A64F-474D-898E-979537A17CCA}" destId="{51CFDDE8-C994-498C-A04D-B965E474BF19}" srcOrd="1" destOrd="0" parTransId="{DCD838F1-A8AC-4DFD-804C-99069632C3F9}" sibTransId="{3F33C890-5B82-4998-B36D-33BE784B232A}"/>
    <dgm:cxn modelId="{E9C37160-160E-40B4-B293-8CD63BF553F8}" type="presOf" srcId="{B790DFC2-7456-4771-BDDD-FDB944AE60DE}" destId="{3AD2ADC1-7E82-4DED-A609-F4D4700ED11F}" srcOrd="0" destOrd="3" presId="urn:microsoft.com/office/officeart/2005/8/layout/hList1"/>
    <dgm:cxn modelId="{EC600CBB-63FB-4826-92E2-2A4F4B986227}" srcId="{173E8186-A64F-474D-898E-979537A17CCA}" destId="{ABC8C5D8-E789-4208-9CA2-6C1D9285601B}" srcOrd="0" destOrd="0" parTransId="{276BCDEF-E875-4B73-AF3B-A9006AE4AB01}" sibTransId="{58495022-6D32-4889-8506-C492E317F92C}"/>
    <dgm:cxn modelId="{E9EAEE6D-5AF8-4E79-8962-A22B9851EB4B}" type="presOf" srcId="{8942DDC6-40CF-4DED-BFC1-B91DC53E8F74}" destId="{3AD2ADC1-7E82-4DED-A609-F4D4700ED11F}" srcOrd="0" destOrd="0" presId="urn:microsoft.com/office/officeart/2005/8/layout/hList1"/>
    <dgm:cxn modelId="{3B425C56-90F1-4995-989B-2A62678D2C72}" type="presOf" srcId="{51CFDDE8-C994-498C-A04D-B965E474BF19}" destId="{7D3208D7-FD1A-40A2-B6F0-DD9EAAA9AECF}" srcOrd="0" destOrd="0" presId="urn:microsoft.com/office/officeart/2005/8/layout/hList1"/>
    <dgm:cxn modelId="{EED9C68B-17CB-4375-8B76-2D8930C77F3D}" srcId="{ABC8C5D8-E789-4208-9CA2-6C1D9285601B}" destId="{0B6E4AD5-F450-4B21-A9D5-EEBAC387851D}" srcOrd="2" destOrd="0" parTransId="{3E7A6AB9-7B60-46A7-839D-6DCEAF7E87FD}" sibTransId="{E8D3D08F-CD5E-47E3-B60C-184FB115A54B}"/>
    <dgm:cxn modelId="{2D95A485-3FC7-44AD-AD43-37E231612FD9}" type="presOf" srcId="{9184EFF4-3750-4EF2-8565-B17531C39774}" destId="{B7DC9180-1B57-4B5B-9C71-A736617E9B6B}" srcOrd="0" destOrd="2" presId="urn:microsoft.com/office/officeart/2005/8/layout/hList1"/>
    <dgm:cxn modelId="{AEAC51B1-A825-490D-9A53-FC32D248E8D9}" type="presOf" srcId="{173E8186-A64F-474D-898E-979537A17CCA}" destId="{6390AC80-E1FD-4A80-B721-1A8A58045B83}" srcOrd="0" destOrd="0" presId="urn:microsoft.com/office/officeart/2005/8/layout/hList1"/>
    <dgm:cxn modelId="{747A3559-FFC9-4A79-AE81-42211839A0CD}" type="presParOf" srcId="{6390AC80-E1FD-4A80-B721-1A8A58045B83}" destId="{041D3967-F7AB-4453-9042-036BF548612C}" srcOrd="0" destOrd="0" presId="urn:microsoft.com/office/officeart/2005/8/layout/hList1"/>
    <dgm:cxn modelId="{613BF88F-697C-4602-BB6A-F8E99C9B1A58}" type="presParOf" srcId="{041D3967-F7AB-4453-9042-036BF548612C}" destId="{2641383E-F724-475B-B346-804580273EB1}" srcOrd="0" destOrd="0" presId="urn:microsoft.com/office/officeart/2005/8/layout/hList1"/>
    <dgm:cxn modelId="{42552148-8B03-4641-9415-9791FA64E3E5}" type="presParOf" srcId="{041D3967-F7AB-4453-9042-036BF548612C}" destId="{3AD2ADC1-7E82-4DED-A609-F4D4700ED11F}" srcOrd="1" destOrd="0" presId="urn:microsoft.com/office/officeart/2005/8/layout/hList1"/>
    <dgm:cxn modelId="{7EC19DD8-F28E-487F-BCFF-EB7F762FC6C0}" type="presParOf" srcId="{6390AC80-E1FD-4A80-B721-1A8A58045B83}" destId="{66543387-94DB-4381-8E4F-D8434CC9FA39}" srcOrd="1" destOrd="0" presId="urn:microsoft.com/office/officeart/2005/8/layout/hList1"/>
    <dgm:cxn modelId="{50D5E1A9-CB38-42F8-8A93-AA5F2B8A7DA1}" type="presParOf" srcId="{6390AC80-E1FD-4A80-B721-1A8A58045B83}" destId="{0EBC7C1B-3EDA-4796-91B4-EA2F48773AEB}" srcOrd="2" destOrd="0" presId="urn:microsoft.com/office/officeart/2005/8/layout/hList1"/>
    <dgm:cxn modelId="{4002200F-85C3-4A99-9457-582B31C4DFBB}" type="presParOf" srcId="{0EBC7C1B-3EDA-4796-91B4-EA2F48773AEB}" destId="{7D3208D7-FD1A-40A2-B6F0-DD9EAAA9AECF}" srcOrd="0" destOrd="0" presId="urn:microsoft.com/office/officeart/2005/8/layout/hList1"/>
    <dgm:cxn modelId="{01450405-10F3-4366-9AB1-DEF1489EE244}" type="presParOf" srcId="{0EBC7C1B-3EDA-4796-91B4-EA2F48773AEB}" destId="{B7DC9180-1B57-4B5B-9C71-A736617E9B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3E8186-A64F-474D-898E-979537A17C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C8C5D8-E789-4208-9CA2-6C1D9285601B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請款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6BCDEF-E875-4B73-AF3B-A9006AE4AB01}" type="parTrans" cxnId="{EC600CBB-63FB-4826-92E2-2A4F4B986227}">
      <dgm:prSet/>
      <dgm:spPr/>
      <dgm:t>
        <a:bodyPr/>
        <a:lstStyle/>
        <a:p>
          <a:endParaRPr lang="zh-TW" altLang="en-US"/>
        </a:p>
      </dgm:t>
    </dgm:pt>
    <dgm:pt modelId="{58495022-6D32-4889-8506-C492E317F92C}" type="sibTrans" cxnId="{EC600CBB-63FB-4826-92E2-2A4F4B986227}">
      <dgm:prSet/>
      <dgm:spPr/>
      <dgm:t>
        <a:bodyPr/>
        <a:lstStyle/>
        <a:p>
          <a:endParaRPr lang="zh-TW" altLang="en-US"/>
        </a:p>
      </dgm:t>
    </dgm:pt>
    <dgm:pt modelId="{8942DDC6-40CF-4DED-BFC1-B91DC53E8F7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請款函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F7C208-6C20-464E-9312-7800D310658E}" type="parTrans" cxnId="{D5CB6313-B7D7-4244-AF23-AEAAAF3C0B35}">
      <dgm:prSet/>
      <dgm:spPr/>
      <dgm:t>
        <a:bodyPr/>
        <a:lstStyle/>
        <a:p>
          <a:endParaRPr lang="zh-TW" altLang="en-US"/>
        </a:p>
      </dgm:t>
    </dgm:pt>
    <dgm:pt modelId="{B0794194-DF07-4410-9CB9-2B1B32A513DD}" type="sibTrans" cxnId="{D5CB6313-B7D7-4244-AF23-AEAAAF3C0B35}">
      <dgm:prSet/>
      <dgm:spPr/>
      <dgm:t>
        <a:bodyPr/>
        <a:lstStyle/>
        <a:p>
          <a:endParaRPr lang="zh-TW" altLang="en-US"/>
        </a:p>
      </dgm:t>
    </dgm:pt>
    <dgm:pt modelId="{51CFDDE8-C994-498C-A04D-B965E474BF19}">
      <dgm:prSet phldrT="[文字]" custT="1"/>
      <dgm:spPr/>
      <dgm:t>
        <a:bodyPr/>
        <a:lstStyle/>
        <a:p>
          <a:r>
            <a:rPr lang="zh-TW" sz="3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核結</a:t>
          </a:r>
          <a:r>
            <a: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周內</a:t>
          </a:r>
          <a:endParaRPr lang="zh-TW" altLang="en-US" sz="3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D838F1-A8AC-4DFD-804C-99069632C3F9}" type="parTrans" cxnId="{CE3B9B4D-FFAB-4FF2-8AAB-95CD59FB1E3A}">
      <dgm:prSet/>
      <dgm:spPr/>
      <dgm:t>
        <a:bodyPr/>
        <a:lstStyle/>
        <a:p>
          <a:endParaRPr lang="zh-TW" altLang="en-US"/>
        </a:p>
      </dgm:t>
    </dgm:pt>
    <dgm:pt modelId="{3F33C890-5B82-4998-B36D-33BE784B232A}" type="sibTrans" cxnId="{CE3B9B4D-FFAB-4FF2-8AAB-95CD59FB1E3A}">
      <dgm:prSet/>
      <dgm:spPr/>
      <dgm:t>
        <a:bodyPr/>
        <a:lstStyle/>
        <a:p>
          <a:endParaRPr lang="zh-TW" altLang="en-US"/>
        </a:p>
      </dgm:t>
    </dgm:pt>
    <dgm:pt modelId="{15661139-4BC2-4238-98BC-AD6C14CA7C4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核結函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DADE59-BF1F-4F04-9FFF-7FB8FAEB4B69}" type="parTrans" cxnId="{28268D5B-C89D-4A95-8FBD-87A6FEF4F47F}">
      <dgm:prSet/>
      <dgm:spPr/>
      <dgm:t>
        <a:bodyPr/>
        <a:lstStyle/>
        <a:p>
          <a:endParaRPr lang="zh-TW" altLang="en-US"/>
        </a:p>
      </dgm:t>
    </dgm:pt>
    <dgm:pt modelId="{D60EC48C-1308-4AFC-8602-0874CAB12AC6}" type="sibTrans" cxnId="{28268D5B-C89D-4A95-8FBD-87A6FEF4F47F}">
      <dgm:prSet/>
      <dgm:spPr/>
      <dgm:t>
        <a:bodyPr/>
        <a:lstStyle/>
        <a:p>
          <a:endParaRPr lang="zh-TW" altLang="en-US"/>
        </a:p>
      </dgm:t>
    </dgm:pt>
    <dgm:pt modelId="{D1888B51-11E8-4A27-9DD4-C6DE2CB3B5CA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經費核定函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F6A8FD-3BC9-4EC1-AC62-C42F218D9D67}" type="parTrans" cxnId="{38B5D21D-883D-4855-AA4D-B868B318DF34}">
      <dgm:prSet/>
      <dgm:spPr/>
      <dgm:t>
        <a:bodyPr/>
        <a:lstStyle/>
        <a:p>
          <a:endParaRPr lang="zh-TW" altLang="en-US"/>
        </a:p>
      </dgm:t>
    </dgm:pt>
    <dgm:pt modelId="{1C76C9F7-356B-4000-95C7-EB23737EE8B5}" type="sibTrans" cxnId="{38B5D21D-883D-4855-AA4D-B868B318DF34}">
      <dgm:prSet/>
      <dgm:spPr/>
      <dgm:t>
        <a:bodyPr/>
        <a:lstStyle/>
        <a:p>
          <a:endParaRPr lang="zh-TW" altLang="en-US"/>
        </a:p>
      </dgm:t>
    </dgm:pt>
    <dgm:pt modelId="{0B6E4AD5-F450-4B21-A9D5-EEBAC387851D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概算表影本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7A6AB9-7B60-46A7-839D-6DCEAF7E87FD}" type="parTrans" cxnId="{EED9C68B-17CB-4375-8B76-2D8930C77F3D}">
      <dgm:prSet/>
      <dgm:spPr/>
      <dgm:t>
        <a:bodyPr/>
        <a:lstStyle/>
        <a:p>
          <a:endParaRPr lang="zh-TW" altLang="en-US"/>
        </a:p>
      </dgm:t>
    </dgm:pt>
    <dgm:pt modelId="{E8D3D08F-CD5E-47E3-B60C-184FB115A54B}" type="sibTrans" cxnId="{EED9C68B-17CB-4375-8B76-2D8930C77F3D}">
      <dgm:prSet/>
      <dgm:spPr/>
      <dgm:t>
        <a:bodyPr/>
        <a:lstStyle/>
        <a:p>
          <a:endParaRPr lang="zh-TW" altLang="en-US"/>
        </a:p>
      </dgm:t>
    </dgm:pt>
    <dgm:pt modelId="{B790DFC2-7456-4771-BDDD-FDB944AE60DE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自行收納款項統一收據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3ED705-CB6A-41FC-815F-226B0EB07B85}" type="parTrans" cxnId="{3A6B4CCE-B32B-48F5-ABC6-D3ECF0355DB8}">
      <dgm:prSet/>
      <dgm:spPr/>
      <dgm:t>
        <a:bodyPr/>
        <a:lstStyle/>
        <a:p>
          <a:endParaRPr lang="zh-TW" altLang="en-US"/>
        </a:p>
      </dgm:t>
    </dgm:pt>
    <dgm:pt modelId="{BDDDF9FA-4EFA-43C6-8AF5-C4A114219EAB}" type="sibTrans" cxnId="{3A6B4CCE-B32B-48F5-ABC6-D3ECF0355DB8}">
      <dgm:prSet/>
      <dgm:spPr/>
      <dgm:t>
        <a:bodyPr/>
        <a:lstStyle/>
        <a:p>
          <a:endParaRPr lang="zh-TW" altLang="en-US"/>
        </a:p>
      </dgm:t>
    </dgm:pt>
    <dgm:pt modelId="{FC3001AE-41FD-43D8-A0DD-320AD245005C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收支結算表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20EADA-8E9E-4EAF-875B-7E27BD100239}" type="parTrans" cxnId="{360CB26A-A68F-46A8-BEAE-98A318DBB9D6}">
      <dgm:prSet/>
      <dgm:spPr/>
      <dgm:t>
        <a:bodyPr/>
        <a:lstStyle/>
        <a:p>
          <a:endParaRPr lang="zh-TW" altLang="en-US"/>
        </a:p>
      </dgm:t>
    </dgm:pt>
    <dgm:pt modelId="{7C495623-F261-43CE-B657-2EA41A743CBB}" type="sibTrans" cxnId="{360CB26A-A68F-46A8-BEAE-98A318DBB9D6}">
      <dgm:prSet/>
      <dgm:spPr/>
      <dgm:t>
        <a:bodyPr/>
        <a:lstStyle/>
        <a:p>
          <a:endParaRPr lang="zh-TW" altLang="en-US"/>
        </a:p>
      </dgm:t>
    </dgm:pt>
    <dgm:pt modelId="{A518C23E-9720-4A73-A191-C91B402CC55A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賸餘款繳回證明</a:t>
          </a:r>
          <a:r>
            <a:rPr 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無賸餘款免附</a:t>
          </a:r>
          <a:r>
            <a:rPr 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D32D73-F0CF-4844-BDB5-3C3FFBB117BA}" type="parTrans" cxnId="{98A8D6B4-461B-4C31-A612-B52CEB51B0F4}">
      <dgm:prSet/>
      <dgm:spPr/>
      <dgm:t>
        <a:bodyPr/>
        <a:lstStyle/>
        <a:p>
          <a:endParaRPr lang="zh-TW" altLang="en-US"/>
        </a:p>
      </dgm:t>
    </dgm:pt>
    <dgm:pt modelId="{37639F82-9644-487E-9E8A-230A42253070}" type="sibTrans" cxnId="{98A8D6B4-461B-4C31-A612-B52CEB51B0F4}">
      <dgm:prSet/>
      <dgm:spPr/>
      <dgm:t>
        <a:bodyPr/>
        <a:lstStyle/>
        <a:p>
          <a:endParaRPr lang="zh-TW" altLang="en-US"/>
        </a:p>
      </dgm:t>
    </dgm:pt>
    <dgm:pt modelId="{6390AC80-E1FD-4A80-B721-1A8A58045B83}" type="pres">
      <dgm:prSet presAssocID="{173E8186-A64F-474D-898E-979537A17C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1D3967-F7AB-4453-9042-036BF548612C}" type="pres">
      <dgm:prSet presAssocID="{ABC8C5D8-E789-4208-9CA2-6C1D9285601B}" presName="composite" presStyleCnt="0"/>
      <dgm:spPr/>
    </dgm:pt>
    <dgm:pt modelId="{2641383E-F724-475B-B346-804580273EB1}" type="pres">
      <dgm:prSet presAssocID="{ABC8C5D8-E789-4208-9CA2-6C1D928560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D2ADC1-7E82-4DED-A609-F4D4700ED11F}" type="pres">
      <dgm:prSet presAssocID="{ABC8C5D8-E789-4208-9CA2-6C1D928560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543387-94DB-4381-8E4F-D8434CC9FA39}" type="pres">
      <dgm:prSet presAssocID="{58495022-6D32-4889-8506-C492E317F92C}" presName="space" presStyleCnt="0"/>
      <dgm:spPr/>
    </dgm:pt>
    <dgm:pt modelId="{0EBC7C1B-3EDA-4796-91B4-EA2F48773AEB}" type="pres">
      <dgm:prSet presAssocID="{51CFDDE8-C994-498C-A04D-B965E474BF19}" presName="composite" presStyleCnt="0"/>
      <dgm:spPr/>
    </dgm:pt>
    <dgm:pt modelId="{7D3208D7-FD1A-40A2-B6F0-DD9EAAA9AECF}" type="pres">
      <dgm:prSet presAssocID="{51CFDDE8-C994-498C-A04D-B965E474BF1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DC9180-1B57-4B5B-9C71-A736617E9B6B}" type="pres">
      <dgm:prSet presAssocID="{51CFDDE8-C994-498C-A04D-B965E474BF1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ED9C68B-17CB-4375-8B76-2D8930C77F3D}" srcId="{ABC8C5D8-E789-4208-9CA2-6C1D9285601B}" destId="{0B6E4AD5-F450-4B21-A9D5-EEBAC387851D}" srcOrd="2" destOrd="0" parTransId="{3E7A6AB9-7B60-46A7-839D-6DCEAF7E87FD}" sibTransId="{E8D3D08F-CD5E-47E3-B60C-184FB115A54B}"/>
    <dgm:cxn modelId="{D5CB6313-B7D7-4244-AF23-AEAAAF3C0B35}" srcId="{ABC8C5D8-E789-4208-9CA2-6C1D9285601B}" destId="{8942DDC6-40CF-4DED-BFC1-B91DC53E8F74}" srcOrd="0" destOrd="0" parTransId="{C2F7C208-6C20-464E-9312-7800D310658E}" sibTransId="{B0794194-DF07-4410-9CB9-2B1B32A513DD}"/>
    <dgm:cxn modelId="{D0002297-4CCF-449B-A0CA-E5933805C432}" type="presOf" srcId="{ABC8C5D8-E789-4208-9CA2-6C1D9285601B}" destId="{2641383E-F724-475B-B346-804580273EB1}" srcOrd="0" destOrd="0" presId="urn:microsoft.com/office/officeart/2005/8/layout/hList1"/>
    <dgm:cxn modelId="{98A8D6B4-461B-4C31-A612-B52CEB51B0F4}" srcId="{51CFDDE8-C994-498C-A04D-B965E474BF19}" destId="{A518C23E-9720-4A73-A191-C91B402CC55A}" srcOrd="2" destOrd="0" parTransId="{80D32D73-F0CF-4844-BDB5-3C3FFBB117BA}" sibTransId="{37639F82-9644-487E-9E8A-230A42253070}"/>
    <dgm:cxn modelId="{EC600CBB-63FB-4826-92E2-2A4F4B986227}" srcId="{173E8186-A64F-474D-898E-979537A17CCA}" destId="{ABC8C5D8-E789-4208-9CA2-6C1D9285601B}" srcOrd="0" destOrd="0" parTransId="{276BCDEF-E875-4B73-AF3B-A9006AE4AB01}" sibTransId="{58495022-6D32-4889-8506-C492E317F92C}"/>
    <dgm:cxn modelId="{AEAC51B1-A825-490D-9A53-FC32D248E8D9}" type="presOf" srcId="{173E8186-A64F-474D-898E-979537A17CCA}" destId="{6390AC80-E1FD-4A80-B721-1A8A58045B83}" srcOrd="0" destOrd="0" presId="urn:microsoft.com/office/officeart/2005/8/layout/hList1"/>
    <dgm:cxn modelId="{F90B1989-22A4-4915-B537-5D14E5586BDF}" type="presOf" srcId="{0B6E4AD5-F450-4B21-A9D5-EEBAC387851D}" destId="{3AD2ADC1-7E82-4DED-A609-F4D4700ED11F}" srcOrd="0" destOrd="2" presId="urn:microsoft.com/office/officeart/2005/8/layout/hList1"/>
    <dgm:cxn modelId="{38B5D21D-883D-4855-AA4D-B868B318DF34}" srcId="{ABC8C5D8-E789-4208-9CA2-6C1D9285601B}" destId="{D1888B51-11E8-4A27-9DD4-C6DE2CB3B5CA}" srcOrd="1" destOrd="0" parTransId="{74F6A8FD-3BC9-4EC1-AC62-C42F218D9D67}" sibTransId="{1C76C9F7-356B-4000-95C7-EB23737EE8B5}"/>
    <dgm:cxn modelId="{EBD37CAA-FE1F-4DC2-A190-C3190C666C25}" type="presOf" srcId="{D1888B51-11E8-4A27-9DD4-C6DE2CB3B5CA}" destId="{3AD2ADC1-7E82-4DED-A609-F4D4700ED11F}" srcOrd="0" destOrd="1" presId="urn:microsoft.com/office/officeart/2005/8/layout/hList1"/>
    <dgm:cxn modelId="{3B425C56-90F1-4995-989B-2A62678D2C72}" type="presOf" srcId="{51CFDDE8-C994-498C-A04D-B965E474BF19}" destId="{7D3208D7-FD1A-40A2-B6F0-DD9EAAA9AECF}" srcOrd="0" destOrd="0" presId="urn:microsoft.com/office/officeart/2005/8/layout/hList1"/>
    <dgm:cxn modelId="{360CB26A-A68F-46A8-BEAE-98A318DBB9D6}" srcId="{51CFDDE8-C994-498C-A04D-B965E474BF19}" destId="{FC3001AE-41FD-43D8-A0DD-320AD245005C}" srcOrd="1" destOrd="0" parTransId="{A720EADA-8E9E-4EAF-875B-7E27BD100239}" sibTransId="{7C495623-F261-43CE-B657-2EA41A743CBB}"/>
    <dgm:cxn modelId="{E9EAEE6D-5AF8-4E79-8962-A22B9851EB4B}" type="presOf" srcId="{8942DDC6-40CF-4DED-BFC1-B91DC53E8F74}" destId="{3AD2ADC1-7E82-4DED-A609-F4D4700ED11F}" srcOrd="0" destOrd="0" presId="urn:microsoft.com/office/officeart/2005/8/layout/hList1"/>
    <dgm:cxn modelId="{5C66E037-E6E5-435A-8841-2F1273EBDE1C}" type="presOf" srcId="{A518C23E-9720-4A73-A191-C91B402CC55A}" destId="{B7DC9180-1B57-4B5B-9C71-A736617E9B6B}" srcOrd="0" destOrd="2" presId="urn:microsoft.com/office/officeart/2005/8/layout/hList1"/>
    <dgm:cxn modelId="{E4F07FE8-78F6-4E1C-B001-CD046F2277AF}" type="presOf" srcId="{15661139-4BC2-4238-98BC-AD6C14CA7C4F}" destId="{B7DC9180-1B57-4B5B-9C71-A736617E9B6B}" srcOrd="0" destOrd="0" presId="urn:microsoft.com/office/officeart/2005/8/layout/hList1"/>
    <dgm:cxn modelId="{60CD04E8-3FAE-4DFB-AF36-28CDF50D30DD}" type="presOf" srcId="{FC3001AE-41FD-43D8-A0DD-320AD245005C}" destId="{B7DC9180-1B57-4B5B-9C71-A736617E9B6B}" srcOrd="0" destOrd="1" presId="urn:microsoft.com/office/officeart/2005/8/layout/hList1"/>
    <dgm:cxn modelId="{28268D5B-C89D-4A95-8FBD-87A6FEF4F47F}" srcId="{51CFDDE8-C994-498C-A04D-B965E474BF19}" destId="{15661139-4BC2-4238-98BC-AD6C14CA7C4F}" srcOrd="0" destOrd="0" parTransId="{27DADE59-BF1F-4F04-9FFF-7FB8FAEB4B69}" sibTransId="{D60EC48C-1308-4AFC-8602-0874CAB12AC6}"/>
    <dgm:cxn modelId="{3A6B4CCE-B32B-48F5-ABC6-D3ECF0355DB8}" srcId="{ABC8C5D8-E789-4208-9CA2-6C1D9285601B}" destId="{B790DFC2-7456-4771-BDDD-FDB944AE60DE}" srcOrd="3" destOrd="0" parTransId="{DC3ED705-CB6A-41FC-815F-226B0EB07B85}" sibTransId="{BDDDF9FA-4EFA-43C6-8AF5-C4A114219EAB}"/>
    <dgm:cxn modelId="{E9C37160-160E-40B4-B293-8CD63BF553F8}" type="presOf" srcId="{B790DFC2-7456-4771-BDDD-FDB944AE60DE}" destId="{3AD2ADC1-7E82-4DED-A609-F4D4700ED11F}" srcOrd="0" destOrd="3" presId="urn:microsoft.com/office/officeart/2005/8/layout/hList1"/>
    <dgm:cxn modelId="{CE3B9B4D-FFAB-4FF2-8AAB-95CD59FB1E3A}" srcId="{173E8186-A64F-474D-898E-979537A17CCA}" destId="{51CFDDE8-C994-498C-A04D-B965E474BF19}" srcOrd="1" destOrd="0" parTransId="{DCD838F1-A8AC-4DFD-804C-99069632C3F9}" sibTransId="{3F33C890-5B82-4998-B36D-33BE784B232A}"/>
    <dgm:cxn modelId="{747A3559-FFC9-4A79-AE81-42211839A0CD}" type="presParOf" srcId="{6390AC80-E1FD-4A80-B721-1A8A58045B83}" destId="{041D3967-F7AB-4453-9042-036BF548612C}" srcOrd="0" destOrd="0" presId="urn:microsoft.com/office/officeart/2005/8/layout/hList1"/>
    <dgm:cxn modelId="{613BF88F-697C-4602-BB6A-F8E99C9B1A58}" type="presParOf" srcId="{041D3967-F7AB-4453-9042-036BF548612C}" destId="{2641383E-F724-475B-B346-804580273EB1}" srcOrd="0" destOrd="0" presId="urn:microsoft.com/office/officeart/2005/8/layout/hList1"/>
    <dgm:cxn modelId="{42552148-8B03-4641-9415-9791FA64E3E5}" type="presParOf" srcId="{041D3967-F7AB-4453-9042-036BF548612C}" destId="{3AD2ADC1-7E82-4DED-A609-F4D4700ED11F}" srcOrd="1" destOrd="0" presId="urn:microsoft.com/office/officeart/2005/8/layout/hList1"/>
    <dgm:cxn modelId="{7EC19DD8-F28E-487F-BCFF-EB7F762FC6C0}" type="presParOf" srcId="{6390AC80-E1FD-4A80-B721-1A8A58045B83}" destId="{66543387-94DB-4381-8E4F-D8434CC9FA39}" srcOrd="1" destOrd="0" presId="urn:microsoft.com/office/officeart/2005/8/layout/hList1"/>
    <dgm:cxn modelId="{50D5E1A9-CB38-42F8-8A93-AA5F2B8A7DA1}" type="presParOf" srcId="{6390AC80-E1FD-4A80-B721-1A8A58045B83}" destId="{0EBC7C1B-3EDA-4796-91B4-EA2F48773AEB}" srcOrd="2" destOrd="0" presId="urn:microsoft.com/office/officeart/2005/8/layout/hList1"/>
    <dgm:cxn modelId="{4002200F-85C3-4A99-9457-582B31C4DFBB}" type="presParOf" srcId="{0EBC7C1B-3EDA-4796-91B4-EA2F48773AEB}" destId="{7D3208D7-FD1A-40A2-B6F0-DD9EAAA9AECF}" srcOrd="0" destOrd="0" presId="urn:microsoft.com/office/officeart/2005/8/layout/hList1"/>
    <dgm:cxn modelId="{01450405-10F3-4366-9AB1-DEF1489EE244}" type="presParOf" srcId="{0EBC7C1B-3EDA-4796-91B4-EA2F48773AEB}" destId="{B7DC9180-1B57-4B5B-9C71-A736617E9B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DA74C-5F85-4D77-9DB9-898383200745}">
      <dsp:nvSpPr>
        <dsp:cNvPr id="0" name=""/>
        <dsp:cNvSpPr/>
      </dsp:nvSpPr>
      <dsp:spPr>
        <a:xfrm>
          <a:off x="0" y="0"/>
          <a:ext cx="8777057" cy="1298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一、補助款申請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85222" y="0"/>
        <a:ext cx="6891834" cy="1298108"/>
      </dsp:txXfrm>
    </dsp:sp>
    <dsp:sp modelId="{0B5532CC-01F0-4D92-9DF8-EC62B7715137}">
      <dsp:nvSpPr>
        <dsp:cNvPr id="0" name=""/>
        <dsp:cNvSpPr/>
      </dsp:nvSpPr>
      <dsp:spPr>
        <a:xfrm>
          <a:off x="129810" y="129810"/>
          <a:ext cx="1755411" cy="10384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F34592-9241-44AC-8113-376F69C679F8}">
      <dsp:nvSpPr>
        <dsp:cNvPr id="0" name=""/>
        <dsp:cNvSpPr/>
      </dsp:nvSpPr>
      <dsp:spPr>
        <a:xfrm>
          <a:off x="0" y="1427918"/>
          <a:ext cx="8777057" cy="1298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二、申請流程與文件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85222" y="1427918"/>
        <a:ext cx="6891834" cy="1298108"/>
      </dsp:txXfrm>
    </dsp:sp>
    <dsp:sp modelId="{E8D30EED-814D-49AA-9E2D-06A5229D53C4}">
      <dsp:nvSpPr>
        <dsp:cNvPr id="0" name=""/>
        <dsp:cNvSpPr/>
      </dsp:nvSpPr>
      <dsp:spPr>
        <a:xfrm>
          <a:off x="129810" y="1557729"/>
          <a:ext cx="1755411" cy="10384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573E1B-006C-411D-97ED-2E33E29F674B}">
      <dsp:nvSpPr>
        <dsp:cNvPr id="0" name=""/>
        <dsp:cNvSpPr/>
      </dsp:nvSpPr>
      <dsp:spPr>
        <a:xfrm>
          <a:off x="0" y="2855837"/>
          <a:ext cx="8777057" cy="1298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三</a:t>
          </a: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、履約與管理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85222" y="2855837"/>
        <a:ext cx="6891834" cy="1298108"/>
      </dsp:txXfrm>
    </dsp:sp>
    <dsp:sp modelId="{C468B50C-02EC-4C54-871E-0E9E4AC523D4}">
      <dsp:nvSpPr>
        <dsp:cNvPr id="0" name=""/>
        <dsp:cNvSpPr/>
      </dsp:nvSpPr>
      <dsp:spPr>
        <a:xfrm>
          <a:off x="129810" y="2985648"/>
          <a:ext cx="1755411" cy="10384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457AE4-A18D-429C-9DBF-E95A144A1E75}">
      <dsp:nvSpPr>
        <dsp:cNvPr id="0" name=""/>
        <dsp:cNvSpPr/>
      </dsp:nvSpPr>
      <dsp:spPr>
        <a:xfrm>
          <a:off x="0" y="4283756"/>
          <a:ext cx="8777057" cy="1298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四、經費核結與驗收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85222" y="4283756"/>
        <a:ext cx="6891834" cy="1298108"/>
      </dsp:txXfrm>
    </dsp:sp>
    <dsp:sp modelId="{0AA4B97C-29D8-4577-9C94-96C8C713059C}">
      <dsp:nvSpPr>
        <dsp:cNvPr id="0" name=""/>
        <dsp:cNvSpPr/>
      </dsp:nvSpPr>
      <dsp:spPr>
        <a:xfrm>
          <a:off x="129810" y="4413567"/>
          <a:ext cx="1755411" cy="10384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8998C-9C01-4675-B92C-0F364EF7A316}">
      <dsp:nvSpPr>
        <dsp:cNvPr id="0" name=""/>
        <dsp:cNvSpPr/>
      </dsp:nvSpPr>
      <dsp:spPr>
        <a:xfrm>
          <a:off x="9828765" y="4511439"/>
          <a:ext cx="1000930" cy="47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20"/>
              </a:lnTo>
              <a:lnTo>
                <a:pt x="1000930" y="324620"/>
              </a:lnTo>
              <a:lnTo>
                <a:pt x="1000930" y="47635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5A9C-F3E7-4BB8-A433-0F391CD24284}">
      <dsp:nvSpPr>
        <dsp:cNvPr id="0" name=""/>
        <dsp:cNvSpPr/>
      </dsp:nvSpPr>
      <dsp:spPr>
        <a:xfrm>
          <a:off x="8827834" y="4511439"/>
          <a:ext cx="1000930" cy="476352"/>
        </a:xfrm>
        <a:custGeom>
          <a:avLst/>
          <a:gdLst/>
          <a:ahLst/>
          <a:cxnLst/>
          <a:rect l="0" t="0" r="0" b="0"/>
          <a:pathLst>
            <a:path>
              <a:moveTo>
                <a:pt x="1000930" y="0"/>
              </a:moveTo>
              <a:lnTo>
                <a:pt x="1000930" y="324620"/>
              </a:lnTo>
              <a:lnTo>
                <a:pt x="0" y="324620"/>
              </a:lnTo>
              <a:lnTo>
                <a:pt x="0" y="47635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874A9-3EB2-4B40-A0AD-E06384C94CF7}">
      <dsp:nvSpPr>
        <dsp:cNvPr id="0" name=""/>
        <dsp:cNvSpPr/>
      </dsp:nvSpPr>
      <dsp:spPr>
        <a:xfrm>
          <a:off x="6825973" y="2995028"/>
          <a:ext cx="3002792" cy="47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20"/>
              </a:lnTo>
              <a:lnTo>
                <a:pt x="3002792" y="324620"/>
              </a:lnTo>
              <a:lnTo>
                <a:pt x="3002792" y="47635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21150-E2F0-4F1E-BF50-C16F76411719}">
      <dsp:nvSpPr>
        <dsp:cNvPr id="0" name=""/>
        <dsp:cNvSpPr/>
      </dsp:nvSpPr>
      <dsp:spPr>
        <a:xfrm>
          <a:off x="3823180" y="4511439"/>
          <a:ext cx="3002792" cy="47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20"/>
              </a:lnTo>
              <a:lnTo>
                <a:pt x="3002792" y="324620"/>
              </a:lnTo>
              <a:lnTo>
                <a:pt x="3002792" y="47635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19AEB-80D3-4DA6-805B-B14163DA1F71}">
      <dsp:nvSpPr>
        <dsp:cNvPr id="0" name=""/>
        <dsp:cNvSpPr/>
      </dsp:nvSpPr>
      <dsp:spPr>
        <a:xfrm>
          <a:off x="3823180" y="4511439"/>
          <a:ext cx="1000930" cy="47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20"/>
              </a:lnTo>
              <a:lnTo>
                <a:pt x="1000930" y="324620"/>
              </a:lnTo>
              <a:lnTo>
                <a:pt x="1000930" y="47635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7A30F-B24B-40A6-B87E-F88549A66329}">
      <dsp:nvSpPr>
        <dsp:cNvPr id="0" name=""/>
        <dsp:cNvSpPr/>
      </dsp:nvSpPr>
      <dsp:spPr>
        <a:xfrm>
          <a:off x="2822249" y="4511439"/>
          <a:ext cx="1000930" cy="476352"/>
        </a:xfrm>
        <a:custGeom>
          <a:avLst/>
          <a:gdLst/>
          <a:ahLst/>
          <a:cxnLst/>
          <a:rect l="0" t="0" r="0" b="0"/>
          <a:pathLst>
            <a:path>
              <a:moveTo>
                <a:pt x="1000930" y="0"/>
              </a:moveTo>
              <a:lnTo>
                <a:pt x="1000930" y="324620"/>
              </a:lnTo>
              <a:lnTo>
                <a:pt x="0" y="324620"/>
              </a:lnTo>
              <a:lnTo>
                <a:pt x="0" y="47635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1DB6A-BDC9-4CCE-B834-405D8B3B5F45}">
      <dsp:nvSpPr>
        <dsp:cNvPr id="0" name=""/>
        <dsp:cNvSpPr/>
      </dsp:nvSpPr>
      <dsp:spPr>
        <a:xfrm>
          <a:off x="820387" y="4511439"/>
          <a:ext cx="3002792" cy="476352"/>
        </a:xfrm>
        <a:custGeom>
          <a:avLst/>
          <a:gdLst/>
          <a:ahLst/>
          <a:cxnLst/>
          <a:rect l="0" t="0" r="0" b="0"/>
          <a:pathLst>
            <a:path>
              <a:moveTo>
                <a:pt x="3002792" y="0"/>
              </a:moveTo>
              <a:lnTo>
                <a:pt x="3002792" y="324620"/>
              </a:lnTo>
              <a:lnTo>
                <a:pt x="0" y="324620"/>
              </a:lnTo>
              <a:lnTo>
                <a:pt x="0" y="47635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81F5E-A8A3-46E8-8D28-FC0E4FB1801F}">
      <dsp:nvSpPr>
        <dsp:cNvPr id="0" name=""/>
        <dsp:cNvSpPr/>
      </dsp:nvSpPr>
      <dsp:spPr>
        <a:xfrm>
          <a:off x="3823180" y="2995028"/>
          <a:ext cx="3002792" cy="476352"/>
        </a:xfrm>
        <a:custGeom>
          <a:avLst/>
          <a:gdLst/>
          <a:ahLst/>
          <a:cxnLst/>
          <a:rect l="0" t="0" r="0" b="0"/>
          <a:pathLst>
            <a:path>
              <a:moveTo>
                <a:pt x="3002792" y="0"/>
              </a:moveTo>
              <a:lnTo>
                <a:pt x="3002792" y="324620"/>
              </a:lnTo>
              <a:lnTo>
                <a:pt x="0" y="324620"/>
              </a:lnTo>
              <a:lnTo>
                <a:pt x="0" y="47635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F8FB6-02DC-46D4-AA6D-E6AF43456D9F}">
      <dsp:nvSpPr>
        <dsp:cNvPr id="0" name=""/>
        <dsp:cNvSpPr/>
      </dsp:nvSpPr>
      <dsp:spPr>
        <a:xfrm>
          <a:off x="6007029" y="1954970"/>
          <a:ext cx="1637886" cy="1040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0F1F36-17E9-4CB1-9F0F-1BBD2AE489F9}">
      <dsp:nvSpPr>
        <dsp:cNvPr id="0" name=""/>
        <dsp:cNvSpPr/>
      </dsp:nvSpPr>
      <dsp:spPr>
        <a:xfrm>
          <a:off x="6189017" y="2127858"/>
          <a:ext cx="1637886" cy="1040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經費來源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219479" y="2158320"/>
        <a:ext cx="1576962" cy="979134"/>
      </dsp:txXfrm>
    </dsp:sp>
    <dsp:sp modelId="{C79BF2B4-4549-457E-A17B-FE92F9064E39}">
      <dsp:nvSpPr>
        <dsp:cNvPr id="0" name=""/>
        <dsp:cNvSpPr/>
      </dsp:nvSpPr>
      <dsp:spPr>
        <a:xfrm>
          <a:off x="3004237" y="3471380"/>
          <a:ext cx="1637886" cy="1040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0ACFDD-3C01-4D21-A0FE-AFD70E2D12A3}">
      <dsp:nvSpPr>
        <dsp:cNvPr id="0" name=""/>
        <dsp:cNvSpPr/>
      </dsp:nvSpPr>
      <dsp:spPr>
        <a:xfrm>
          <a:off x="3186224" y="3644268"/>
          <a:ext cx="1637886" cy="1040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局補助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16686" y="3674730"/>
        <a:ext cx="1576962" cy="979134"/>
      </dsp:txXfrm>
    </dsp:sp>
    <dsp:sp modelId="{429AAB52-8D55-4B69-B6E2-3AF06A2DF899}">
      <dsp:nvSpPr>
        <dsp:cNvPr id="0" name=""/>
        <dsp:cNvSpPr/>
      </dsp:nvSpPr>
      <dsp:spPr>
        <a:xfrm>
          <a:off x="1444" y="4987791"/>
          <a:ext cx="1637886" cy="1040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1EAA9-5222-4A58-BCD9-09B8F7A0AFA1}">
      <dsp:nvSpPr>
        <dsp:cNvPr id="0" name=""/>
        <dsp:cNvSpPr/>
      </dsp:nvSpPr>
      <dsp:spPr>
        <a:xfrm>
          <a:off x="183431" y="5160679"/>
          <a:ext cx="1637886" cy="1040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門窗更新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3893" y="5191141"/>
        <a:ext cx="1576962" cy="979134"/>
      </dsp:txXfrm>
    </dsp:sp>
    <dsp:sp modelId="{AD027809-7DE5-454D-AB85-5500A96D7556}">
      <dsp:nvSpPr>
        <dsp:cNvPr id="0" name=""/>
        <dsp:cNvSpPr/>
      </dsp:nvSpPr>
      <dsp:spPr>
        <a:xfrm>
          <a:off x="2003306" y="4987791"/>
          <a:ext cx="1637886" cy="1040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B43E6A-0B79-4960-9E90-8313A4BD8C05}">
      <dsp:nvSpPr>
        <dsp:cNvPr id="0" name=""/>
        <dsp:cNvSpPr/>
      </dsp:nvSpPr>
      <dsp:spPr>
        <a:xfrm>
          <a:off x="2185293" y="5160679"/>
          <a:ext cx="1637886" cy="1040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室內遮陽、隔熱及降溫設備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15755" y="5191141"/>
        <a:ext cx="1576962" cy="979134"/>
      </dsp:txXfrm>
    </dsp:sp>
    <dsp:sp modelId="{429EA569-1807-4FB3-B55C-ACAC9DA7F8DA}">
      <dsp:nvSpPr>
        <dsp:cNvPr id="0" name=""/>
        <dsp:cNvSpPr/>
      </dsp:nvSpPr>
      <dsp:spPr>
        <a:xfrm>
          <a:off x="4005167" y="4987791"/>
          <a:ext cx="1637886" cy="1040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DAACA3-9DD5-4C29-92EB-579927210A70}">
      <dsp:nvSpPr>
        <dsp:cNvPr id="0" name=""/>
        <dsp:cNvSpPr/>
      </dsp:nvSpPr>
      <dsp:spPr>
        <a:xfrm>
          <a:off x="4187155" y="5160679"/>
          <a:ext cx="1637886" cy="1040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專科教室設備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17617" y="5191141"/>
        <a:ext cx="1576962" cy="979134"/>
      </dsp:txXfrm>
    </dsp:sp>
    <dsp:sp modelId="{08CF3CD4-B069-4EF0-A9D4-66E1C4FF6527}">
      <dsp:nvSpPr>
        <dsp:cNvPr id="0" name=""/>
        <dsp:cNvSpPr/>
      </dsp:nvSpPr>
      <dsp:spPr>
        <a:xfrm>
          <a:off x="6007029" y="4987791"/>
          <a:ext cx="1637886" cy="1040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4BE951-B602-4ED5-8484-06AEC8B66B0D}">
      <dsp:nvSpPr>
        <dsp:cNvPr id="0" name=""/>
        <dsp:cNvSpPr/>
      </dsp:nvSpPr>
      <dsp:spPr>
        <a:xfrm>
          <a:off x="6189017" y="5160679"/>
          <a:ext cx="1637886" cy="1040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其它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219479" y="5191141"/>
        <a:ext cx="1576962" cy="979134"/>
      </dsp:txXfrm>
    </dsp:sp>
    <dsp:sp modelId="{0D7D5F9F-D4AB-4F69-9779-5177F8AD8F12}">
      <dsp:nvSpPr>
        <dsp:cNvPr id="0" name=""/>
        <dsp:cNvSpPr/>
      </dsp:nvSpPr>
      <dsp:spPr>
        <a:xfrm>
          <a:off x="9009822" y="3471380"/>
          <a:ext cx="1637886" cy="1040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27BD4D-6A75-4163-997A-0ADC6B86969F}">
      <dsp:nvSpPr>
        <dsp:cNvPr id="0" name=""/>
        <dsp:cNvSpPr/>
      </dsp:nvSpPr>
      <dsp:spPr>
        <a:xfrm>
          <a:off x="9191809" y="3644268"/>
          <a:ext cx="1637886" cy="1040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申請外援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222271" y="3674730"/>
        <a:ext cx="1576962" cy="979134"/>
      </dsp:txXfrm>
    </dsp:sp>
    <dsp:sp modelId="{A10509F5-4195-4BCF-8AA6-704F63D48091}">
      <dsp:nvSpPr>
        <dsp:cNvPr id="0" name=""/>
        <dsp:cNvSpPr/>
      </dsp:nvSpPr>
      <dsp:spPr>
        <a:xfrm>
          <a:off x="8008891" y="4987791"/>
          <a:ext cx="1637886" cy="1040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5AEDFC-29A6-4DD0-940B-B38897B9EE56}">
      <dsp:nvSpPr>
        <dsp:cNvPr id="0" name=""/>
        <dsp:cNvSpPr/>
      </dsp:nvSpPr>
      <dsp:spPr>
        <a:xfrm>
          <a:off x="8190878" y="5160679"/>
          <a:ext cx="1637886" cy="1040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教育局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221340" y="5191141"/>
        <a:ext cx="1576962" cy="979134"/>
      </dsp:txXfrm>
    </dsp:sp>
    <dsp:sp modelId="{08277828-1A46-4E98-A804-6148E7C8BD19}">
      <dsp:nvSpPr>
        <dsp:cNvPr id="0" name=""/>
        <dsp:cNvSpPr/>
      </dsp:nvSpPr>
      <dsp:spPr>
        <a:xfrm>
          <a:off x="10010753" y="4987791"/>
          <a:ext cx="1637886" cy="1040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13FB60-9025-44D6-B6B2-F2E0D938FB5F}">
      <dsp:nvSpPr>
        <dsp:cNvPr id="0" name=""/>
        <dsp:cNvSpPr/>
      </dsp:nvSpPr>
      <dsp:spPr>
        <a:xfrm>
          <a:off x="10192740" y="5160679"/>
          <a:ext cx="1637886" cy="1040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工務局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223202" y="5191141"/>
        <a:ext cx="1576962" cy="979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4960F-9846-492C-AB80-9DD869DC42E1}">
      <dsp:nvSpPr>
        <dsp:cNvPr id="0" name=""/>
        <dsp:cNvSpPr/>
      </dsp:nvSpPr>
      <dsp:spPr>
        <a:xfrm>
          <a:off x="8020483" y="3085931"/>
          <a:ext cx="91440" cy="574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41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548B1-D0BD-4CA5-8E24-E260AED5E495}">
      <dsp:nvSpPr>
        <dsp:cNvPr id="0" name=""/>
        <dsp:cNvSpPr/>
      </dsp:nvSpPr>
      <dsp:spPr>
        <a:xfrm>
          <a:off x="6255738" y="1257362"/>
          <a:ext cx="1810464" cy="57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444"/>
              </a:lnTo>
              <a:lnTo>
                <a:pt x="1810464" y="391444"/>
              </a:lnTo>
              <a:lnTo>
                <a:pt x="1810464" y="57441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D14D7-6E42-4238-8094-26F8730A97B7}">
      <dsp:nvSpPr>
        <dsp:cNvPr id="0" name=""/>
        <dsp:cNvSpPr/>
      </dsp:nvSpPr>
      <dsp:spPr>
        <a:xfrm>
          <a:off x="4445274" y="3085931"/>
          <a:ext cx="1206976" cy="57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444"/>
              </a:lnTo>
              <a:lnTo>
                <a:pt x="1206976" y="391444"/>
              </a:lnTo>
              <a:lnTo>
                <a:pt x="1206976" y="57441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8D624-D292-47AE-ABD1-E71767AB15B1}">
      <dsp:nvSpPr>
        <dsp:cNvPr id="0" name=""/>
        <dsp:cNvSpPr/>
      </dsp:nvSpPr>
      <dsp:spPr>
        <a:xfrm>
          <a:off x="3275843" y="3085931"/>
          <a:ext cx="1169430" cy="574410"/>
        </a:xfrm>
        <a:custGeom>
          <a:avLst/>
          <a:gdLst/>
          <a:ahLst/>
          <a:cxnLst/>
          <a:rect l="0" t="0" r="0" b="0"/>
          <a:pathLst>
            <a:path>
              <a:moveTo>
                <a:pt x="1169430" y="0"/>
              </a:moveTo>
              <a:lnTo>
                <a:pt x="1169430" y="391444"/>
              </a:lnTo>
              <a:lnTo>
                <a:pt x="0" y="391444"/>
              </a:lnTo>
              <a:lnTo>
                <a:pt x="0" y="57441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ABA6A-3F4F-422D-82B3-8E572C1FD7B3}">
      <dsp:nvSpPr>
        <dsp:cNvPr id="0" name=""/>
        <dsp:cNvSpPr/>
      </dsp:nvSpPr>
      <dsp:spPr>
        <a:xfrm>
          <a:off x="4445274" y="1257362"/>
          <a:ext cx="1810464" cy="574410"/>
        </a:xfrm>
        <a:custGeom>
          <a:avLst/>
          <a:gdLst/>
          <a:ahLst/>
          <a:cxnLst/>
          <a:rect l="0" t="0" r="0" b="0"/>
          <a:pathLst>
            <a:path>
              <a:moveTo>
                <a:pt x="1810464" y="0"/>
              </a:moveTo>
              <a:lnTo>
                <a:pt x="1810464" y="391444"/>
              </a:lnTo>
              <a:lnTo>
                <a:pt x="0" y="391444"/>
              </a:lnTo>
              <a:lnTo>
                <a:pt x="0" y="57441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F57B1-7341-49FA-BF81-3A2CECB1BAD4}">
      <dsp:nvSpPr>
        <dsp:cNvPr id="0" name=""/>
        <dsp:cNvSpPr/>
      </dsp:nvSpPr>
      <dsp:spPr>
        <a:xfrm>
          <a:off x="5268212" y="3203"/>
          <a:ext cx="1975052" cy="1254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D6001-DB73-414E-BEA3-F3970E806537}">
      <dsp:nvSpPr>
        <dsp:cNvPr id="0" name=""/>
        <dsp:cNvSpPr/>
      </dsp:nvSpPr>
      <dsp:spPr>
        <a:xfrm>
          <a:off x="5487662" y="211681"/>
          <a:ext cx="1975052" cy="1254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外援單位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24395" y="248414"/>
        <a:ext cx="1901586" cy="1180692"/>
      </dsp:txXfrm>
    </dsp:sp>
    <dsp:sp modelId="{928122B7-24E4-432C-9BE7-FC7DC7BB6076}">
      <dsp:nvSpPr>
        <dsp:cNvPr id="0" name=""/>
        <dsp:cNvSpPr/>
      </dsp:nvSpPr>
      <dsp:spPr>
        <a:xfrm>
          <a:off x="3457747" y="1831773"/>
          <a:ext cx="1975052" cy="1254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DCA3DB-AB84-461C-9835-F96060439938}">
      <dsp:nvSpPr>
        <dsp:cNvPr id="0" name=""/>
        <dsp:cNvSpPr/>
      </dsp:nvSpPr>
      <dsp:spPr>
        <a:xfrm>
          <a:off x="3677198" y="2040250"/>
          <a:ext cx="1975052" cy="1254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教育局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13931" y="2076983"/>
        <a:ext cx="1901586" cy="1180692"/>
      </dsp:txXfrm>
    </dsp:sp>
    <dsp:sp modelId="{9DFBE49E-2E71-42A9-B4A7-CAC6EC898311}">
      <dsp:nvSpPr>
        <dsp:cNvPr id="0" name=""/>
        <dsp:cNvSpPr/>
      </dsp:nvSpPr>
      <dsp:spPr>
        <a:xfrm>
          <a:off x="2288317" y="3660342"/>
          <a:ext cx="1975052" cy="1254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D48676-3259-4365-9C77-D71DBC1EEE57}">
      <dsp:nvSpPr>
        <dsp:cNvPr id="0" name=""/>
        <dsp:cNvSpPr/>
      </dsp:nvSpPr>
      <dsp:spPr>
        <a:xfrm>
          <a:off x="2507767" y="3868819"/>
          <a:ext cx="1975052" cy="1254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什項經費補助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44500" y="3905552"/>
        <a:ext cx="1901586" cy="1180692"/>
      </dsp:txXfrm>
    </dsp:sp>
    <dsp:sp modelId="{F690DB13-007F-4E80-86D3-C4D6BDCAB670}">
      <dsp:nvSpPr>
        <dsp:cNvPr id="0" name=""/>
        <dsp:cNvSpPr/>
      </dsp:nvSpPr>
      <dsp:spPr>
        <a:xfrm>
          <a:off x="4664724" y="3660342"/>
          <a:ext cx="1975052" cy="1254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75961A-85BD-483A-A8EA-E602BE969235}">
      <dsp:nvSpPr>
        <dsp:cNvPr id="0" name=""/>
        <dsp:cNvSpPr/>
      </dsp:nvSpPr>
      <dsp:spPr>
        <a:xfrm>
          <a:off x="4884174" y="3868819"/>
          <a:ext cx="1975052" cy="1254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改善校園環境及教學設備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20907" y="3905552"/>
        <a:ext cx="1901586" cy="1180692"/>
      </dsp:txXfrm>
    </dsp:sp>
    <dsp:sp modelId="{A3CB970A-647C-4AA8-A2BD-0ED3A3C8E205}">
      <dsp:nvSpPr>
        <dsp:cNvPr id="0" name=""/>
        <dsp:cNvSpPr/>
      </dsp:nvSpPr>
      <dsp:spPr>
        <a:xfrm>
          <a:off x="7078676" y="1831773"/>
          <a:ext cx="1975052" cy="1254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D79F5D-0A68-4216-8C94-3F5064AE92D8}">
      <dsp:nvSpPr>
        <dsp:cNvPr id="0" name=""/>
        <dsp:cNvSpPr/>
      </dsp:nvSpPr>
      <dsp:spPr>
        <a:xfrm>
          <a:off x="7298127" y="2040250"/>
          <a:ext cx="1975052" cy="1254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工務局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334860" y="2076983"/>
        <a:ext cx="1901586" cy="1180692"/>
      </dsp:txXfrm>
    </dsp:sp>
    <dsp:sp modelId="{1D2042D5-551A-4228-814D-2D1F4B7D2BEA}">
      <dsp:nvSpPr>
        <dsp:cNvPr id="0" name=""/>
        <dsp:cNvSpPr/>
      </dsp:nvSpPr>
      <dsp:spPr>
        <a:xfrm>
          <a:off x="7078676" y="3660342"/>
          <a:ext cx="1975052" cy="1254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F817A8-B964-47E4-987B-D403D4936452}">
      <dsp:nvSpPr>
        <dsp:cNvPr id="0" name=""/>
        <dsp:cNvSpPr/>
      </dsp:nvSpPr>
      <dsp:spPr>
        <a:xfrm>
          <a:off x="7298127" y="3868819"/>
          <a:ext cx="1975052" cy="1254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地方建設補助款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334860" y="3905552"/>
        <a:ext cx="1901586" cy="1180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FF067-7E80-48B9-AB2A-484A5B326BEB}">
      <dsp:nvSpPr>
        <dsp:cNvPr id="0" name=""/>
        <dsp:cNvSpPr/>
      </dsp:nvSpPr>
      <dsp:spPr>
        <a:xfrm>
          <a:off x="2667" y="822036"/>
          <a:ext cx="2373850" cy="94954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編列預算</a:t>
          </a:r>
          <a:endParaRPr lang="zh-TW" altLang="en-US" sz="2200" kern="1200" dirty="0"/>
        </a:p>
      </dsp:txBody>
      <dsp:txXfrm>
        <a:off x="477437" y="822036"/>
        <a:ext cx="1424310" cy="949540"/>
      </dsp:txXfrm>
    </dsp:sp>
    <dsp:sp modelId="{C9F005AC-CD05-41A7-B534-B334B9C5351D}">
      <dsp:nvSpPr>
        <dsp:cNvPr id="0" name=""/>
        <dsp:cNvSpPr/>
      </dsp:nvSpPr>
      <dsp:spPr>
        <a:xfrm>
          <a:off x="2139132" y="822036"/>
          <a:ext cx="2373850" cy="94954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擬定招標文件</a:t>
          </a:r>
          <a:endParaRPr lang="zh-TW" altLang="en-US" sz="2200" kern="1200" dirty="0"/>
        </a:p>
      </dsp:txBody>
      <dsp:txXfrm>
        <a:off x="2613902" y="822036"/>
        <a:ext cx="1424310" cy="949540"/>
      </dsp:txXfrm>
    </dsp:sp>
    <dsp:sp modelId="{B62DECB1-6DD6-4603-82B2-810C3437B460}">
      <dsp:nvSpPr>
        <dsp:cNvPr id="0" name=""/>
        <dsp:cNvSpPr/>
      </dsp:nvSpPr>
      <dsp:spPr>
        <a:xfrm>
          <a:off x="4275598" y="822036"/>
          <a:ext cx="2373850" cy="94954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招標決標作業</a:t>
          </a:r>
          <a:endParaRPr lang="zh-TW" altLang="en-US" sz="2200" kern="1200" dirty="0"/>
        </a:p>
      </dsp:txBody>
      <dsp:txXfrm>
        <a:off x="4750368" y="822036"/>
        <a:ext cx="1424310" cy="949540"/>
      </dsp:txXfrm>
    </dsp:sp>
    <dsp:sp modelId="{0C5BF332-D8DE-49FF-8EE2-0F02272084B5}">
      <dsp:nvSpPr>
        <dsp:cNvPr id="0" name=""/>
        <dsp:cNvSpPr/>
      </dsp:nvSpPr>
      <dsp:spPr>
        <a:xfrm>
          <a:off x="6412064" y="822036"/>
          <a:ext cx="2373850" cy="94954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履約管理</a:t>
          </a:r>
          <a:endParaRPr lang="zh-TW" altLang="en-US" sz="2200" kern="1200" dirty="0"/>
        </a:p>
      </dsp:txBody>
      <dsp:txXfrm>
        <a:off x="6886834" y="822036"/>
        <a:ext cx="1424310" cy="949540"/>
      </dsp:txXfrm>
    </dsp:sp>
    <dsp:sp modelId="{8BE275F1-61F4-426C-BF31-27E7D3DF313F}">
      <dsp:nvSpPr>
        <dsp:cNvPr id="0" name=""/>
        <dsp:cNvSpPr/>
      </dsp:nvSpPr>
      <dsp:spPr>
        <a:xfrm>
          <a:off x="8548529" y="822036"/>
          <a:ext cx="2373850" cy="94954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其他</a:t>
          </a:r>
          <a:endParaRPr lang="zh-TW" altLang="en-US" sz="2200" kern="1200" dirty="0"/>
        </a:p>
      </dsp:txBody>
      <dsp:txXfrm>
        <a:off x="9023299" y="822036"/>
        <a:ext cx="1424310" cy="949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1383E-F724-475B-B346-804580273EB1}">
      <dsp:nvSpPr>
        <dsp:cNvPr id="0" name=""/>
        <dsp:cNvSpPr/>
      </dsp:nvSpPr>
      <dsp:spPr>
        <a:xfrm>
          <a:off x="47" y="72265"/>
          <a:ext cx="453640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請款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" y="72265"/>
        <a:ext cx="4536401" cy="777600"/>
      </dsp:txXfrm>
    </dsp:sp>
    <dsp:sp modelId="{3AD2ADC1-7E82-4DED-A609-F4D4700ED11F}">
      <dsp:nvSpPr>
        <dsp:cNvPr id="0" name=""/>
        <dsp:cNvSpPr/>
      </dsp:nvSpPr>
      <dsp:spPr>
        <a:xfrm>
          <a:off x="47" y="849865"/>
          <a:ext cx="4536401" cy="3552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請款函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經費核定函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概算表影本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自行收納款項統一收據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" y="849865"/>
        <a:ext cx="4536401" cy="3552887"/>
      </dsp:txXfrm>
    </dsp:sp>
    <dsp:sp modelId="{7D3208D7-FD1A-40A2-B6F0-DD9EAAA9AECF}">
      <dsp:nvSpPr>
        <dsp:cNvPr id="0" name=""/>
        <dsp:cNvSpPr/>
      </dsp:nvSpPr>
      <dsp:spPr>
        <a:xfrm>
          <a:off x="5171544" y="72265"/>
          <a:ext cx="453640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核結</a:t>
          </a:r>
          <a:r>
            <a:rPr lang="en-US" alt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周內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71544" y="72265"/>
        <a:ext cx="4536401" cy="777600"/>
      </dsp:txXfrm>
    </dsp:sp>
    <dsp:sp modelId="{B7DC9180-1B57-4B5B-9C71-A736617E9B6B}">
      <dsp:nvSpPr>
        <dsp:cNvPr id="0" name=""/>
        <dsp:cNvSpPr/>
      </dsp:nvSpPr>
      <dsp:spPr>
        <a:xfrm>
          <a:off x="5171544" y="849865"/>
          <a:ext cx="4536401" cy="3552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核結函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檢具經費核定函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經費撥付函影本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收支結算表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撥款明細表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賸餘款繳回證明</a:t>
          </a:r>
          <a:r>
            <a:rPr 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無賸餘款免附</a:t>
          </a:r>
          <a:r>
            <a:rPr 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71544" y="849865"/>
        <a:ext cx="4536401" cy="3552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1383E-F724-475B-B346-804580273EB1}">
      <dsp:nvSpPr>
        <dsp:cNvPr id="0" name=""/>
        <dsp:cNvSpPr/>
      </dsp:nvSpPr>
      <dsp:spPr>
        <a:xfrm>
          <a:off x="47" y="52196"/>
          <a:ext cx="4536401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請款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" y="52196"/>
        <a:ext cx="4536401" cy="1008000"/>
      </dsp:txXfrm>
    </dsp:sp>
    <dsp:sp modelId="{3AD2ADC1-7E82-4DED-A609-F4D4700ED11F}">
      <dsp:nvSpPr>
        <dsp:cNvPr id="0" name=""/>
        <dsp:cNvSpPr/>
      </dsp:nvSpPr>
      <dsp:spPr>
        <a:xfrm>
          <a:off x="47" y="1060196"/>
          <a:ext cx="4536401" cy="3362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請款函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經費核定函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概算表影本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自行收納款項統一收據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" y="1060196"/>
        <a:ext cx="4536401" cy="3362625"/>
      </dsp:txXfrm>
    </dsp:sp>
    <dsp:sp modelId="{7D3208D7-FD1A-40A2-B6F0-DD9EAAA9AECF}">
      <dsp:nvSpPr>
        <dsp:cNvPr id="0" name=""/>
        <dsp:cNvSpPr/>
      </dsp:nvSpPr>
      <dsp:spPr>
        <a:xfrm>
          <a:off x="5171544" y="52196"/>
          <a:ext cx="4536401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核結</a:t>
          </a:r>
          <a:r>
            <a:rPr lang="en-US" altLang="zh-TW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周內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71544" y="52196"/>
        <a:ext cx="4536401" cy="1008000"/>
      </dsp:txXfrm>
    </dsp:sp>
    <dsp:sp modelId="{B7DC9180-1B57-4B5B-9C71-A736617E9B6B}">
      <dsp:nvSpPr>
        <dsp:cNvPr id="0" name=""/>
        <dsp:cNvSpPr/>
      </dsp:nvSpPr>
      <dsp:spPr>
        <a:xfrm>
          <a:off x="5171544" y="1060196"/>
          <a:ext cx="4536401" cy="3362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核結函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收支結算表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賸餘款繳回證明</a:t>
          </a:r>
          <a:r>
            <a:rPr lang="en-US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無賸餘款免附</a:t>
          </a:r>
          <a:r>
            <a:rPr lang="en-US" sz="3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71544" y="1060196"/>
        <a:ext cx="4536401" cy="3362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yc.edu.tw/home.jsp?id=30&amp;parentpath=0,26,2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14765" y="701964"/>
            <a:ext cx="9435666" cy="105512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/>
              <a:t>補助款</a:t>
            </a:r>
            <a:r>
              <a:rPr lang="zh-TW" altLang="en-US" b="1" dirty="0" smtClean="0"/>
              <a:t>申請履約管理與驗收核</a:t>
            </a:r>
            <a:r>
              <a:rPr lang="zh-TW" altLang="en-US" b="1" dirty="0"/>
              <a:t>結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74898" y="2459053"/>
            <a:ext cx="8915399" cy="1845093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分享人：楊千慧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4304146"/>
            <a:ext cx="11711709" cy="23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8886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4278349" y="93886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採購作業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32986612"/>
              </p:ext>
            </p:extLst>
          </p:nvPr>
        </p:nvGraphicFramePr>
        <p:xfrm>
          <a:off x="535469" y="1002473"/>
          <a:ext cx="10925048" cy="259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871728" y="3019004"/>
            <a:ext cx="1624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蒐集標的資訊 採購資訊中心 營建物價網路查詢 系統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建設工程經費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估價系統</a:t>
            </a:r>
          </a:p>
        </p:txBody>
      </p:sp>
      <p:sp>
        <p:nvSpPr>
          <p:cNvPr id="6" name="矩形 5"/>
          <p:cNvSpPr/>
          <p:nvPr/>
        </p:nvSpPr>
        <p:spPr>
          <a:xfrm>
            <a:off x="2993136" y="3024647"/>
            <a:ext cx="1798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採購類型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案件金額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決定招標方式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標方式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定廠商資格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規格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擬訂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投標須知 契約草案</a:t>
            </a:r>
          </a:p>
        </p:txBody>
      </p:sp>
      <p:sp>
        <p:nvSpPr>
          <p:cNvPr id="7" name="矩形 6"/>
          <p:cNvSpPr/>
          <p:nvPr/>
        </p:nvSpPr>
        <p:spPr>
          <a:xfrm>
            <a:off x="4893093" y="2864549"/>
            <a:ext cx="2209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公告 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領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押標金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投標 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請求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釋疑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異議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處理 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訂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定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底價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開標 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評選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審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會議 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議價 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資格審查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比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減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價格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決標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超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底價決標 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簽約 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保證金 決標公告</a:t>
            </a:r>
          </a:p>
        </p:txBody>
      </p:sp>
      <p:sp>
        <p:nvSpPr>
          <p:cNvPr id="8" name="矩形 7"/>
          <p:cNvSpPr/>
          <p:nvPr/>
        </p:nvSpPr>
        <p:spPr>
          <a:xfrm>
            <a:off x="7204530" y="3049260"/>
            <a:ext cx="1856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轉包、分包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品質管理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施工查核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爭議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仲裁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16738" y="3019004"/>
            <a:ext cx="2041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申訴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固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案採購管理</a:t>
            </a:r>
          </a:p>
        </p:txBody>
      </p:sp>
    </p:spTree>
    <p:extLst>
      <p:ext uri="{BB962C8B-B14F-4D97-AF65-F5344CB8AC3E}">
        <p14:creationId xmlns:p14="http://schemas.microsoft.com/office/powerpoint/2010/main" val="21656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35098" y="1046141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採購金額級距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24427"/>
              </p:ext>
            </p:extLst>
          </p:nvPr>
        </p:nvGraphicFramePr>
        <p:xfrm>
          <a:off x="1875665" y="1739603"/>
          <a:ext cx="8128000" cy="4881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968815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               標的</a:t>
                      </a:r>
                      <a:endParaRPr lang="en-US" altLang="zh-TW" sz="2000" dirty="0" smtClean="0"/>
                    </a:p>
                    <a:p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金額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工程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財務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勞務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688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巨額採購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</a:t>
                      </a:r>
                      <a:r>
                        <a:rPr lang="zh-TW" altLang="en-US" sz="2800" dirty="0" smtClean="0"/>
                        <a:t>億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</a:t>
                      </a:r>
                      <a:r>
                        <a:rPr lang="zh-TW" altLang="en-US" sz="2800" dirty="0" smtClean="0"/>
                        <a:t>億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2000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萬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688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查核金額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5000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萬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5000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萬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1000</a:t>
                      </a:r>
                      <a:r>
                        <a:rPr lang="zh-TW" altLang="en-US" sz="2800" dirty="0" smtClean="0"/>
                        <a:t>萬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688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公告金額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100</a:t>
                      </a:r>
                      <a:r>
                        <a:rPr lang="zh-TW" altLang="en-US" sz="2800" dirty="0" smtClean="0"/>
                        <a:t>萬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100</a:t>
                      </a:r>
                      <a:r>
                        <a:rPr lang="zh-TW" altLang="en-US" sz="2800" dirty="0" smtClean="0"/>
                        <a:t>萬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100</a:t>
                      </a:r>
                      <a:r>
                        <a:rPr lang="zh-TW" altLang="en-US" sz="2800" dirty="0" smtClean="0"/>
                        <a:t>萬</a:t>
                      </a:r>
                    </a:p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688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小額採購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10</a:t>
                      </a:r>
                      <a:r>
                        <a:rPr lang="zh-TW" altLang="en-US" sz="2800" dirty="0" smtClean="0"/>
                        <a:t>萬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10</a:t>
                      </a:r>
                      <a:r>
                        <a:rPr lang="zh-TW" altLang="en-US" sz="2800" dirty="0" smtClean="0"/>
                        <a:t>萬</a:t>
                      </a:r>
                      <a:endParaRPr lang="zh-TW" altLang="en-US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10</a:t>
                      </a:r>
                      <a:r>
                        <a:rPr lang="zh-TW" altLang="en-US" sz="2800" dirty="0" smtClean="0"/>
                        <a:t>萬</a:t>
                      </a:r>
                      <a:endParaRPr lang="zh-TW" altLang="en-US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0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34898" y="112308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政府採購各階段組合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招、投標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t="27868" r="9544" b="2399"/>
          <a:stretch/>
        </p:blipFill>
        <p:spPr>
          <a:xfrm>
            <a:off x="1417320" y="1707860"/>
            <a:ext cx="9070848" cy="498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6378" y="915335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異質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採購的用語</a:t>
            </a:r>
          </a:p>
        </p:txBody>
      </p:sp>
      <p:pic>
        <p:nvPicPr>
          <p:cNvPr id="5" name="圖片 4" descr="常見政府採購錯誤行為態樣解析講義檔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24448" r="41134" b="43647"/>
          <a:stretch/>
        </p:blipFill>
        <p:spPr>
          <a:xfrm>
            <a:off x="1461545" y="1561666"/>
            <a:ext cx="10334215" cy="51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0234" y="84223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底價訂定時機</a:t>
            </a:r>
          </a:p>
        </p:txBody>
      </p:sp>
      <p:pic>
        <p:nvPicPr>
          <p:cNvPr id="4" name="圖片 3" descr="常見政府採購錯誤行為態樣解析講義檔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21908" r="41604" b="42377"/>
          <a:stretch/>
        </p:blipFill>
        <p:spPr>
          <a:xfrm>
            <a:off x="1299834" y="1554480"/>
            <a:ext cx="10358766" cy="523036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778240" y="3355848"/>
            <a:ext cx="227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不建議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4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95856" y="1063812"/>
            <a:ext cx="9268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履約管理爭議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單價調整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錯誤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不考慮廠商單價是否合理而強以機關預算單價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調整廠商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單價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依政府採購法第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款之決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標原則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辦理採購，廠商投標所報總標價未逾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底價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，且無本法第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條所稱部分標價偏低之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不應以機關預算單價調整廠商單價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89020421)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定合理契約單價需注意事項。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(95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28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日工程企字第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09500328320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62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3040" y="1063812"/>
            <a:ext cx="10524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履約能力爭議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承做能力證明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相關經驗或實績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限其取得</a:t>
            </a:r>
            <a:r>
              <a:rPr lang="zh-TW" altLang="en-US" sz="32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期間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截 止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投標期限前數年內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限定其金額或比例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預算金額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之一定比率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開標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送樣品審查合格後方得「</a:t>
            </a:r>
            <a:r>
              <a:rPr lang="zh-TW" altLang="en-US" sz="3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決標後送樣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始簽約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限制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廠商取得相關證照之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人數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投標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當時即必須於指定地區設有分公司或維護站。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信用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證明限於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等標期間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內出具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；信用證明未經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票據交換所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或金融機構承辦人或有權人核章。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10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3040" y="1063812"/>
            <a:ext cx="105247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履約期限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1/5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期限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800" i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完成者。星期例假日、國定假日或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休息日均應計入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800" i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工作天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計者。星期例假日、國定假日或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休息日均應不計入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日天計者。星期例假日、國定假日或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休息日，是否計入，應於契約中明定。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修正工程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契約第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條，日曆天星期例假日、國定假日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或其他休息日是否計入由機關於招標時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載明，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未載明者，均應計入履約期限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廠商延遲履約之處理：可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參照「公共工程廠商延誤履約進度處理要點」 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2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3040" y="1063812"/>
            <a:ext cx="105247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履約期限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(2/5)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延遲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履約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逾期違約金，以日為單位，廠商如未依照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規定期限完工，應按逾期日數，每日依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價金總額千分之一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(?)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計算逾期違約金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但未完成履約之部分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不影響其他已完成</a:t>
            </a:r>
            <a:r>
              <a:rPr lang="zh-TW" altLang="en-US" sz="28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部分之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使用者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i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2800" i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按未完成履約部分之契約價金，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每日依其千分之一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(?)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計算逾期違約金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採部分驗收者，得就該部分之金額計算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逾期違約金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234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6152" y="1566732"/>
            <a:ext cx="105247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履約期限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(3/5)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延遲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履約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逾期違約金之總額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含逾期未改正之違約金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 以契約價金總額之百分之二十為上限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廠商履約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有遲延者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，在遲延中，對於因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不可抗力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而生之損害，亦應負責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廠商未遵守法令致生履約事故者，由廠商負 責。因而遲延履約者，不得據以免責。</a:t>
            </a:r>
          </a:p>
        </p:txBody>
      </p:sp>
    </p:spTree>
    <p:extLst>
      <p:ext uri="{BB962C8B-B14F-4D97-AF65-F5344CB8AC3E}">
        <p14:creationId xmlns:p14="http://schemas.microsoft.com/office/powerpoint/2010/main" val="30892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9216" y="236183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分享內容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749898567"/>
              </p:ext>
            </p:extLst>
          </p:nvPr>
        </p:nvGraphicFramePr>
        <p:xfrm>
          <a:off x="2332902" y="1099126"/>
          <a:ext cx="8777057" cy="558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66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42616" y="201994"/>
            <a:ext cx="1052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履約期限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(4/5)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22443" r="15286" b="3773"/>
          <a:stretch/>
        </p:blipFill>
        <p:spPr>
          <a:xfrm>
            <a:off x="1299834" y="977291"/>
            <a:ext cx="10093590" cy="57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三、履約與管理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2416" y="1061530"/>
            <a:ext cx="1052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工程查驗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1261" y="1880755"/>
            <a:ext cx="88686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查驗之規定及其費用之分擔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驗收人對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財物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隱蔽部分，於必要時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驗或化驗。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驗收人對工程或財物隱蔽部分拆驗或化驗者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拆除、修復或化驗費用之負擔，依契約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。契約未規定者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拆驗或化驗結果與契約規定</a:t>
            </a:r>
            <a:r>
              <a:rPr lang="zh-TW" altLang="en-US" sz="28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該費用由</a:t>
            </a:r>
            <a:r>
              <a:rPr lang="zh-TW" altLang="en-US" sz="2800" i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sz="2400" i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負擔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zh-TW" altLang="en-US" sz="28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，該費用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2800" i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2400" i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負擔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55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5470" y="53174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經費核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結與驗收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6552" y="1412527"/>
            <a:ext cx="9076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日桃教設字第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1040011014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資本門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萬元以下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88800195"/>
              </p:ext>
            </p:extLst>
          </p:nvPr>
        </p:nvGraphicFramePr>
        <p:xfrm>
          <a:off x="1606551" y="2124365"/>
          <a:ext cx="9707993" cy="447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1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5470" y="53174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經費核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結與驗收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6552" y="1412527"/>
            <a:ext cx="8135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日桃教設字第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1040011014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經常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門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417218083"/>
              </p:ext>
            </p:extLst>
          </p:nvPr>
        </p:nvGraphicFramePr>
        <p:xfrm>
          <a:off x="1606551" y="2124365"/>
          <a:ext cx="9707993" cy="447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7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9309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經費核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常見錯誤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043" y="1192076"/>
            <a:ext cx="38679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撥款明細表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第一大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欄位未依補助科目分列及該欄位與第三大欄位是互相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對應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第二大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欄位採購案件同時有工程及設備，設備的金額建議可寫入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(D)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其它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費用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第三大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欄辦理結案時有結餘款請分列呈現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目前大部分的學校都採結案時一併開立支票辦理繳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建議工管費及賸餘款分開開立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，以負數呈現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710545" y="775855"/>
            <a:ext cx="304800" cy="138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664" y="209899"/>
            <a:ext cx="6629400" cy="66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47" y="0"/>
            <a:ext cx="7765326" cy="128089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經費核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常見錯誤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4619" y="1417823"/>
            <a:ext cx="33620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收支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結算表易出錯處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未蓋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關防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核定文號有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誤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計畫概算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金額有誤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479" y="106894"/>
            <a:ext cx="7493374" cy="6441688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8205167" y="812799"/>
            <a:ext cx="994252" cy="267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8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35224" y="676656"/>
            <a:ext cx="7765326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採購八要點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35224" y="2055382"/>
            <a:ext cx="8631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隨時更新政府採購法令知識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善加利用工程會提供之採購文件範本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重要關鍵作業不輕忽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有疑點就洽廠商說明澄清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留意不合情理或可能產生弊端的細節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多詢問或聽取其他專家意見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善用採購作業彈性機制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記取缺失，積極改正</a:t>
            </a:r>
          </a:p>
        </p:txBody>
      </p:sp>
    </p:spTree>
    <p:extLst>
      <p:ext uri="{BB962C8B-B14F-4D97-AF65-F5344CB8AC3E}">
        <p14:creationId xmlns:p14="http://schemas.microsoft.com/office/powerpoint/2010/main" val="27870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7965" y="624110"/>
            <a:ext cx="9786648" cy="128089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、補助款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595510"/>
              </p:ext>
            </p:extLst>
          </p:nvPr>
        </p:nvGraphicFramePr>
        <p:xfrm>
          <a:off x="286037" y="-406399"/>
          <a:ext cx="11832072" cy="815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5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8216" y="128395"/>
            <a:ext cx="10341864" cy="128089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申請流程與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文件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專案補助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22592" y="1597890"/>
            <a:ext cx="9408825" cy="4267201"/>
          </a:xfrm>
        </p:spPr>
        <p:txBody>
          <a:bodyPr>
            <a:normAutofit/>
          </a:bodyPr>
          <a:lstStyle/>
          <a:p>
            <a:pPr lvl="0"/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預定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期程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需求填報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107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8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日至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107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日止 </a:t>
            </a:r>
          </a:p>
          <a:p>
            <a:pPr lvl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需求彙整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107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22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日至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107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日止 </a:t>
            </a:r>
          </a:p>
          <a:p>
            <a:pPr lvl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需求審核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107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日前 </a:t>
            </a:r>
          </a:p>
          <a:p>
            <a:pPr lvl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經費核定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108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月前 </a:t>
            </a:r>
          </a:p>
          <a:p>
            <a:pPr lvl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執行期程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108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日至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107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日止 </a:t>
            </a:r>
          </a:p>
          <a:p>
            <a:pPr lvl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結案作業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108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日至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107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81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6234" y="43014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二、申請流程與文件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專案補助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6865" y="1410945"/>
            <a:ext cx="10886911" cy="5273319"/>
          </a:xfrm>
        </p:spPr>
        <p:txBody>
          <a:bodyPr>
            <a:normAutofit fontScale="70000" lnSpcReduction="20000"/>
          </a:bodyPr>
          <a:lstStyle/>
          <a:p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急迫性為優先</a:t>
            </a: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順序</a:t>
            </a:r>
            <a:endParaRPr lang="en-US" altLang="zh-TW" sz="3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二、不符合雜項專案原則</a:t>
            </a:r>
            <a:endParaRPr lang="en-US" altLang="zh-TW" sz="3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門窗更新。 </a:t>
            </a:r>
          </a:p>
          <a:p>
            <a:pPr marL="0" indent="0">
              <a:buNone/>
            </a:pP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室內遮陽、隔熱及降溫設備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)【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如風扇、窗戶隔熱貼膜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等，不含</a:t>
            </a:r>
          </a:p>
          <a:p>
            <a:pPr marL="0" indent="0">
              <a:buNone/>
            </a:pP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冷氣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空調設備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pPr marL="0" indent="0">
              <a:buNone/>
            </a:pP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專科教室設備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不含資訊教學設備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pPr marL="0" indent="0">
              <a:buNone/>
            </a:pP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其他：經學校評估具有硬體設施存在墜落砸傷、倒塌或防護設施不</a:t>
            </a:r>
          </a:p>
          <a:p>
            <a:pPr marL="0" indent="0">
              <a:buNone/>
            </a:pP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足</a:t>
            </a:r>
            <a:r>
              <a:rPr lang="en-US" altLang="zh-TW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等危險性需立即性修繕項目。 </a:t>
            </a:r>
            <a:endParaRPr lang="en-US" altLang="zh-TW" sz="3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三、內容以修繕為</a:t>
            </a:r>
            <a:r>
              <a:rPr lang="zh-TW" altLang="en-US" sz="3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endParaRPr lang="zh-TW" altLang="en-US" sz="3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2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6234" y="430147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申請流程與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文件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申請外援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807288"/>
              </p:ext>
            </p:extLst>
          </p:nvPr>
        </p:nvGraphicFramePr>
        <p:xfrm>
          <a:off x="668048" y="1431636"/>
          <a:ext cx="11523951" cy="512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8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申請流程與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文件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申請外援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教育局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9215" y="1274619"/>
            <a:ext cx="10929111" cy="52000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什項經費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補助</a:t>
            </a:r>
            <a:endParaRPr lang="en-US" altLang="zh-TW" sz="4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桃園市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政府教育局所屬學校申請什項經費補助檢核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未達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萬元採購案件進度期程表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3.300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萬元以上採購案件進度期程表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學校改善校園環境及教學設備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申請表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學校改善校園環境及教學設備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申請表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未達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萬元採購案件進度期程表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3.300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萬元以上採購案件進度期程表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教育局學校改善校園環境及教學設備建議書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84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7494" y="15777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申請流程與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文件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申請外援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教育局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783" y="1174035"/>
            <a:ext cx="10929111" cy="5200072"/>
          </a:xfrm>
        </p:spPr>
        <p:txBody>
          <a:bodyPr>
            <a:normAutofit/>
          </a:bodyPr>
          <a:lstStyle/>
          <a:p>
            <a:pPr lvl="0"/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什項經費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補助</a:t>
            </a:r>
            <a:endParaRPr lang="en-US" altLang="zh-TW" sz="4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桃園市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政府教育局所屬學校申請什項經費補助檢核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未達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萬元採購案件進度期程表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3.300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萬元以上採購案件進度期程表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教育局建議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公文不能註明，但是附件可以發給議員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107年度什項修繕工程經費實施計畫(修正)1061024 [相容模式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9" t="26796" r="35476" b="4613"/>
          <a:stretch/>
        </p:blipFill>
        <p:spPr>
          <a:xfrm>
            <a:off x="4812419" y="524737"/>
            <a:ext cx="6657741" cy="6109754"/>
          </a:xfrm>
          <a:prstGeom prst="rect">
            <a:avLst/>
          </a:prstGeom>
        </p:spPr>
      </p:pic>
      <p:pic>
        <p:nvPicPr>
          <p:cNvPr id="5" name="圖片 4" descr="107年度什項修繕工程經費實施計畫(修正)1061024 [相容模式]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23442" r="35350" b="4292"/>
          <a:stretch/>
        </p:blipFill>
        <p:spPr>
          <a:xfrm>
            <a:off x="4308062" y="280590"/>
            <a:ext cx="6495475" cy="6474561"/>
          </a:xfrm>
          <a:prstGeom prst="rect">
            <a:avLst/>
          </a:prstGeom>
        </p:spPr>
      </p:pic>
      <p:pic>
        <p:nvPicPr>
          <p:cNvPr id="6" name="圖片 5" descr="107年度什項修繕工程經費實施計畫(修正)1061024 [相容模式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3862" r="34900" b="5550"/>
          <a:stretch/>
        </p:blipFill>
        <p:spPr>
          <a:xfrm>
            <a:off x="5104478" y="352044"/>
            <a:ext cx="6495475" cy="6337400"/>
          </a:xfrm>
          <a:prstGeom prst="rect">
            <a:avLst/>
          </a:prstGeom>
        </p:spPr>
      </p:pic>
      <p:pic>
        <p:nvPicPr>
          <p:cNvPr id="8" name="圖片 7" descr="106-教育局-建議書 [相容模式]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23721" r="34600" b="9185"/>
          <a:stretch/>
        </p:blipFill>
        <p:spPr>
          <a:xfrm>
            <a:off x="5104478" y="286955"/>
            <a:ext cx="6820008" cy="66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30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9834" y="13458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申請流程與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文件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申請外援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工務局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03054" y="1292606"/>
            <a:ext cx="8774546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TW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地方建設補助款</a:t>
            </a:r>
            <a:r>
              <a:rPr lang="zh-TW" alt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申請表</a:t>
            </a:r>
            <a:endParaRPr lang="en-US" altLang="zh-TW" sz="3600" dirty="0" smtClean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spcBef>
                <a:spcPts val="1000"/>
              </a:spcBef>
              <a:buClr>
                <a:srgbClr val="A53010"/>
              </a:buClr>
            </a:pPr>
            <a:endParaRPr lang="en-US" altLang="zh-TW" sz="3600" dirty="0" smtClean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年度地方建設補助款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申請表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地方建設補助款採購案件進度期程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補助地方建設建議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zh-TW" altLang="en-US" sz="4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相關文件下載</a:t>
            </a:r>
            <a:endParaRPr lang="zh-TW" altLang="en-US" sz="42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04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3865</TotalTime>
  <Words>1789</Words>
  <Application>Microsoft Office PowerPoint</Application>
  <PresentationFormat>寬螢幕</PresentationFormat>
  <Paragraphs>248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微軟正黑體</vt:lpstr>
      <vt:lpstr>標楷體</vt:lpstr>
      <vt:lpstr>Arial</vt:lpstr>
      <vt:lpstr>Century Gothic</vt:lpstr>
      <vt:lpstr>Wingdings</vt:lpstr>
      <vt:lpstr>Wingdings 3</vt:lpstr>
      <vt:lpstr>絲縷</vt:lpstr>
      <vt:lpstr>補助款申請履約管理與驗收核結</vt:lpstr>
      <vt:lpstr>分享內容</vt:lpstr>
      <vt:lpstr>一、補助款申請：</vt:lpstr>
      <vt:lpstr>二、申請流程與文件-專案補助                </vt:lpstr>
      <vt:lpstr>二、申請流程與文件-專案補助 </vt:lpstr>
      <vt:lpstr>二、申請流程與文件-申請外援</vt:lpstr>
      <vt:lpstr>二、申請流程與文件-申請外援-教育局</vt:lpstr>
      <vt:lpstr>二、申請流程與文件-申請外援-教育局</vt:lpstr>
      <vt:lpstr>二、申請流程與文件-申請外援-工務局</vt:lpstr>
      <vt:lpstr>三、履約與管理</vt:lpstr>
      <vt:lpstr>三、履約與管理</vt:lpstr>
      <vt:lpstr>三、履約與管理</vt:lpstr>
      <vt:lpstr>三、履約與管理</vt:lpstr>
      <vt:lpstr>三、履約與管理</vt:lpstr>
      <vt:lpstr>三、履約與管理</vt:lpstr>
      <vt:lpstr>三、履約與管理</vt:lpstr>
      <vt:lpstr>三、履約與管理</vt:lpstr>
      <vt:lpstr>三、履約與管理</vt:lpstr>
      <vt:lpstr>三、履約與管理</vt:lpstr>
      <vt:lpstr>三、履約與管理</vt:lpstr>
      <vt:lpstr>三、履約與管理</vt:lpstr>
      <vt:lpstr>四、經費核結與驗收 </vt:lpstr>
      <vt:lpstr>四、經費核結與驗收 </vt:lpstr>
      <vt:lpstr>五、經費核結-常見錯誤 </vt:lpstr>
      <vt:lpstr>五、經費核結-常見錯誤 </vt:lpstr>
      <vt:lpstr>採購八要點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學校中長程校務發展計畫編擬與修訂</dc:title>
  <dc:creator>楊千慧</dc:creator>
  <cp:lastModifiedBy>user</cp:lastModifiedBy>
  <cp:revision>95</cp:revision>
  <dcterms:created xsi:type="dcterms:W3CDTF">2017-08-31T00:08:03Z</dcterms:created>
  <dcterms:modified xsi:type="dcterms:W3CDTF">2018-09-20T07:45:46Z</dcterms:modified>
</cp:coreProperties>
</file>